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57" r:id="rId3"/>
    <p:sldId id="260" r:id="rId4"/>
    <p:sldId id="262" r:id="rId5"/>
    <p:sldId id="263" r:id="rId6"/>
    <p:sldId id="264" r:id="rId7"/>
    <p:sldId id="297" r:id="rId8"/>
    <p:sldId id="299" r:id="rId9"/>
    <p:sldId id="267" r:id="rId10"/>
    <p:sldId id="2562" r:id="rId11"/>
    <p:sldId id="277" r:id="rId12"/>
    <p:sldId id="278" r:id="rId13"/>
    <p:sldId id="2561" r:id="rId14"/>
  </p:sldIdLst>
  <p:sldSz cx="9144000" cy="5143500" type="screen16x9"/>
  <p:notesSz cx="6858000" cy="9144000"/>
  <p:embeddedFontLs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Nunito Light" pitchFamily="2" charset="0"/>
      <p:regular r:id="rId20"/>
      <p:italic r:id="rId21"/>
    </p:embeddedFont>
    <p:embeddedFont>
      <p:font typeface="Playfair Display" panose="00000500000000000000" pitchFamily="2" charset="0"/>
      <p:regular r:id="rId22"/>
      <p:bold r:id="rId23"/>
      <p:italic r:id="rId24"/>
      <p:boldItalic r:id="rId25"/>
    </p:embeddedFont>
    <p:embeddedFont>
      <p:font typeface="Playfair Display Medium" panose="020B0604020202020204" charset="0"/>
      <p:regular r:id="rId26"/>
      <p:bold r:id="rId27"/>
      <p:italic r:id="rId28"/>
      <p:boldItalic r:id="rId29"/>
    </p:embeddedFont>
    <p:embeddedFont>
      <p:font typeface="Playfair Display SemiBold" panose="020B0604020202020204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EE048F-A5D1-4D9C-A3F9-611E86F1F072}">
  <a:tblStyle styleId="{51EE048F-A5D1-4D9C-A3F9-611E86F1F0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55BA427-DC42-4708-99C4-C2108932FA0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8c7393d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8c7393d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>
          <a:extLst>
            <a:ext uri="{FF2B5EF4-FFF2-40B4-BE49-F238E27FC236}">
              <a16:creationId xmlns:a16="http://schemas.microsoft.com/office/drawing/2014/main" id="{E96C6CD0-D4A9-5CDD-C422-0D5E4819D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1b1a71d38_3_0:notes">
            <a:extLst>
              <a:ext uri="{FF2B5EF4-FFF2-40B4-BE49-F238E27FC236}">
                <a16:creationId xmlns:a16="http://schemas.microsoft.com/office/drawing/2014/main" id="{C3178D1D-DA82-4B57-7964-C033D9E08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1b1a71d38_3_0:notes">
            <a:extLst>
              <a:ext uri="{FF2B5EF4-FFF2-40B4-BE49-F238E27FC236}">
                <a16:creationId xmlns:a16="http://schemas.microsoft.com/office/drawing/2014/main" id="{E30B3D3A-6AEF-26A2-AF4D-2A2E77631A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242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5B86D0E9-D0ED-C0FB-6DEE-F1F2D114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4d99d1a72_0_15:notes">
            <a:extLst>
              <a:ext uri="{FF2B5EF4-FFF2-40B4-BE49-F238E27FC236}">
                <a16:creationId xmlns:a16="http://schemas.microsoft.com/office/drawing/2014/main" id="{F2CD21A4-61C6-9221-2574-B9CB451481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84d99d1a72_0_15:notes">
            <a:extLst>
              <a:ext uri="{FF2B5EF4-FFF2-40B4-BE49-F238E27FC236}">
                <a16:creationId xmlns:a16="http://schemas.microsoft.com/office/drawing/2014/main" id="{8C15EF89-3B22-C7BD-7892-FF887B11A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4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>
          <a:extLst>
            <a:ext uri="{FF2B5EF4-FFF2-40B4-BE49-F238E27FC236}">
              <a16:creationId xmlns:a16="http://schemas.microsoft.com/office/drawing/2014/main" id="{25DF62B6-4AD7-BFB6-EE11-E4A0A867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4dda1946d_6_322:notes">
            <a:extLst>
              <a:ext uri="{FF2B5EF4-FFF2-40B4-BE49-F238E27FC236}">
                <a16:creationId xmlns:a16="http://schemas.microsoft.com/office/drawing/2014/main" id="{6A2B9055-EC79-8681-7BBA-DB4AFE13F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4dda1946d_6_322:notes">
            <a:extLst>
              <a:ext uri="{FF2B5EF4-FFF2-40B4-BE49-F238E27FC236}">
                <a16:creationId xmlns:a16="http://schemas.microsoft.com/office/drawing/2014/main" id="{6BE9A5EF-2AEA-4276-F7BA-672C16B7A8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448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2366060">
            <a:off x="-1889736" y="-775323"/>
            <a:ext cx="3404228" cy="2020057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2700000">
            <a:off x="6734683" y="3877303"/>
            <a:ext cx="2676450" cy="2310374"/>
          </a:xfrm>
          <a:custGeom>
            <a:avLst/>
            <a:gdLst/>
            <a:ahLst/>
            <a:cxnLst/>
            <a:rect l="l" t="t" r="r" b="b"/>
            <a:pathLst>
              <a:path w="28075" h="24235" extrusionOk="0">
                <a:moveTo>
                  <a:pt x="15115" y="951"/>
                </a:moveTo>
                <a:cubicBezTo>
                  <a:pt x="15072" y="1009"/>
                  <a:pt x="15043" y="1095"/>
                  <a:pt x="15000" y="1152"/>
                </a:cubicBezTo>
                <a:cubicBezTo>
                  <a:pt x="14996" y="1158"/>
                  <a:pt x="14993" y="1164"/>
                  <a:pt x="14990" y="1170"/>
                </a:cubicBezTo>
                <a:lnTo>
                  <a:pt x="14990" y="1170"/>
                </a:lnTo>
                <a:cubicBezTo>
                  <a:pt x="14992" y="1149"/>
                  <a:pt x="14995" y="1129"/>
                  <a:pt x="15000" y="1109"/>
                </a:cubicBezTo>
                <a:cubicBezTo>
                  <a:pt x="15015" y="1037"/>
                  <a:pt x="15058" y="980"/>
                  <a:pt x="15115" y="951"/>
                </a:cubicBezTo>
                <a:close/>
                <a:moveTo>
                  <a:pt x="14986" y="1236"/>
                </a:moveTo>
                <a:lnTo>
                  <a:pt x="14986" y="1236"/>
                </a:lnTo>
                <a:cubicBezTo>
                  <a:pt x="14997" y="1304"/>
                  <a:pt x="15035" y="1386"/>
                  <a:pt x="14986" y="1454"/>
                </a:cubicBezTo>
                <a:cubicBezTo>
                  <a:pt x="15000" y="1512"/>
                  <a:pt x="15029" y="1569"/>
                  <a:pt x="15058" y="1626"/>
                </a:cubicBezTo>
                <a:cubicBezTo>
                  <a:pt x="15015" y="1684"/>
                  <a:pt x="14986" y="1741"/>
                  <a:pt x="14957" y="1799"/>
                </a:cubicBezTo>
                <a:cubicBezTo>
                  <a:pt x="14972" y="1713"/>
                  <a:pt x="15000" y="1626"/>
                  <a:pt x="14986" y="1555"/>
                </a:cubicBezTo>
                <a:cubicBezTo>
                  <a:pt x="14972" y="1497"/>
                  <a:pt x="14943" y="1454"/>
                  <a:pt x="14900" y="1425"/>
                </a:cubicBezTo>
                <a:cubicBezTo>
                  <a:pt x="14900" y="1411"/>
                  <a:pt x="14914" y="1411"/>
                  <a:pt x="14914" y="1411"/>
                </a:cubicBezTo>
                <a:cubicBezTo>
                  <a:pt x="14974" y="1360"/>
                  <a:pt x="14983" y="1299"/>
                  <a:pt x="14986" y="1236"/>
                </a:cubicBezTo>
                <a:close/>
                <a:moveTo>
                  <a:pt x="10934" y="1612"/>
                </a:moveTo>
                <a:cubicBezTo>
                  <a:pt x="11064" y="1670"/>
                  <a:pt x="11078" y="1756"/>
                  <a:pt x="11035" y="1856"/>
                </a:cubicBezTo>
                <a:cubicBezTo>
                  <a:pt x="11006" y="1770"/>
                  <a:pt x="10963" y="1698"/>
                  <a:pt x="10934" y="1612"/>
                </a:cubicBezTo>
                <a:close/>
                <a:moveTo>
                  <a:pt x="20273" y="2546"/>
                </a:moveTo>
                <a:cubicBezTo>
                  <a:pt x="20288" y="2589"/>
                  <a:pt x="20288" y="2632"/>
                  <a:pt x="20316" y="2661"/>
                </a:cubicBezTo>
                <a:cubicBezTo>
                  <a:pt x="20288" y="2632"/>
                  <a:pt x="20259" y="2589"/>
                  <a:pt x="20244" y="2546"/>
                </a:cubicBezTo>
                <a:close/>
                <a:moveTo>
                  <a:pt x="7127" y="3552"/>
                </a:moveTo>
                <a:cubicBezTo>
                  <a:pt x="7156" y="3595"/>
                  <a:pt x="7185" y="3652"/>
                  <a:pt x="7185" y="3710"/>
                </a:cubicBezTo>
                <a:cubicBezTo>
                  <a:pt x="7170" y="3652"/>
                  <a:pt x="7156" y="3595"/>
                  <a:pt x="7127" y="3552"/>
                </a:cubicBezTo>
                <a:close/>
                <a:moveTo>
                  <a:pt x="7156" y="4040"/>
                </a:moveTo>
                <a:cubicBezTo>
                  <a:pt x="7156" y="4055"/>
                  <a:pt x="7156" y="4069"/>
                  <a:pt x="7156" y="4083"/>
                </a:cubicBezTo>
                <a:cubicBezTo>
                  <a:pt x="7127" y="4141"/>
                  <a:pt x="7185" y="4241"/>
                  <a:pt x="7084" y="4270"/>
                </a:cubicBezTo>
                <a:cubicBezTo>
                  <a:pt x="7070" y="4284"/>
                  <a:pt x="7041" y="4284"/>
                  <a:pt x="7027" y="4284"/>
                </a:cubicBezTo>
                <a:cubicBezTo>
                  <a:pt x="7055" y="4256"/>
                  <a:pt x="7084" y="4213"/>
                  <a:pt x="7098" y="4169"/>
                </a:cubicBezTo>
                <a:cubicBezTo>
                  <a:pt x="7127" y="4126"/>
                  <a:pt x="7141" y="4083"/>
                  <a:pt x="7156" y="4040"/>
                </a:cubicBezTo>
                <a:close/>
                <a:moveTo>
                  <a:pt x="4742" y="5017"/>
                </a:moveTo>
                <a:lnTo>
                  <a:pt x="4742" y="5017"/>
                </a:lnTo>
                <a:cubicBezTo>
                  <a:pt x="4757" y="5046"/>
                  <a:pt x="4771" y="5075"/>
                  <a:pt x="4771" y="5118"/>
                </a:cubicBezTo>
                <a:cubicBezTo>
                  <a:pt x="4757" y="5089"/>
                  <a:pt x="4742" y="5046"/>
                  <a:pt x="4742" y="5017"/>
                </a:cubicBezTo>
                <a:close/>
                <a:moveTo>
                  <a:pt x="23707" y="5089"/>
                </a:moveTo>
                <a:cubicBezTo>
                  <a:pt x="23707" y="5118"/>
                  <a:pt x="23693" y="5146"/>
                  <a:pt x="23678" y="5175"/>
                </a:cubicBezTo>
                <a:cubicBezTo>
                  <a:pt x="23664" y="5190"/>
                  <a:pt x="23635" y="5190"/>
                  <a:pt x="23621" y="5204"/>
                </a:cubicBezTo>
                <a:cubicBezTo>
                  <a:pt x="23649" y="5161"/>
                  <a:pt x="23678" y="5132"/>
                  <a:pt x="23707" y="5089"/>
                </a:cubicBezTo>
                <a:close/>
                <a:moveTo>
                  <a:pt x="20661" y="5965"/>
                </a:moveTo>
                <a:cubicBezTo>
                  <a:pt x="20675" y="5980"/>
                  <a:pt x="20675" y="5994"/>
                  <a:pt x="20690" y="5994"/>
                </a:cubicBezTo>
                <a:lnTo>
                  <a:pt x="20647" y="5994"/>
                </a:lnTo>
                <a:cubicBezTo>
                  <a:pt x="20661" y="5980"/>
                  <a:pt x="20661" y="5965"/>
                  <a:pt x="20661" y="5965"/>
                </a:cubicBezTo>
                <a:close/>
                <a:moveTo>
                  <a:pt x="26063" y="6641"/>
                </a:moveTo>
                <a:lnTo>
                  <a:pt x="26063" y="6641"/>
                </a:lnTo>
                <a:cubicBezTo>
                  <a:pt x="26113" y="6655"/>
                  <a:pt x="26160" y="6662"/>
                  <a:pt x="26203" y="6662"/>
                </a:cubicBezTo>
                <a:cubicBezTo>
                  <a:pt x="26246" y="6662"/>
                  <a:pt x="26286" y="6655"/>
                  <a:pt x="26322" y="6641"/>
                </a:cubicBezTo>
                <a:lnTo>
                  <a:pt x="26322" y="6641"/>
                </a:lnTo>
                <a:cubicBezTo>
                  <a:pt x="26281" y="6682"/>
                  <a:pt x="26243" y="6700"/>
                  <a:pt x="26203" y="6700"/>
                </a:cubicBezTo>
                <a:cubicBezTo>
                  <a:pt x="26160" y="6700"/>
                  <a:pt x="26116" y="6678"/>
                  <a:pt x="26063" y="6641"/>
                </a:cubicBezTo>
                <a:close/>
                <a:moveTo>
                  <a:pt x="27974" y="7632"/>
                </a:moveTo>
                <a:cubicBezTo>
                  <a:pt x="27960" y="7661"/>
                  <a:pt x="27931" y="7689"/>
                  <a:pt x="27917" y="7704"/>
                </a:cubicBezTo>
                <a:cubicBezTo>
                  <a:pt x="27931" y="7675"/>
                  <a:pt x="27945" y="7661"/>
                  <a:pt x="27974" y="7632"/>
                </a:cubicBezTo>
                <a:close/>
                <a:moveTo>
                  <a:pt x="24397" y="9457"/>
                </a:moveTo>
                <a:lnTo>
                  <a:pt x="24411" y="9471"/>
                </a:lnTo>
                <a:cubicBezTo>
                  <a:pt x="24382" y="9471"/>
                  <a:pt x="24353" y="9471"/>
                  <a:pt x="24339" y="9457"/>
                </a:cubicBezTo>
                <a:close/>
                <a:moveTo>
                  <a:pt x="24353" y="9715"/>
                </a:moveTo>
                <a:cubicBezTo>
                  <a:pt x="24353" y="9715"/>
                  <a:pt x="24353" y="9715"/>
                  <a:pt x="24353" y="9730"/>
                </a:cubicBezTo>
                <a:cubicBezTo>
                  <a:pt x="24339" y="9715"/>
                  <a:pt x="24339" y="9715"/>
                  <a:pt x="24339" y="9715"/>
                </a:cubicBezTo>
                <a:close/>
                <a:moveTo>
                  <a:pt x="6064" y="12402"/>
                </a:moveTo>
                <a:cubicBezTo>
                  <a:pt x="6064" y="12416"/>
                  <a:pt x="6064" y="12416"/>
                  <a:pt x="6064" y="12416"/>
                </a:cubicBezTo>
                <a:lnTo>
                  <a:pt x="6050" y="12402"/>
                </a:lnTo>
                <a:close/>
                <a:moveTo>
                  <a:pt x="18371" y="13074"/>
                </a:moveTo>
                <a:cubicBezTo>
                  <a:pt x="18420" y="13074"/>
                  <a:pt x="18463" y="13099"/>
                  <a:pt x="18492" y="13135"/>
                </a:cubicBezTo>
                <a:cubicBezTo>
                  <a:pt x="18492" y="13135"/>
                  <a:pt x="18506" y="13135"/>
                  <a:pt x="18506" y="13149"/>
                </a:cubicBezTo>
                <a:cubicBezTo>
                  <a:pt x="18520" y="13163"/>
                  <a:pt x="18535" y="13192"/>
                  <a:pt x="18535" y="13206"/>
                </a:cubicBezTo>
                <a:cubicBezTo>
                  <a:pt x="18443" y="13196"/>
                  <a:pt x="18359" y="13186"/>
                  <a:pt x="18282" y="13186"/>
                </a:cubicBezTo>
                <a:cubicBezTo>
                  <a:pt x="18250" y="13186"/>
                  <a:pt x="18219" y="13188"/>
                  <a:pt x="18190" y="13192"/>
                </a:cubicBezTo>
                <a:cubicBezTo>
                  <a:pt x="18190" y="13178"/>
                  <a:pt x="18204" y="13178"/>
                  <a:pt x="18219" y="13163"/>
                </a:cubicBezTo>
                <a:cubicBezTo>
                  <a:pt x="18269" y="13099"/>
                  <a:pt x="18323" y="13074"/>
                  <a:pt x="18371" y="13074"/>
                </a:cubicBezTo>
                <a:close/>
                <a:moveTo>
                  <a:pt x="18003" y="12977"/>
                </a:moveTo>
                <a:cubicBezTo>
                  <a:pt x="18003" y="13005"/>
                  <a:pt x="18003" y="13034"/>
                  <a:pt x="18003" y="13077"/>
                </a:cubicBezTo>
                <a:cubicBezTo>
                  <a:pt x="18003" y="13135"/>
                  <a:pt x="18017" y="13178"/>
                  <a:pt x="18032" y="13221"/>
                </a:cubicBezTo>
                <a:cubicBezTo>
                  <a:pt x="17989" y="13235"/>
                  <a:pt x="17946" y="13250"/>
                  <a:pt x="17917" y="13264"/>
                </a:cubicBezTo>
                <a:cubicBezTo>
                  <a:pt x="17946" y="13163"/>
                  <a:pt x="17974" y="13077"/>
                  <a:pt x="18003" y="12977"/>
                </a:cubicBezTo>
                <a:close/>
                <a:moveTo>
                  <a:pt x="19382" y="14198"/>
                </a:moveTo>
                <a:cubicBezTo>
                  <a:pt x="19382" y="14198"/>
                  <a:pt x="19382" y="14212"/>
                  <a:pt x="19397" y="14212"/>
                </a:cubicBezTo>
                <a:lnTo>
                  <a:pt x="19382" y="14212"/>
                </a:lnTo>
                <a:cubicBezTo>
                  <a:pt x="19382" y="14212"/>
                  <a:pt x="19382" y="14198"/>
                  <a:pt x="19382" y="14198"/>
                </a:cubicBezTo>
                <a:close/>
                <a:moveTo>
                  <a:pt x="8539" y="17602"/>
                </a:moveTo>
                <a:cubicBezTo>
                  <a:pt x="8549" y="17602"/>
                  <a:pt x="8562" y="17606"/>
                  <a:pt x="8578" y="17617"/>
                </a:cubicBezTo>
                <a:cubicBezTo>
                  <a:pt x="8593" y="17632"/>
                  <a:pt x="8621" y="17646"/>
                  <a:pt x="8636" y="17675"/>
                </a:cubicBezTo>
                <a:cubicBezTo>
                  <a:pt x="8593" y="17660"/>
                  <a:pt x="8535" y="17646"/>
                  <a:pt x="8492" y="17632"/>
                </a:cubicBezTo>
                <a:cubicBezTo>
                  <a:pt x="8510" y="17614"/>
                  <a:pt x="8522" y="17602"/>
                  <a:pt x="8539" y="17602"/>
                </a:cubicBezTo>
                <a:close/>
                <a:moveTo>
                  <a:pt x="13046" y="19557"/>
                </a:moveTo>
                <a:cubicBezTo>
                  <a:pt x="13061" y="19571"/>
                  <a:pt x="13075" y="19571"/>
                  <a:pt x="13090" y="19571"/>
                </a:cubicBezTo>
                <a:cubicBezTo>
                  <a:pt x="13075" y="19600"/>
                  <a:pt x="13061" y="19614"/>
                  <a:pt x="13046" y="19643"/>
                </a:cubicBezTo>
                <a:cubicBezTo>
                  <a:pt x="13046" y="19614"/>
                  <a:pt x="13046" y="19586"/>
                  <a:pt x="13046" y="19557"/>
                </a:cubicBezTo>
                <a:close/>
                <a:moveTo>
                  <a:pt x="22687" y="19801"/>
                </a:moveTo>
                <a:cubicBezTo>
                  <a:pt x="22687" y="19815"/>
                  <a:pt x="22687" y="19830"/>
                  <a:pt x="22687" y="19844"/>
                </a:cubicBezTo>
                <a:lnTo>
                  <a:pt x="22644" y="19844"/>
                </a:lnTo>
                <a:cubicBezTo>
                  <a:pt x="22658" y="19830"/>
                  <a:pt x="22672" y="19815"/>
                  <a:pt x="22687" y="19801"/>
                </a:cubicBezTo>
                <a:close/>
                <a:moveTo>
                  <a:pt x="13492" y="21999"/>
                </a:moveTo>
                <a:cubicBezTo>
                  <a:pt x="13477" y="22014"/>
                  <a:pt x="13477" y="22042"/>
                  <a:pt x="13463" y="22071"/>
                </a:cubicBezTo>
                <a:cubicBezTo>
                  <a:pt x="13463" y="22042"/>
                  <a:pt x="13463" y="22028"/>
                  <a:pt x="13463" y="22014"/>
                </a:cubicBezTo>
                <a:cubicBezTo>
                  <a:pt x="13463" y="21999"/>
                  <a:pt x="13477" y="21999"/>
                  <a:pt x="13492" y="21999"/>
                </a:cubicBezTo>
                <a:close/>
                <a:moveTo>
                  <a:pt x="18420" y="22301"/>
                </a:moveTo>
                <a:cubicBezTo>
                  <a:pt x="18434" y="22315"/>
                  <a:pt x="18434" y="22330"/>
                  <a:pt x="18449" y="22344"/>
                </a:cubicBezTo>
                <a:cubicBezTo>
                  <a:pt x="18434" y="22330"/>
                  <a:pt x="18420" y="22330"/>
                  <a:pt x="18405" y="22315"/>
                </a:cubicBezTo>
                <a:cubicBezTo>
                  <a:pt x="18405" y="22315"/>
                  <a:pt x="18420" y="22301"/>
                  <a:pt x="18420" y="22301"/>
                </a:cubicBezTo>
                <a:close/>
                <a:moveTo>
                  <a:pt x="19799" y="22416"/>
                </a:moveTo>
                <a:cubicBezTo>
                  <a:pt x="19813" y="22445"/>
                  <a:pt x="19813" y="22473"/>
                  <a:pt x="19828" y="22502"/>
                </a:cubicBezTo>
                <a:cubicBezTo>
                  <a:pt x="19813" y="22473"/>
                  <a:pt x="19785" y="22459"/>
                  <a:pt x="19770" y="22430"/>
                </a:cubicBezTo>
                <a:cubicBezTo>
                  <a:pt x="19785" y="22430"/>
                  <a:pt x="19785" y="22430"/>
                  <a:pt x="19799" y="22416"/>
                </a:cubicBezTo>
                <a:close/>
                <a:moveTo>
                  <a:pt x="12386" y="23364"/>
                </a:moveTo>
                <a:cubicBezTo>
                  <a:pt x="12400" y="23378"/>
                  <a:pt x="12414" y="23393"/>
                  <a:pt x="12429" y="23422"/>
                </a:cubicBezTo>
                <a:lnTo>
                  <a:pt x="12371" y="23422"/>
                </a:lnTo>
                <a:cubicBezTo>
                  <a:pt x="12386" y="23407"/>
                  <a:pt x="12386" y="23378"/>
                  <a:pt x="12386" y="23364"/>
                </a:cubicBezTo>
                <a:close/>
                <a:moveTo>
                  <a:pt x="15810" y="0"/>
                </a:moveTo>
                <a:cubicBezTo>
                  <a:pt x="15676" y="0"/>
                  <a:pt x="15541" y="20"/>
                  <a:pt x="15403" y="75"/>
                </a:cubicBezTo>
                <a:cubicBezTo>
                  <a:pt x="15388" y="89"/>
                  <a:pt x="15374" y="104"/>
                  <a:pt x="15360" y="118"/>
                </a:cubicBezTo>
                <a:cubicBezTo>
                  <a:pt x="15182" y="99"/>
                  <a:pt x="15008" y="89"/>
                  <a:pt x="14836" y="89"/>
                </a:cubicBezTo>
                <a:cubicBezTo>
                  <a:pt x="14491" y="89"/>
                  <a:pt x="14153" y="127"/>
                  <a:pt x="13808" y="204"/>
                </a:cubicBezTo>
                <a:cubicBezTo>
                  <a:pt x="13800" y="203"/>
                  <a:pt x="13792" y="203"/>
                  <a:pt x="13784" y="203"/>
                </a:cubicBezTo>
                <a:cubicBezTo>
                  <a:pt x="13618" y="203"/>
                  <a:pt x="13496" y="334"/>
                  <a:pt x="13342" y="334"/>
                </a:cubicBezTo>
                <a:cubicBezTo>
                  <a:pt x="13334" y="334"/>
                  <a:pt x="13327" y="334"/>
                  <a:pt x="13319" y="333"/>
                </a:cubicBezTo>
                <a:cubicBezTo>
                  <a:pt x="13287" y="320"/>
                  <a:pt x="13257" y="315"/>
                  <a:pt x="13228" y="315"/>
                </a:cubicBezTo>
                <a:cubicBezTo>
                  <a:pt x="13099" y="315"/>
                  <a:pt x="12991" y="420"/>
                  <a:pt x="12874" y="420"/>
                </a:cubicBezTo>
                <a:cubicBezTo>
                  <a:pt x="12702" y="420"/>
                  <a:pt x="12558" y="491"/>
                  <a:pt x="12400" y="549"/>
                </a:cubicBezTo>
                <a:cubicBezTo>
                  <a:pt x="12380" y="559"/>
                  <a:pt x="12359" y="569"/>
                  <a:pt x="12339" y="569"/>
                </a:cubicBezTo>
                <a:cubicBezTo>
                  <a:pt x="12331" y="569"/>
                  <a:pt x="12322" y="568"/>
                  <a:pt x="12314" y="563"/>
                </a:cubicBezTo>
                <a:cubicBezTo>
                  <a:pt x="11725" y="635"/>
                  <a:pt x="11207" y="894"/>
                  <a:pt x="10676" y="1138"/>
                </a:cubicBezTo>
                <a:cubicBezTo>
                  <a:pt x="10532" y="1310"/>
                  <a:pt x="10532" y="1440"/>
                  <a:pt x="10676" y="1512"/>
                </a:cubicBezTo>
                <a:cubicBezTo>
                  <a:pt x="10648" y="1518"/>
                  <a:pt x="10619" y="1520"/>
                  <a:pt x="10590" y="1520"/>
                </a:cubicBezTo>
                <a:cubicBezTo>
                  <a:pt x="10480" y="1520"/>
                  <a:pt x="10367" y="1485"/>
                  <a:pt x="10270" y="1485"/>
                </a:cubicBezTo>
                <a:cubicBezTo>
                  <a:pt x="10211" y="1485"/>
                  <a:pt x="10158" y="1498"/>
                  <a:pt x="10116" y="1540"/>
                </a:cubicBezTo>
                <a:cubicBezTo>
                  <a:pt x="9871" y="1770"/>
                  <a:pt x="9555" y="1957"/>
                  <a:pt x="9383" y="2201"/>
                </a:cubicBezTo>
                <a:cubicBezTo>
                  <a:pt x="9287" y="2337"/>
                  <a:pt x="9202" y="2370"/>
                  <a:pt x="9120" y="2370"/>
                </a:cubicBezTo>
                <a:cubicBezTo>
                  <a:pt x="9043" y="2370"/>
                  <a:pt x="8969" y="2341"/>
                  <a:pt x="8894" y="2341"/>
                </a:cubicBezTo>
                <a:cubicBezTo>
                  <a:pt x="8880" y="2341"/>
                  <a:pt x="8865" y="2342"/>
                  <a:pt x="8851" y="2345"/>
                </a:cubicBezTo>
                <a:cubicBezTo>
                  <a:pt x="8834" y="2347"/>
                  <a:pt x="8819" y="2349"/>
                  <a:pt x="8804" y="2349"/>
                </a:cubicBezTo>
                <a:cubicBezTo>
                  <a:pt x="8571" y="2349"/>
                  <a:pt x="8624" y="2041"/>
                  <a:pt x="8435" y="2014"/>
                </a:cubicBezTo>
                <a:cubicBezTo>
                  <a:pt x="8320" y="2086"/>
                  <a:pt x="8162" y="2072"/>
                  <a:pt x="8090" y="2230"/>
                </a:cubicBezTo>
                <a:lnTo>
                  <a:pt x="8090" y="2216"/>
                </a:lnTo>
                <a:cubicBezTo>
                  <a:pt x="7917" y="2417"/>
                  <a:pt x="7616" y="2402"/>
                  <a:pt x="7429" y="2603"/>
                </a:cubicBezTo>
                <a:cubicBezTo>
                  <a:pt x="7422" y="2603"/>
                  <a:pt x="7415" y="2603"/>
                  <a:pt x="7408" y="2603"/>
                </a:cubicBezTo>
                <a:cubicBezTo>
                  <a:pt x="7176" y="2603"/>
                  <a:pt x="7034" y="2834"/>
                  <a:pt x="6811" y="2862"/>
                </a:cubicBezTo>
                <a:cubicBezTo>
                  <a:pt x="6710" y="2862"/>
                  <a:pt x="6639" y="2905"/>
                  <a:pt x="6567" y="2948"/>
                </a:cubicBezTo>
                <a:cubicBezTo>
                  <a:pt x="6538" y="2991"/>
                  <a:pt x="6524" y="3034"/>
                  <a:pt x="6495" y="3078"/>
                </a:cubicBezTo>
                <a:cubicBezTo>
                  <a:pt x="6308" y="3149"/>
                  <a:pt x="6136" y="3293"/>
                  <a:pt x="5920" y="3293"/>
                </a:cubicBezTo>
                <a:cubicBezTo>
                  <a:pt x="5834" y="3307"/>
                  <a:pt x="5748" y="3322"/>
                  <a:pt x="5647" y="3322"/>
                </a:cubicBezTo>
                <a:cubicBezTo>
                  <a:pt x="5619" y="3336"/>
                  <a:pt x="5590" y="3336"/>
                  <a:pt x="5561" y="3336"/>
                </a:cubicBezTo>
                <a:cubicBezTo>
                  <a:pt x="5389" y="3336"/>
                  <a:pt x="5245" y="3408"/>
                  <a:pt x="5116" y="3523"/>
                </a:cubicBezTo>
                <a:cubicBezTo>
                  <a:pt x="4943" y="3638"/>
                  <a:pt x="4757" y="3753"/>
                  <a:pt x="4570" y="3882"/>
                </a:cubicBezTo>
                <a:cubicBezTo>
                  <a:pt x="4469" y="4026"/>
                  <a:pt x="4268" y="4026"/>
                  <a:pt x="4153" y="4126"/>
                </a:cubicBezTo>
                <a:cubicBezTo>
                  <a:pt x="3564" y="4629"/>
                  <a:pt x="2975" y="5146"/>
                  <a:pt x="2544" y="5779"/>
                </a:cubicBezTo>
                <a:cubicBezTo>
                  <a:pt x="2242" y="6224"/>
                  <a:pt x="1783" y="6655"/>
                  <a:pt x="1783" y="7287"/>
                </a:cubicBezTo>
                <a:cubicBezTo>
                  <a:pt x="1754" y="7345"/>
                  <a:pt x="1725" y="7402"/>
                  <a:pt x="1725" y="7474"/>
                </a:cubicBezTo>
                <a:cubicBezTo>
                  <a:pt x="1711" y="7445"/>
                  <a:pt x="1682" y="7431"/>
                  <a:pt x="1653" y="7402"/>
                </a:cubicBezTo>
                <a:cubicBezTo>
                  <a:pt x="1567" y="7416"/>
                  <a:pt x="1567" y="7503"/>
                  <a:pt x="1538" y="7560"/>
                </a:cubicBezTo>
                <a:cubicBezTo>
                  <a:pt x="1510" y="7618"/>
                  <a:pt x="1495" y="7661"/>
                  <a:pt x="1481" y="7718"/>
                </a:cubicBezTo>
                <a:cubicBezTo>
                  <a:pt x="1409" y="7847"/>
                  <a:pt x="1351" y="7991"/>
                  <a:pt x="1265" y="8120"/>
                </a:cubicBezTo>
                <a:lnTo>
                  <a:pt x="1193" y="8250"/>
                </a:lnTo>
                <a:cubicBezTo>
                  <a:pt x="1136" y="8365"/>
                  <a:pt x="1093" y="8480"/>
                  <a:pt x="1064" y="8595"/>
                </a:cubicBezTo>
                <a:cubicBezTo>
                  <a:pt x="920" y="9011"/>
                  <a:pt x="719" y="9399"/>
                  <a:pt x="676" y="9830"/>
                </a:cubicBezTo>
                <a:cubicBezTo>
                  <a:pt x="346" y="10534"/>
                  <a:pt x="303" y="11310"/>
                  <a:pt x="216" y="12043"/>
                </a:cubicBezTo>
                <a:cubicBezTo>
                  <a:pt x="1" y="13681"/>
                  <a:pt x="260" y="15261"/>
                  <a:pt x="1035" y="16726"/>
                </a:cubicBezTo>
                <a:cubicBezTo>
                  <a:pt x="1351" y="17315"/>
                  <a:pt x="1668" y="17919"/>
                  <a:pt x="2170" y="18393"/>
                </a:cubicBezTo>
                <a:cubicBezTo>
                  <a:pt x="2429" y="18680"/>
                  <a:pt x="2573" y="19083"/>
                  <a:pt x="2975" y="19255"/>
                </a:cubicBezTo>
                <a:cubicBezTo>
                  <a:pt x="2986" y="19266"/>
                  <a:pt x="2997" y="19271"/>
                  <a:pt x="3008" y="19271"/>
                </a:cubicBezTo>
                <a:cubicBezTo>
                  <a:pt x="3026" y="19271"/>
                  <a:pt x="3043" y="19258"/>
                  <a:pt x="3061" y="19241"/>
                </a:cubicBezTo>
                <a:cubicBezTo>
                  <a:pt x="3219" y="19413"/>
                  <a:pt x="3363" y="19586"/>
                  <a:pt x="3507" y="19744"/>
                </a:cubicBezTo>
                <a:cubicBezTo>
                  <a:pt x="3636" y="19844"/>
                  <a:pt x="3765" y="19930"/>
                  <a:pt x="3894" y="20017"/>
                </a:cubicBezTo>
                <a:cubicBezTo>
                  <a:pt x="3880" y="20088"/>
                  <a:pt x="3923" y="20131"/>
                  <a:pt x="3966" y="20175"/>
                </a:cubicBezTo>
                <a:cubicBezTo>
                  <a:pt x="5101" y="21022"/>
                  <a:pt x="6193" y="21899"/>
                  <a:pt x="7443" y="22574"/>
                </a:cubicBezTo>
                <a:lnTo>
                  <a:pt x="7443" y="22588"/>
                </a:lnTo>
                <a:cubicBezTo>
                  <a:pt x="7601" y="22674"/>
                  <a:pt x="7759" y="22775"/>
                  <a:pt x="7917" y="22861"/>
                </a:cubicBezTo>
                <a:cubicBezTo>
                  <a:pt x="9196" y="23508"/>
                  <a:pt x="10518" y="23996"/>
                  <a:pt x="11940" y="24126"/>
                </a:cubicBezTo>
                <a:cubicBezTo>
                  <a:pt x="12435" y="24200"/>
                  <a:pt x="12931" y="24234"/>
                  <a:pt x="13425" y="24234"/>
                </a:cubicBezTo>
                <a:cubicBezTo>
                  <a:pt x="14078" y="24234"/>
                  <a:pt x="14728" y="24174"/>
                  <a:pt x="15374" y="24068"/>
                </a:cubicBezTo>
                <a:cubicBezTo>
                  <a:pt x="15824" y="23986"/>
                  <a:pt x="16273" y="23866"/>
                  <a:pt x="16735" y="23866"/>
                </a:cubicBezTo>
                <a:cubicBezTo>
                  <a:pt x="16760" y="23866"/>
                  <a:pt x="16785" y="23866"/>
                  <a:pt x="16811" y="23867"/>
                </a:cubicBezTo>
                <a:cubicBezTo>
                  <a:pt x="16983" y="23867"/>
                  <a:pt x="17112" y="23723"/>
                  <a:pt x="17299" y="23723"/>
                </a:cubicBezTo>
                <a:cubicBezTo>
                  <a:pt x="17457" y="23651"/>
                  <a:pt x="17630" y="23594"/>
                  <a:pt x="17788" y="23536"/>
                </a:cubicBezTo>
                <a:cubicBezTo>
                  <a:pt x="17802" y="23551"/>
                  <a:pt x="17816" y="23580"/>
                  <a:pt x="17831" y="23608"/>
                </a:cubicBezTo>
                <a:lnTo>
                  <a:pt x="18779" y="23177"/>
                </a:lnTo>
                <a:lnTo>
                  <a:pt x="19382" y="22919"/>
                </a:lnTo>
                <a:lnTo>
                  <a:pt x="20086" y="22617"/>
                </a:lnTo>
                <a:cubicBezTo>
                  <a:pt x="20086" y="22574"/>
                  <a:pt x="20072" y="22545"/>
                  <a:pt x="20058" y="22531"/>
                </a:cubicBezTo>
                <a:cubicBezTo>
                  <a:pt x="20230" y="22459"/>
                  <a:pt x="20402" y="22373"/>
                  <a:pt x="20560" y="22301"/>
                </a:cubicBezTo>
                <a:cubicBezTo>
                  <a:pt x="20877" y="22057"/>
                  <a:pt x="21178" y="21812"/>
                  <a:pt x="21480" y="21568"/>
                </a:cubicBezTo>
                <a:cubicBezTo>
                  <a:pt x="22012" y="21108"/>
                  <a:pt x="22572" y="20692"/>
                  <a:pt x="23046" y="20160"/>
                </a:cubicBezTo>
                <a:cubicBezTo>
                  <a:pt x="23247" y="19930"/>
                  <a:pt x="23448" y="19700"/>
                  <a:pt x="23664" y="19471"/>
                </a:cubicBezTo>
                <a:lnTo>
                  <a:pt x="24282" y="18479"/>
                </a:lnTo>
                <a:cubicBezTo>
                  <a:pt x="24382" y="18336"/>
                  <a:pt x="24483" y="18192"/>
                  <a:pt x="24598" y="18048"/>
                </a:cubicBezTo>
                <a:cubicBezTo>
                  <a:pt x="24655" y="17991"/>
                  <a:pt x="24713" y="17933"/>
                  <a:pt x="24756" y="17876"/>
                </a:cubicBezTo>
                <a:cubicBezTo>
                  <a:pt x="25388" y="17100"/>
                  <a:pt x="25776" y="16180"/>
                  <a:pt x="26164" y="15275"/>
                </a:cubicBezTo>
                <a:cubicBezTo>
                  <a:pt x="26250" y="15160"/>
                  <a:pt x="26279" y="15031"/>
                  <a:pt x="26307" y="14902"/>
                </a:cubicBezTo>
                <a:cubicBezTo>
                  <a:pt x="26322" y="14701"/>
                  <a:pt x="26379" y="14543"/>
                  <a:pt x="26509" y="14399"/>
                </a:cubicBezTo>
                <a:lnTo>
                  <a:pt x="26523" y="14356"/>
                </a:lnTo>
                <a:lnTo>
                  <a:pt x="26494" y="14327"/>
                </a:lnTo>
                <a:lnTo>
                  <a:pt x="26480" y="14327"/>
                </a:lnTo>
                <a:cubicBezTo>
                  <a:pt x="26623" y="14241"/>
                  <a:pt x="26667" y="14097"/>
                  <a:pt x="26710" y="13954"/>
                </a:cubicBezTo>
                <a:cubicBezTo>
                  <a:pt x="26782" y="13767"/>
                  <a:pt x="26853" y="13566"/>
                  <a:pt x="26911" y="13379"/>
                </a:cubicBezTo>
                <a:cubicBezTo>
                  <a:pt x="26968" y="13235"/>
                  <a:pt x="27054" y="13106"/>
                  <a:pt x="27112" y="12977"/>
                </a:cubicBezTo>
                <a:cubicBezTo>
                  <a:pt x="27155" y="12819"/>
                  <a:pt x="27198" y="12675"/>
                  <a:pt x="27227" y="12517"/>
                </a:cubicBezTo>
                <a:cubicBezTo>
                  <a:pt x="27227" y="12402"/>
                  <a:pt x="27198" y="12273"/>
                  <a:pt x="27284" y="12186"/>
                </a:cubicBezTo>
                <a:cubicBezTo>
                  <a:pt x="27299" y="12158"/>
                  <a:pt x="27299" y="12129"/>
                  <a:pt x="27299" y="12115"/>
                </a:cubicBezTo>
                <a:cubicBezTo>
                  <a:pt x="27327" y="12086"/>
                  <a:pt x="27342" y="12071"/>
                  <a:pt x="27356" y="12028"/>
                </a:cubicBezTo>
                <a:cubicBezTo>
                  <a:pt x="27356" y="11971"/>
                  <a:pt x="27327" y="11928"/>
                  <a:pt x="27385" y="11885"/>
                </a:cubicBezTo>
                <a:cubicBezTo>
                  <a:pt x="27414" y="11870"/>
                  <a:pt x="27428" y="11842"/>
                  <a:pt x="27428" y="11798"/>
                </a:cubicBezTo>
                <a:cubicBezTo>
                  <a:pt x="27471" y="11080"/>
                  <a:pt x="27816" y="10405"/>
                  <a:pt x="27816" y="9658"/>
                </a:cubicBezTo>
                <a:cubicBezTo>
                  <a:pt x="27974" y="8997"/>
                  <a:pt x="28060" y="8322"/>
                  <a:pt x="27974" y="7632"/>
                </a:cubicBezTo>
                <a:cubicBezTo>
                  <a:pt x="28046" y="7531"/>
                  <a:pt x="27974" y="7431"/>
                  <a:pt x="27945" y="7330"/>
                </a:cubicBezTo>
                <a:cubicBezTo>
                  <a:pt x="28075" y="7043"/>
                  <a:pt x="28031" y="6756"/>
                  <a:pt x="27931" y="6483"/>
                </a:cubicBezTo>
                <a:cubicBezTo>
                  <a:pt x="27773" y="6037"/>
                  <a:pt x="27960" y="5491"/>
                  <a:pt x="27486" y="5146"/>
                </a:cubicBezTo>
                <a:cubicBezTo>
                  <a:pt x="27414" y="4945"/>
                  <a:pt x="27327" y="4730"/>
                  <a:pt x="27256" y="4514"/>
                </a:cubicBezTo>
                <a:cubicBezTo>
                  <a:pt x="27213" y="4371"/>
                  <a:pt x="27169" y="4227"/>
                  <a:pt x="27054" y="4112"/>
                </a:cubicBezTo>
                <a:cubicBezTo>
                  <a:pt x="26954" y="3983"/>
                  <a:pt x="26896" y="3853"/>
                  <a:pt x="26782" y="3738"/>
                </a:cubicBezTo>
                <a:cubicBezTo>
                  <a:pt x="26221" y="3106"/>
                  <a:pt x="25517" y="2675"/>
                  <a:pt x="24756" y="2330"/>
                </a:cubicBezTo>
                <a:cubicBezTo>
                  <a:pt x="24483" y="2115"/>
                  <a:pt x="24167" y="2014"/>
                  <a:pt x="23822" y="1986"/>
                </a:cubicBezTo>
                <a:cubicBezTo>
                  <a:pt x="23678" y="1899"/>
                  <a:pt x="23520" y="1842"/>
                  <a:pt x="23348" y="1799"/>
                </a:cubicBezTo>
                <a:cubicBezTo>
                  <a:pt x="22759" y="1626"/>
                  <a:pt x="22155" y="1526"/>
                  <a:pt x="21537" y="1526"/>
                </a:cubicBezTo>
                <a:cubicBezTo>
                  <a:pt x="21505" y="1527"/>
                  <a:pt x="21473" y="1527"/>
                  <a:pt x="21441" y="1527"/>
                </a:cubicBezTo>
                <a:cubicBezTo>
                  <a:pt x="20831" y="1527"/>
                  <a:pt x="20259" y="1396"/>
                  <a:pt x="19713" y="1109"/>
                </a:cubicBezTo>
                <a:cubicBezTo>
                  <a:pt x="19496" y="1014"/>
                  <a:pt x="19317" y="791"/>
                  <a:pt x="19055" y="791"/>
                </a:cubicBezTo>
                <a:cubicBezTo>
                  <a:pt x="19040" y="791"/>
                  <a:pt x="19025" y="792"/>
                  <a:pt x="19009" y="793"/>
                </a:cubicBezTo>
                <a:cubicBezTo>
                  <a:pt x="18851" y="649"/>
                  <a:pt x="18635" y="606"/>
                  <a:pt x="18449" y="549"/>
                </a:cubicBezTo>
                <a:cubicBezTo>
                  <a:pt x="17931" y="247"/>
                  <a:pt x="17328" y="233"/>
                  <a:pt x="16768" y="161"/>
                </a:cubicBezTo>
                <a:cubicBezTo>
                  <a:pt x="16452" y="120"/>
                  <a:pt x="16136" y="0"/>
                  <a:pt x="15810" y="0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150629" y="2199326"/>
            <a:ext cx="4082734" cy="4125707"/>
          </a:xfrm>
          <a:custGeom>
            <a:avLst/>
            <a:gdLst/>
            <a:ahLst/>
            <a:cxnLst/>
            <a:rect l="l" t="t" r="r" b="b"/>
            <a:pathLst>
              <a:path w="27068" h="27352" extrusionOk="0">
                <a:moveTo>
                  <a:pt x="8530" y="111"/>
                </a:moveTo>
                <a:cubicBezTo>
                  <a:pt x="8670" y="111"/>
                  <a:pt x="8807" y="167"/>
                  <a:pt x="8936" y="232"/>
                </a:cubicBezTo>
                <a:cubicBezTo>
                  <a:pt x="8980" y="246"/>
                  <a:pt x="9023" y="261"/>
                  <a:pt x="9066" y="290"/>
                </a:cubicBezTo>
                <a:cubicBezTo>
                  <a:pt x="9166" y="347"/>
                  <a:pt x="9281" y="376"/>
                  <a:pt x="9396" y="404"/>
                </a:cubicBezTo>
                <a:cubicBezTo>
                  <a:pt x="9497" y="433"/>
                  <a:pt x="9612" y="462"/>
                  <a:pt x="9712" y="505"/>
                </a:cubicBezTo>
                <a:cubicBezTo>
                  <a:pt x="9827" y="577"/>
                  <a:pt x="9942" y="649"/>
                  <a:pt x="10057" y="706"/>
                </a:cubicBezTo>
                <a:cubicBezTo>
                  <a:pt x="10273" y="850"/>
                  <a:pt x="10502" y="994"/>
                  <a:pt x="10747" y="1080"/>
                </a:cubicBezTo>
                <a:cubicBezTo>
                  <a:pt x="11307" y="1410"/>
                  <a:pt x="11781" y="1856"/>
                  <a:pt x="12255" y="2272"/>
                </a:cubicBezTo>
                <a:cubicBezTo>
                  <a:pt x="12571" y="2574"/>
                  <a:pt x="12916" y="2890"/>
                  <a:pt x="13275" y="3163"/>
                </a:cubicBezTo>
                <a:cubicBezTo>
                  <a:pt x="13706" y="3465"/>
                  <a:pt x="14094" y="3810"/>
                  <a:pt x="14482" y="4154"/>
                </a:cubicBezTo>
                <a:cubicBezTo>
                  <a:pt x="14554" y="4226"/>
                  <a:pt x="14611" y="4284"/>
                  <a:pt x="14683" y="4341"/>
                </a:cubicBezTo>
                <a:cubicBezTo>
                  <a:pt x="15043" y="4672"/>
                  <a:pt x="15416" y="4973"/>
                  <a:pt x="15790" y="5261"/>
                </a:cubicBezTo>
                <a:cubicBezTo>
                  <a:pt x="16106" y="5519"/>
                  <a:pt x="16436" y="5778"/>
                  <a:pt x="16738" y="6051"/>
                </a:cubicBezTo>
                <a:cubicBezTo>
                  <a:pt x="16982" y="6180"/>
                  <a:pt x="17198" y="6367"/>
                  <a:pt x="17399" y="6539"/>
                </a:cubicBezTo>
                <a:cubicBezTo>
                  <a:pt x="17557" y="6669"/>
                  <a:pt x="17729" y="6812"/>
                  <a:pt x="17902" y="6927"/>
                </a:cubicBezTo>
                <a:cubicBezTo>
                  <a:pt x="18347" y="7229"/>
                  <a:pt x="18735" y="7631"/>
                  <a:pt x="19080" y="8005"/>
                </a:cubicBezTo>
                <a:cubicBezTo>
                  <a:pt x="19238" y="8177"/>
                  <a:pt x="19425" y="8335"/>
                  <a:pt x="19597" y="8493"/>
                </a:cubicBezTo>
                <a:cubicBezTo>
                  <a:pt x="19812" y="8694"/>
                  <a:pt x="20057" y="8910"/>
                  <a:pt x="20258" y="9154"/>
                </a:cubicBezTo>
                <a:cubicBezTo>
                  <a:pt x="20445" y="9384"/>
                  <a:pt x="20674" y="9585"/>
                  <a:pt x="20890" y="9772"/>
                </a:cubicBezTo>
                <a:cubicBezTo>
                  <a:pt x="21062" y="9930"/>
                  <a:pt x="21235" y="10074"/>
                  <a:pt x="21378" y="10232"/>
                </a:cubicBezTo>
                <a:cubicBezTo>
                  <a:pt x="21723" y="10620"/>
                  <a:pt x="22111" y="10964"/>
                  <a:pt x="22485" y="11280"/>
                </a:cubicBezTo>
                <a:cubicBezTo>
                  <a:pt x="22901" y="11654"/>
                  <a:pt x="23332" y="12028"/>
                  <a:pt x="23692" y="12459"/>
                </a:cubicBezTo>
                <a:cubicBezTo>
                  <a:pt x="24424" y="13306"/>
                  <a:pt x="25157" y="14226"/>
                  <a:pt x="25933" y="15289"/>
                </a:cubicBezTo>
                <a:cubicBezTo>
                  <a:pt x="26177" y="15619"/>
                  <a:pt x="26393" y="15950"/>
                  <a:pt x="26579" y="16280"/>
                </a:cubicBezTo>
                <a:cubicBezTo>
                  <a:pt x="26967" y="17042"/>
                  <a:pt x="27025" y="17961"/>
                  <a:pt x="26723" y="18795"/>
                </a:cubicBezTo>
                <a:cubicBezTo>
                  <a:pt x="26565" y="19211"/>
                  <a:pt x="26378" y="19628"/>
                  <a:pt x="26206" y="20030"/>
                </a:cubicBezTo>
                <a:cubicBezTo>
                  <a:pt x="26048" y="20346"/>
                  <a:pt x="25904" y="20691"/>
                  <a:pt x="25775" y="21021"/>
                </a:cubicBezTo>
                <a:cubicBezTo>
                  <a:pt x="25444" y="21869"/>
                  <a:pt x="24913" y="22587"/>
                  <a:pt x="24252" y="23133"/>
                </a:cubicBezTo>
                <a:cubicBezTo>
                  <a:pt x="23778" y="23722"/>
                  <a:pt x="23131" y="24168"/>
                  <a:pt x="22528" y="24599"/>
                </a:cubicBezTo>
                <a:cubicBezTo>
                  <a:pt x="22312" y="24743"/>
                  <a:pt x="22097" y="24886"/>
                  <a:pt x="21896" y="25044"/>
                </a:cubicBezTo>
                <a:cubicBezTo>
                  <a:pt x="21680" y="25202"/>
                  <a:pt x="21422" y="25346"/>
                  <a:pt x="21120" y="25475"/>
                </a:cubicBezTo>
                <a:cubicBezTo>
                  <a:pt x="20143" y="25863"/>
                  <a:pt x="19080" y="26237"/>
                  <a:pt x="17945" y="26395"/>
                </a:cubicBezTo>
                <a:cubicBezTo>
                  <a:pt x="17313" y="26481"/>
                  <a:pt x="16652" y="26653"/>
                  <a:pt x="15919" y="26926"/>
                </a:cubicBezTo>
                <a:cubicBezTo>
                  <a:pt x="15245" y="27196"/>
                  <a:pt x="14487" y="27246"/>
                  <a:pt x="13762" y="27246"/>
                </a:cubicBezTo>
                <a:cubicBezTo>
                  <a:pt x="13637" y="27246"/>
                  <a:pt x="13513" y="27245"/>
                  <a:pt x="13390" y="27242"/>
                </a:cubicBezTo>
                <a:cubicBezTo>
                  <a:pt x="12528" y="27214"/>
                  <a:pt x="11781" y="26797"/>
                  <a:pt x="11063" y="26395"/>
                </a:cubicBezTo>
                <a:cubicBezTo>
                  <a:pt x="10589" y="26136"/>
                  <a:pt x="10086" y="25878"/>
                  <a:pt x="9583" y="25705"/>
                </a:cubicBezTo>
                <a:cubicBezTo>
                  <a:pt x="8620" y="25332"/>
                  <a:pt x="7715" y="24800"/>
                  <a:pt x="6796" y="24240"/>
                </a:cubicBezTo>
                <a:cubicBezTo>
                  <a:pt x="6681" y="24154"/>
                  <a:pt x="6566" y="24082"/>
                  <a:pt x="6451" y="23995"/>
                </a:cubicBezTo>
                <a:cubicBezTo>
                  <a:pt x="6278" y="23881"/>
                  <a:pt x="6092" y="23751"/>
                  <a:pt x="5934" y="23593"/>
                </a:cubicBezTo>
                <a:cubicBezTo>
                  <a:pt x="5891" y="23564"/>
                  <a:pt x="5862" y="23536"/>
                  <a:pt x="5833" y="23507"/>
                </a:cubicBezTo>
                <a:cubicBezTo>
                  <a:pt x="5675" y="23335"/>
                  <a:pt x="5503" y="23177"/>
                  <a:pt x="5345" y="23004"/>
                </a:cubicBezTo>
                <a:cubicBezTo>
                  <a:pt x="4770" y="22444"/>
                  <a:pt x="4181" y="21855"/>
                  <a:pt x="3822" y="21093"/>
                </a:cubicBezTo>
                <a:cubicBezTo>
                  <a:pt x="3506" y="20562"/>
                  <a:pt x="3319" y="19973"/>
                  <a:pt x="3132" y="19398"/>
                </a:cubicBezTo>
                <a:cubicBezTo>
                  <a:pt x="2974" y="18881"/>
                  <a:pt x="2787" y="18349"/>
                  <a:pt x="2529" y="17846"/>
                </a:cubicBezTo>
                <a:cubicBezTo>
                  <a:pt x="2399" y="17559"/>
                  <a:pt x="2241" y="17272"/>
                  <a:pt x="2098" y="16984"/>
                </a:cubicBezTo>
                <a:cubicBezTo>
                  <a:pt x="1940" y="16683"/>
                  <a:pt x="1782" y="16352"/>
                  <a:pt x="1624" y="16036"/>
                </a:cubicBezTo>
                <a:cubicBezTo>
                  <a:pt x="1207" y="14930"/>
                  <a:pt x="920" y="13924"/>
                  <a:pt x="747" y="12947"/>
                </a:cubicBezTo>
                <a:cubicBezTo>
                  <a:pt x="690" y="12559"/>
                  <a:pt x="589" y="12128"/>
                  <a:pt x="431" y="11640"/>
                </a:cubicBezTo>
                <a:cubicBezTo>
                  <a:pt x="201" y="10921"/>
                  <a:pt x="144" y="10174"/>
                  <a:pt x="259" y="9485"/>
                </a:cubicBezTo>
                <a:cubicBezTo>
                  <a:pt x="273" y="9384"/>
                  <a:pt x="302" y="9283"/>
                  <a:pt x="316" y="9183"/>
                </a:cubicBezTo>
                <a:cubicBezTo>
                  <a:pt x="402" y="8766"/>
                  <a:pt x="488" y="8350"/>
                  <a:pt x="589" y="7933"/>
                </a:cubicBezTo>
                <a:cubicBezTo>
                  <a:pt x="690" y="7703"/>
                  <a:pt x="819" y="7473"/>
                  <a:pt x="920" y="7258"/>
                </a:cubicBezTo>
                <a:cubicBezTo>
                  <a:pt x="1020" y="7071"/>
                  <a:pt x="1135" y="6870"/>
                  <a:pt x="1221" y="6669"/>
                </a:cubicBezTo>
                <a:cubicBezTo>
                  <a:pt x="1437" y="6223"/>
                  <a:pt x="1724" y="5821"/>
                  <a:pt x="2011" y="5433"/>
                </a:cubicBezTo>
                <a:cubicBezTo>
                  <a:pt x="2184" y="5160"/>
                  <a:pt x="2385" y="4901"/>
                  <a:pt x="2543" y="4614"/>
                </a:cubicBezTo>
                <a:lnTo>
                  <a:pt x="2557" y="4614"/>
                </a:lnTo>
                <a:cubicBezTo>
                  <a:pt x="2773" y="4355"/>
                  <a:pt x="3003" y="4097"/>
                  <a:pt x="3218" y="3867"/>
                </a:cubicBezTo>
                <a:cubicBezTo>
                  <a:pt x="3463" y="3594"/>
                  <a:pt x="3707" y="3335"/>
                  <a:pt x="3937" y="3048"/>
                </a:cubicBezTo>
                <a:cubicBezTo>
                  <a:pt x="4181" y="2732"/>
                  <a:pt x="4511" y="2502"/>
                  <a:pt x="4827" y="2287"/>
                </a:cubicBezTo>
                <a:cubicBezTo>
                  <a:pt x="5043" y="2143"/>
                  <a:pt x="5258" y="1985"/>
                  <a:pt x="5445" y="1812"/>
                </a:cubicBezTo>
                <a:lnTo>
                  <a:pt x="5546" y="1741"/>
                </a:lnTo>
                <a:cubicBezTo>
                  <a:pt x="6120" y="1281"/>
                  <a:pt x="6724" y="821"/>
                  <a:pt x="7385" y="462"/>
                </a:cubicBezTo>
                <a:lnTo>
                  <a:pt x="7399" y="462"/>
                </a:lnTo>
                <a:cubicBezTo>
                  <a:pt x="7615" y="404"/>
                  <a:pt x="7830" y="318"/>
                  <a:pt x="8046" y="246"/>
                </a:cubicBezTo>
                <a:cubicBezTo>
                  <a:pt x="8161" y="203"/>
                  <a:pt x="8276" y="175"/>
                  <a:pt x="8390" y="132"/>
                </a:cubicBezTo>
                <a:cubicBezTo>
                  <a:pt x="8437" y="117"/>
                  <a:pt x="8484" y="111"/>
                  <a:pt x="8530" y="111"/>
                </a:cubicBezTo>
                <a:close/>
                <a:moveTo>
                  <a:pt x="8560" y="1"/>
                </a:moveTo>
                <a:cubicBezTo>
                  <a:pt x="8319" y="1"/>
                  <a:pt x="8089" y="95"/>
                  <a:pt x="7859" y="189"/>
                </a:cubicBezTo>
                <a:cubicBezTo>
                  <a:pt x="7686" y="261"/>
                  <a:pt x="7514" y="318"/>
                  <a:pt x="7342" y="361"/>
                </a:cubicBezTo>
                <a:cubicBezTo>
                  <a:pt x="6580" y="764"/>
                  <a:pt x="5876" y="1310"/>
                  <a:pt x="5201" y="1841"/>
                </a:cubicBezTo>
                <a:lnTo>
                  <a:pt x="5115" y="1913"/>
                </a:lnTo>
                <a:cubicBezTo>
                  <a:pt x="5014" y="1999"/>
                  <a:pt x="4899" y="2071"/>
                  <a:pt x="4799" y="2157"/>
                </a:cubicBezTo>
                <a:cubicBezTo>
                  <a:pt x="4454" y="2387"/>
                  <a:pt x="4109" y="2631"/>
                  <a:pt x="3865" y="2962"/>
                </a:cubicBezTo>
                <a:cubicBezTo>
                  <a:pt x="3649" y="3249"/>
                  <a:pt x="3391" y="3508"/>
                  <a:pt x="3146" y="3766"/>
                </a:cubicBezTo>
                <a:cubicBezTo>
                  <a:pt x="2773" y="4183"/>
                  <a:pt x="2371" y="4600"/>
                  <a:pt x="2083" y="5103"/>
                </a:cubicBezTo>
                <a:cubicBezTo>
                  <a:pt x="1494" y="5835"/>
                  <a:pt x="1063" y="6669"/>
                  <a:pt x="704" y="7401"/>
                </a:cubicBezTo>
                <a:cubicBezTo>
                  <a:pt x="474" y="7775"/>
                  <a:pt x="388" y="8220"/>
                  <a:pt x="302" y="8666"/>
                </a:cubicBezTo>
                <a:cubicBezTo>
                  <a:pt x="273" y="8809"/>
                  <a:pt x="244" y="8967"/>
                  <a:pt x="201" y="9125"/>
                </a:cubicBezTo>
                <a:cubicBezTo>
                  <a:pt x="0" y="9930"/>
                  <a:pt x="29" y="10778"/>
                  <a:pt x="273" y="11568"/>
                </a:cubicBezTo>
                <a:cubicBezTo>
                  <a:pt x="445" y="12085"/>
                  <a:pt x="589" y="12660"/>
                  <a:pt x="690" y="13335"/>
                </a:cubicBezTo>
                <a:cubicBezTo>
                  <a:pt x="905" y="14369"/>
                  <a:pt x="1221" y="15375"/>
                  <a:pt x="1609" y="16309"/>
                </a:cubicBezTo>
                <a:cubicBezTo>
                  <a:pt x="1738" y="16582"/>
                  <a:pt x="1882" y="16855"/>
                  <a:pt x="2026" y="17128"/>
                </a:cubicBezTo>
                <a:cubicBezTo>
                  <a:pt x="2342" y="17731"/>
                  <a:pt x="2658" y="18364"/>
                  <a:pt x="2873" y="19010"/>
                </a:cubicBezTo>
                <a:cubicBezTo>
                  <a:pt x="3218" y="20116"/>
                  <a:pt x="3635" y="21251"/>
                  <a:pt x="4396" y="22171"/>
                </a:cubicBezTo>
                <a:cubicBezTo>
                  <a:pt x="4511" y="22329"/>
                  <a:pt x="4641" y="22458"/>
                  <a:pt x="4770" y="22587"/>
                </a:cubicBezTo>
                <a:cubicBezTo>
                  <a:pt x="4856" y="22674"/>
                  <a:pt x="4957" y="22760"/>
                  <a:pt x="5043" y="22860"/>
                </a:cubicBezTo>
                <a:cubicBezTo>
                  <a:pt x="5646" y="23550"/>
                  <a:pt x="6379" y="24139"/>
                  <a:pt x="7184" y="24613"/>
                </a:cubicBezTo>
                <a:cubicBezTo>
                  <a:pt x="8132" y="25159"/>
                  <a:pt x="8994" y="25633"/>
                  <a:pt x="9942" y="25949"/>
                </a:cubicBezTo>
                <a:cubicBezTo>
                  <a:pt x="10316" y="26107"/>
                  <a:pt x="10689" y="26309"/>
                  <a:pt x="11034" y="26495"/>
                </a:cubicBezTo>
                <a:cubicBezTo>
                  <a:pt x="11551" y="26783"/>
                  <a:pt x="12083" y="27070"/>
                  <a:pt x="12658" y="27228"/>
                </a:cubicBezTo>
                <a:cubicBezTo>
                  <a:pt x="12972" y="27324"/>
                  <a:pt x="13297" y="27351"/>
                  <a:pt x="13623" y="27351"/>
                </a:cubicBezTo>
                <a:cubicBezTo>
                  <a:pt x="13833" y="27351"/>
                  <a:pt x="14044" y="27340"/>
                  <a:pt x="14252" y="27329"/>
                </a:cubicBezTo>
                <a:cubicBezTo>
                  <a:pt x="14310" y="27329"/>
                  <a:pt x="14353" y="27314"/>
                  <a:pt x="14410" y="27314"/>
                </a:cubicBezTo>
                <a:cubicBezTo>
                  <a:pt x="14497" y="27314"/>
                  <a:pt x="14597" y="27300"/>
                  <a:pt x="14683" y="27300"/>
                </a:cubicBezTo>
                <a:cubicBezTo>
                  <a:pt x="14899" y="27286"/>
                  <a:pt x="15129" y="27257"/>
                  <a:pt x="15344" y="27214"/>
                </a:cubicBezTo>
                <a:cubicBezTo>
                  <a:pt x="15617" y="27142"/>
                  <a:pt x="15890" y="27041"/>
                  <a:pt x="16149" y="26955"/>
                </a:cubicBezTo>
                <a:cubicBezTo>
                  <a:pt x="16393" y="26869"/>
                  <a:pt x="16637" y="26783"/>
                  <a:pt x="16882" y="26711"/>
                </a:cubicBezTo>
                <a:cubicBezTo>
                  <a:pt x="17241" y="26610"/>
                  <a:pt x="17614" y="26538"/>
                  <a:pt x="17988" y="26481"/>
                </a:cubicBezTo>
                <a:cubicBezTo>
                  <a:pt x="18275" y="26438"/>
                  <a:pt x="18577" y="26380"/>
                  <a:pt x="18879" y="26309"/>
                </a:cubicBezTo>
                <a:cubicBezTo>
                  <a:pt x="19827" y="26093"/>
                  <a:pt x="20732" y="25734"/>
                  <a:pt x="21407" y="25461"/>
                </a:cubicBezTo>
                <a:cubicBezTo>
                  <a:pt x="22298" y="24929"/>
                  <a:pt x="23117" y="24297"/>
                  <a:pt x="23821" y="23737"/>
                </a:cubicBezTo>
                <a:cubicBezTo>
                  <a:pt x="24008" y="23521"/>
                  <a:pt x="24209" y="23320"/>
                  <a:pt x="24410" y="23119"/>
                </a:cubicBezTo>
                <a:cubicBezTo>
                  <a:pt x="24913" y="22602"/>
                  <a:pt x="25430" y="22070"/>
                  <a:pt x="25717" y="21381"/>
                </a:cubicBezTo>
                <a:cubicBezTo>
                  <a:pt x="25875" y="20993"/>
                  <a:pt x="26048" y="20590"/>
                  <a:pt x="26220" y="20217"/>
                </a:cubicBezTo>
                <a:cubicBezTo>
                  <a:pt x="26421" y="19772"/>
                  <a:pt x="26623" y="19326"/>
                  <a:pt x="26795" y="18866"/>
                </a:cubicBezTo>
                <a:cubicBezTo>
                  <a:pt x="27039" y="18277"/>
                  <a:pt x="27068" y="17588"/>
                  <a:pt x="26910" y="16869"/>
                </a:cubicBezTo>
                <a:cubicBezTo>
                  <a:pt x="26752" y="16352"/>
                  <a:pt x="26450" y="15878"/>
                  <a:pt x="26134" y="15418"/>
                </a:cubicBezTo>
                <a:cubicBezTo>
                  <a:pt x="25516" y="14556"/>
                  <a:pt x="24855" y="13709"/>
                  <a:pt x="24166" y="12875"/>
                </a:cubicBezTo>
                <a:cubicBezTo>
                  <a:pt x="23835" y="12487"/>
                  <a:pt x="23519" y="12085"/>
                  <a:pt x="23117" y="11740"/>
                </a:cubicBezTo>
                <a:cubicBezTo>
                  <a:pt x="22916" y="11510"/>
                  <a:pt x="22657" y="11295"/>
                  <a:pt x="22427" y="11108"/>
                </a:cubicBezTo>
                <a:cubicBezTo>
                  <a:pt x="22169" y="10893"/>
                  <a:pt x="21910" y="10677"/>
                  <a:pt x="21695" y="10433"/>
                </a:cubicBezTo>
                <a:cubicBezTo>
                  <a:pt x="21493" y="10203"/>
                  <a:pt x="21264" y="9987"/>
                  <a:pt x="21048" y="9786"/>
                </a:cubicBezTo>
                <a:cubicBezTo>
                  <a:pt x="20804" y="9571"/>
                  <a:pt x="20545" y="9341"/>
                  <a:pt x="20330" y="9082"/>
                </a:cubicBezTo>
                <a:cubicBezTo>
                  <a:pt x="20172" y="8896"/>
                  <a:pt x="19970" y="8723"/>
                  <a:pt x="19798" y="8551"/>
                </a:cubicBezTo>
                <a:cubicBezTo>
                  <a:pt x="19626" y="8407"/>
                  <a:pt x="19453" y="8249"/>
                  <a:pt x="19310" y="8077"/>
                </a:cubicBezTo>
                <a:cubicBezTo>
                  <a:pt x="18634" y="7315"/>
                  <a:pt x="17801" y="6683"/>
                  <a:pt x="16996" y="6065"/>
                </a:cubicBezTo>
                <a:cubicBezTo>
                  <a:pt x="16925" y="6008"/>
                  <a:pt x="16838" y="5936"/>
                  <a:pt x="16767" y="5878"/>
                </a:cubicBezTo>
                <a:cubicBezTo>
                  <a:pt x="16393" y="5634"/>
                  <a:pt x="16048" y="5332"/>
                  <a:pt x="15732" y="5045"/>
                </a:cubicBezTo>
                <a:cubicBezTo>
                  <a:pt x="15474" y="4815"/>
                  <a:pt x="15215" y="4571"/>
                  <a:pt x="14928" y="4370"/>
                </a:cubicBezTo>
                <a:cubicBezTo>
                  <a:pt x="14525" y="4068"/>
                  <a:pt x="14137" y="3738"/>
                  <a:pt x="13778" y="3407"/>
                </a:cubicBezTo>
                <a:cubicBezTo>
                  <a:pt x="13663" y="3307"/>
                  <a:pt x="13548" y="3206"/>
                  <a:pt x="13433" y="3106"/>
                </a:cubicBezTo>
                <a:cubicBezTo>
                  <a:pt x="13232" y="2919"/>
                  <a:pt x="13002" y="2746"/>
                  <a:pt x="12787" y="2574"/>
                </a:cubicBezTo>
                <a:cubicBezTo>
                  <a:pt x="12528" y="2373"/>
                  <a:pt x="12270" y="2172"/>
                  <a:pt x="12025" y="1942"/>
                </a:cubicBezTo>
                <a:cubicBezTo>
                  <a:pt x="11925" y="1856"/>
                  <a:pt x="11839" y="1784"/>
                  <a:pt x="11752" y="1698"/>
                </a:cubicBezTo>
                <a:cubicBezTo>
                  <a:pt x="11422" y="1396"/>
                  <a:pt x="11077" y="1094"/>
                  <a:pt x="10660" y="907"/>
                </a:cubicBezTo>
                <a:cubicBezTo>
                  <a:pt x="10474" y="835"/>
                  <a:pt x="10301" y="721"/>
                  <a:pt x="10129" y="620"/>
                </a:cubicBezTo>
                <a:cubicBezTo>
                  <a:pt x="9928" y="476"/>
                  <a:pt x="9741" y="361"/>
                  <a:pt x="9511" y="304"/>
                </a:cubicBezTo>
                <a:cubicBezTo>
                  <a:pt x="9324" y="304"/>
                  <a:pt x="9166" y="218"/>
                  <a:pt x="9008" y="132"/>
                </a:cubicBezTo>
                <a:cubicBezTo>
                  <a:pt x="8951" y="103"/>
                  <a:pt x="8893" y="74"/>
                  <a:pt x="8836" y="45"/>
                </a:cubicBezTo>
                <a:cubicBezTo>
                  <a:pt x="8742" y="14"/>
                  <a:pt x="8650" y="1"/>
                  <a:pt x="8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929561" y="4289257"/>
            <a:ext cx="1965249" cy="1819747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61503" y="-1001280"/>
            <a:ext cx="1768438" cy="1883956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1151855" y="-1804251"/>
            <a:ext cx="2446967" cy="2686928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18924" y="-1865576"/>
            <a:ext cx="2881250" cy="3069569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5245699" y="-3735624"/>
            <a:ext cx="5663453" cy="4126804"/>
          </a:xfrm>
          <a:custGeom>
            <a:avLst/>
            <a:gdLst/>
            <a:ahLst/>
            <a:cxnLst/>
            <a:rect l="l" t="t" r="r" b="b"/>
            <a:pathLst>
              <a:path w="45517" h="33167" extrusionOk="0">
                <a:moveTo>
                  <a:pt x="18205" y="150"/>
                </a:moveTo>
                <a:cubicBezTo>
                  <a:pt x="18787" y="150"/>
                  <a:pt x="19372" y="178"/>
                  <a:pt x="19957" y="236"/>
                </a:cubicBezTo>
                <a:cubicBezTo>
                  <a:pt x="21106" y="380"/>
                  <a:pt x="22284" y="437"/>
                  <a:pt x="23419" y="495"/>
                </a:cubicBezTo>
                <a:cubicBezTo>
                  <a:pt x="23678" y="495"/>
                  <a:pt x="23908" y="509"/>
                  <a:pt x="24152" y="524"/>
                </a:cubicBezTo>
                <a:cubicBezTo>
                  <a:pt x="24324" y="538"/>
                  <a:pt x="24497" y="552"/>
                  <a:pt x="24669" y="567"/>
                </a:cubicBezTo>
                <a:cubicBezTo>
                  <a:pt x="25732" y="667"/>
                  <a:pt x="26853" y="782"/>
                  <a:pt x="27859" y="1199"/>
                </a:cubicBezTo>
                <a:cubicBezTo>
                  <a:pt x="28189" y="1314"/>
                  <a:pt x="28520" y="1458"/>
                  <a:pt x="28821" y="1616"/>
                </a:cubicBezTo>
                <a:cubicBezTo>
                  <a:pt x="29109" y="1759"/>
                  <a:pt x="29367" y="1932"/>
                  <a:pt x="29640" y="2118"/>
                </a:cubicBezTo>
                <a:cubicBezTo>
                  <a:pt x="29727" y="2176"/>
                  <a:pt x="29813" y="2248"/>
                  <a:pt x="29899" y="2320"/>
                </a:cubicBezTo>
                <a:cubicBezTo>
                  <a:pt x="30273" y="2607"/>
                  <a:pt x="30660" y="2894"/>
                  <a:pt x="31077" y="3138"/>
                </a:cubicBezTo>
                <a:cubicBezTo>
                  <a:pt x="31336" y="3311"/>
                  <a:pt x="31637" y="3440"/>
                  <a:pt x="31925" y="3555"/>
                </a:cubicBezTo>
                <a:cubicBezTo>
                  <a:pt x="32126" y="3641"/>
                  <a:pt x="32341" y="3728"/>
                  <a:pt x="32543" y="3842"/>
                </a:cubicBezTo>
                <a:cubicBezTo>
                  <a:pt x="32873" y="3986"/>
                  <a:pt x="33160" y="4187"/>
                  <a:pt x="33462" y="4374"/>
                </a:cubicBezTo>
                <a:cubicBezTo>
                  <a:pt x="33735" y="4575"/>
                  <a:pt x="34022" y="4762"/>
                  <a:pt x="34338" y="4906"/>
                </a:cubicBezTo>
                <a:cubicBezTo>
                  <a:pt x="34511" y="4992"/>
                  <a:pt x="34669" y="5078"/>
                  <a:pt x="34841" y="5150"/>
                </a:cubicBezTo>
                <a:cubicBezTo>
                  <a:pt x="35244" y="5351"/>
                  <a:pt x="35660" y="5552"/>
                  <a:pt x="36034" y="5825"/>
                </a:cubicBezTo>
                <a:cubicBezTo>
                  <a:pt x="36393" y="6069"/>
                  <a:pt x="36781" y="6299"/>
                  <a:pt x="37154" y="6515"/>
                </a:cubicBezTo>
                <a:cubicBezTo>
                  <a:pt x="37930" y="6975"/>
                  <a:pt x="38749" y="7463"/>
                  <a:pt x="39324" y="8210"/>
                </a:cubicBezTo>
                <a:cubicBezTo>
                  <a:pt x="39338" y="8239"/>
                  <a:pt x="39338" y="8268"/>
                  <a:pt x="39324" y="8296"/>
                </a:cubicBezTo>
                <a:cubicBezTo>
                  <a:pt x="39315" y="8313"/>
                  <a:pt x="39297" y="8320"/>
                  <a:pt x="39278" y="8320"/>
                </a:cubicBezTo>
                <a:cubicBezTo>
                  <a:pt x="39264" y="8320"/>
                  <a:pt x="39250" y="8317"/>
                  <a:pt x="39238" y="8311"/>
                </a:cubicBezTo>
                <a:cubicBezTo>
                  <a:pt x="38720" y="8095"/>
                  <a:pt x="38261" y="7779"/>
                  <a:pt x="37801" y="7477"/>
                </a:cubicBezTo>
                <a:cubicBezTo>
                  <a:pt x="37312" y="7161"/>
                  <a:pt x="36824" y="6831"/>
                  <a:pt x="36278" y="6615"/>
                </a:cubicBezTo>
                <a:cubicBezTo>
                  <a:pt x="35689" y="6342"/>
                  <a:pt x="35229" y="6069"/>
                  <a:pt x="34841" y="5782"/>
                </a:cubicBezTo>
                <a:cubicBezTo>
                  <a:pt x="34367" y="5437"/>
                  <a:pt x="33821" y="5193"/>
                  <a:pt x="33290" y="4963"/>
                </a:cubicBezTo>
                <a:cubicBezTo>
                  <a:pt x="33189" y="4920"/>
                  <a:pt x="33103" y="4877"/>
                  <a:pt x="33017" y="4834"/>
                </a:cubicBezTo>
                <a:cubicBezTo>
                  <a:pt x="32485" y="4590"/>
                  <a:pt x="32025" y="4245"/>
                  <a:pt x="31566" y="3900"/>
                </a:cubicBezTo>
                <a:cubicBezTo>
                  <a:pt x="31063" y="3498"/>
                  <a:pt x="30531" y="3095"/>
                  <a:pt x="29928" y="2866"/>
                </a:cubicBezTo>
                <a:cubicBezTo>
                  <a:pt x="29784" y="2808"/>
                  <a:pt x="29626" y="2751"/>
                  <a:pt x="29482" y="2693"/>
                </a:cubicBezTo>
                <a:lnTo>
                  <a:pt x="29468" y="2693"/>
                </a:lnTo>
                <a:cubicBezTo>
                  <a:pt x="28965" y="2492"/>
                  <a:pt x="28434" y="2291"/>
                  <a:pt x="27888" y="2205"/>
                </a:cubicBezTo>
                <a:cubicBezTo>
                  <a:pt x="27227" y="2090"/>
                  <a:pt x="26508" y="2018"/>
                  <a:pt x="25718" y="1960"/>
                </a:cubicBezTo>
                <a:cubicBezTo>
                  <a:pt x="25201" y="1903"/>
                  <a:pt x="24684" y="1889"/>
                  <a:pt x="24181" y="1874"/>
                </a:cubicBezTo>
                <a:cubicBezTo>
                  <a:pt x="23937" y="1860"/>
                  <a:pt x="23678" y="1845"/>
                  <a:pt x="23434" y="1831"/>
                </a:cubicBezTo>
                <a:cubicBezTo>
                  <a:pt x="23075" y="1817"/>
                  <a:pt x="22730" y="1774"/>
                  <a:pt x="22385" y="1745"/>
                </a:cubicBezTo>
                <a:lnTo>
                  <a:pt x="22371" y="1745"/>
                </a:lnTo>
                <a:cubicBezTo>
                  <a:pt x="22054" y="1716"/>
                  <a:pt x="21724" y="1687"/>
                  <a:pt x="21394" y="1659"/>
                </a:cubicBezTo>
                <a:cubicBezTo>
                  <a:pt x="20787" y="1601"/>
                  <a:pt x="20193" y="1572"/>
                  <a:pt x="19614" y="1572"/>
                </a:cubicBezTo>
                <a:cubicBezTo>
                  <a:pt x="17875" y="1572"/>
                  <a:pt x="16264" y="1831"/>
                  <a:pt x="14799" y="2348"/>
                </a:cubicBezTo>
                <a:cubicBezTo>
                  <a:pt x="14267" y="2549"/>
                  <a:pt x="13750" y="2837"/>
                  <a:pt x="13262" y="3110"/>
                </a:cubicBezTo>
                <a:cubicBezTo>
                  <a:pt x="12845" y="3340"/>
                  <a:pt x="12414" y="3569"/>
                  <a:pt x="11969" y="3771"/>
                </a:cubicBezTo>
                <a:cubicBezTo>
                  <a:pt x="11753" y="3886"/>
                  <a:pt x="11538" y="4044"/>
                  <a:pt x="11337" y="4202"/>
                </a:cubicBezTo>
                <a:cubicBezTo>
                  <a:pt x="11107" y="4388"/>
                  <a:pt x="10862" y="4575"/>
                  <a:pt x="10575" y="4705"/>
                </a:cubicBezTo>
                <a:cubicBezTo>
                  <a:pt x="10216" y="4992"/>
                  <a:pt x="9857" y="5308"/>
                  <a:pt x="9512" y="5610"/>
                </a:cubicBezTo>
                <a:cubicBezTo>
                  <a:pt x="8995" y="6069"/>
                  <a:pt x="8449" y="6558"/>
                  <a:pt x="7860" y="6946"/>
                </a:cubicBezTo>
                <a:cubicBezTo>
                  <a:pt x="7529" y="7190"/>
                  <a:pt x="7242" y="7492"/>
                  <a:pt x="6955" y="7765"/>
                </a:cubicBezTo>
                <a:cubicBezTo>
                  <a:pt x="6739" y="7995"/>
                  <a:pt x="6509" y="8224"/>
                  <a:pt x="6265" y="8426"/>
                </a:cubicBezTo>
                <a:cubicBezTo>
                  <a:pt x="5762" y="8857"/>
                  <a:pt x="5388" y="9403"/>
                  <a:pt x="5115" y="9834"/>
                </a:cubicBezTo>
                <a:cubicBezTo>
                  <a:pt x="4914" y="10092"/>
                  <a:pt x="4699" y="10365"/>
                  <a:pt x="4469" y="10624"/>
                </a:cubicBezTo>
                <a:cubicBezTo>
                  <a:pt x="4426" y="10667"/>
                  <a:pt x="4354" y="10767"/>
                  <a:pt x="4297" y="10825"/>
                </a:cubicBezTo>
                <a:lnTo>
                  <a:pt x="4297" y="10839"/>
                </a:lnTo>
                <a:cubicBezTo>
                  <a:pt x="3866" y="11414"/>
                  <a:pt x="3478" y="12032"/>
                  <a:pt x="3090" y="12621"/>
                </a:cubicBezTo>
                <a:cubicBezTo>
                  <a:pt x="2831" y="13023"/>
                  <a:pt x="2572" y="13440"/>
                  <a:pt x="2285" y="13842"/>
                </a:cubicBezTo>
                <a:cubicBezTo>
                  <a:pt x="1667" y="14776"/>
                  <a:pt x="1409" y="15810"/>
                  <a:pt x="1552" y="16773"/>
                </a:cubicBezTo>
                <a:cubicBezTo>
                  <a:pt x="1725" y="17779"/>
                  <a:pt x="1912" y="18813"/>
                  <a:pt x="2400" y="19718"/>
                </a:cubicBezTo>
                <a:cubicBezTo>
                  <a:pt x="2601" y="20049"/>
                  <a:pt x="2745" y="20408"/>
                  <a:pt x="2903" y="20753"/>
                </a:cubicBezTo>
                <a:cubicBezTo>
                  <a:pt x="3090" y="21169"/>
                  <a:pt x="3276" y="21615"/>
                  <a:pt x="3521" y="22003"/>
                </a:cubicBezTo>
                <a:cubicBezTo>
                  <a:pt x="3549" y="22031"/>
                  <a:pt x="3535" y="22074"/>
                  <a:pt x="3506" y="22089"/>
                </a:cubicBezTo>
                <a:cubicBezTo>
                  <a:pt x="3494" y="22101"/>
                  <a:pt x="3482" y="22105"/>
                  <a:pt x="3470" y="22105"/>
                </a:cubicBezTo>
                <a:cubicBezTo>
                  <a:pt x="3453" y="22105"/>
                  <a:pt x="3437" y="22097"/>
                  <a:pt x="3420" y="22089"/>
                </a:cubicBezTo>
                <a:cubicBezTo>
                  <a:pt x="3334" y="21974"/>
                  <a:pt x="3233" y="21873"/>
                  <a:pt x="3133" y="21773"/>
                </a:cubicBezTo>
                <a:cubicBezTo>
                  <a:pt x="2860" y="21485"/>
                  <a:pt x="2587" y="21198"/>
                  <a:pt x="2443" y="20810"/>
                </a:cubicBezTo>
                <a:cubicBezTo>
                  <a:pt x="2199" y="20250"/>
                  <a:pt x="1926" y="19675"/>
                  <a:pt x="1653" y="19115"/>
                </a:cubicBezTo>
                <a:cubicBezTo>
                  <a:pt x="1294" y="18353"/>
                  <a:pt x="920" y="17578"/>
                  <a:pt x="590" y="16787"/>
                </a:cubicBezTo>
                <a:cubicBezTo>
                  <a:pt x="561" y="16601"/>
                  <a:pt x="518" y="16428"/>
                  <a:pt x="475" y="16256"/>
                </a:cubicBezTo>
                <a:cubicBezTo>
                  <a:pt x="317" y="15509"/>
                  <a:pt x="130" y="14733"/>
                  <a:pt x="302" y="13957"/>
                </a:cubicBezTo>
                <a:cubicBezTo>
                  <a:pt x="432" y="13138"/>
                  <a:pt x="892" y="12448"/>
                  <a:pt x="1337" y="11788"/>
                </a:cubicBezTo>
                <a:cubicBezTo>
                  <a:pt x="1495" y="11572"/>
                  <a:pt x="1639" y="11342"/>
                  <a:pt x="1768" y="11127"/>
                </a:cubicBezTo>
                <a:cubicBezTo>
                  <a:pt x="2041" y="10681"/>
                  <a:pt x="2328" y="10236"/>
                  <a:pt x="2630" y="9805"/>
                </a:cubicBezTo>
                <a:cubicBezTo>
                  <a:pt x="2903" y="9431"/>
                  <a:pt x="3205" y="9043"/>
                  <a:pt x="3621" y="8569"/>
                </a:cubicBezTo>
                <a:lnTo>
                  <a:pt x="3808" y="8296"/>
                </a:lnTo>
                <a:cubicBezTo>
                  <a:pt x="3894" y="8153"/>
                  <a:pt x="3995" y="8009"/>
                  <a:pt x="4095" y="7865"/>
                </a:cubicBezTo>
                <a:cubicBezTo>
                  <a:pt x="4239" y="7693"/>
                  <a:pt x="4354" y="7549"/>
                  <a:pt x="4455" y="7406"/>
                </a:cubicBezTo>
                <a:cubicBezTo>
                  <a:pt x="4656" y="7204"/>
                  <a:pt x="4871" y="7003"/>
                  <a:pt x="5072" y="6831"/>
                </a:cubicBezTo>
                <a:cubicBezTo>
                  <a:pt x="5345" y="6572"/>
                  <a:pt x="5633" y="6314"/>
                  <a:pt x="5891" y="6041"/>
                </a:cubicBezTo>
                <a:cubicBezTo>
                  <a:pt x="6179" y="5725"/>
                  <a:pt x="6523" y="5480"/>
                  <a:pt x="6854" y="5236"/>
                </a:cubicBezTo>
                <a:cubicBezTo>
                  <a:pt x="7141" y="5035"/>
                  <a:pt x="7429" y="4819"/>
                  <a:pt x="7687" y="4590"/>
                </a:cubicBezTo>
                <a:cubicBezTo>
                  <a:pt x="9023" y="3340"/>
                  <a:pt x="10431" y="2377"/>
                  <a:pt x="11854" y="1716"/>
                </a:cubicBezTo>
                <a:cubicBezTo>
                  <a:pt x="12041" y="1630"/>
                  <a:pt x="12242" y="1529"/>
                  <a:pt x="12428" y="1429"/>
                </a:cubicBezTo>
                <a:cubicBezTo>
                  <a:pt x="13190" y="1041"/>
                  <a:pt x="13966" y="639"/>
                  <a:pt x="14813" y="481"/>
                </a:cubicBezTo>
                <a:cubicBezTo>
                  <a:pt x="15919" y="261"/>
                  <a:pt x="17057" y="150"/>
                  <a:pt x="18205" y="150"/>
                </a:cubicBezTo>
                <a:close/>
                <a:moveTo>
                  <a:pt x="19490" y="1726"/>
                </a:moveTo>
                <a:cubicBezTo>
                  <a:pt x="20086" y="1726"/>
                  <a:pt x="20705" y="1759"/>
                  <a:pt x="21394" y="1802"/>
                </a:cubicBezTo>
                <a:cubicBezTo>
                  <a:pt x="22557" y="1946"/>
                  <a:pt x="23750" y="2003"/>
                  <a:pt x="24899" y="2061"/>
                </a:cubicBezTo>
                <a:cubicBezTo>
                  <a:pt x="25129" y="2075"/>
                  <a:pt x="25359" y="2090"/>
                  <a:pt x="25589" y="2104"/>
                </a:cubicBezTo>
                <a:cubicBezTo>
                  <a:pt x="25761" y="2118"/>
                  <a:pt x="25919" y="2133"/>
                  <a:pt x="26092" y="2147"/>
                </a:cubicBezTo>
                <a:cubicBezTo>
                  <a:pt x="27169" y="2248"/>
                  <a:pt x="28275" y="2348"/>
                  <a:pt x="29296" y="2779"/>
                </a:cubicBezTo>
                <a:cubicBezTo>
                  <a:pt x="29626" y="2894"/>
                  <a:pt x="29942" y="3024"/>
                  <a:pt x="30258" y="3196"/>
                </a:cubicBezTo>
                <a:cubicBezTo>
                  <a:pt x="30531" y="3340"/>
                  <a:pt x="30804" y="3512"/>
                  <a:pt x="31063" y="3684"/>
                </a:cubicBezTo>
                <a:cubicBezTo>
                  <a:pt x="31149" y="3756"/>
                  <a:pt x="31235" y="3814"/>
                  <a:pt x="31307" y="3886"/>
                </a:cubicBezTo>
                <a:cubicBezTo>
                  <a:pt x="31695" y="4173"/>
                  <a:pt x="32083" y="4475"/>
                  <a:pt x="32499" y="4719"/>
                </a:cubicBezTo>
                <a:cubicBezTo>
                  <a:pt x="32772" y="4891"/>
                  <a:pt x="33060" y="5006"/>
                  <a:pt x="33347" y="5136"/>
                </a:cubicBezTo>
                <a:cubicBezTo>
                  <a:pt x="33548" y="5222"/>
                  <a:pt x="33764" y="5308"/>
                  <a:pt x="33965" y="5409"/>
                </a:cubicBezTo>
                <a:cubicBezTo>
                  <a:pt x="34295" y="5552"/>
                  <a:pt x="34597" y="5753"/>
                  <a:pt x="34884" y="5954"/>
                </a:cubicBezTo>
                <a:cubicBezTo>
                  <a:pt x="35172" y="6141"/>
                  <a:pt x="35459" y="6342"/>
                  <a:pt x="35775" y="6486"/>
                </a:cubicBezTo>
                <a:cubicBezTo>
                  <a:pt x="35933" y="6572"/>
                  <a:pt x="36106" y="6644"/>
                  <a:pt x="36264" y="6730"/>
                </a:cubicBezTo>
                <a:cubicBezTo>
                  <a:pt x="36666" y="6917"/>
                  <a:pt x="37097" y="7118"/>
                  <a:pt x="37471" y="7391"/>
                </a:cubicBezTo>
                <a:cubicBezTo>
                  <a:pt x="37815" y="7650"/>
                  <a:pt x="38203" y="7880"/>
                  <a:pt x="38577" y="8095"/>
                </a:cubicBezTo>
                <a:cubicBezTo>
                  <a:pt x="39037" y="8354"/>
                  <a:pt x="39511" y="8641"/>
                  <a:pt x="39927" y="8972"/>
                </a:cubicBezTo>
                <a:cubicBezTo>
                  <a:pt x="40186" y="9158"/>
                  <a:pt x="40416" y="9403"/>
                  <a:pt x="40631" y="9618"/>
                </a:cubicBezTo>
                <a:cubicBezTo>
                  <a:pt x="40847" y="9848"/>
                  <a:pt x="41062" y="10078"/>
                  <a:pt x="41307" y="10250"/>
                </a:cubicBezTo>
                <a:cubicBezTo>
                  <a:pt x="41436" y="10380"/>
                  <a:pt x="41551" y="10509"/>
                  <a:pt x="41666" y="10638"/>
                </a:cubicBezTo>
                <a:cubicBezTo>
                  <a:pt x="41738" y="10710"/>
                  <a:pt x="41795" y="10782"/>
                  <a:pt x="41853" y="10854"/>
                </a:cubicBezTo>
                <a:cubicBezTo>
                  <a:pt x="41924" y="10911"/>
                  <a:pt x="41982" y="10969"/>
                  <a:pt x="42054" y="11040"/>
                </a:cubicBezTo>
                <a:cubicBezTo>
                  <a:pt x="42255" y="11242"/>
                  <a:pt x="42485" y="11443"/>
                  <a:pt x="42671" y="11673"/>
                </a:cubicBezTo>
                <a:cubicBezTo>
                  <a:pt x="42959" y="12061"/>
                  <a:pt x="43131" y="12506"/>
                  <a:pt x="43318" y="12937"/>
                </a:cubicBezTo>
                <a:cubicBezTo>
                  <a:pt x="43419" y="13210"/>
                  <a:pt x="43533" y="13483"/>
                  <a:pt x="43677" y="13741"/>
                </a:cubicBezTo>
                <a:cubicBezTo>
                  <a:pt x="43921" y="14173"/>
                  <a:pt x="43907" y="14661"/>
                  <a:pt x="43893" y="15135"/>
                </a:cubicBezTo>
                <a:lnTo>
                  <a:pt x="43893" y="15193"/>
                </a:lnTo>
                <a:cubicBezTo>
                  <a:pt x="43921" y="15695"/>
                  <a:pt x="43663" y="16126"/>
                  <a:pt x="43419" y="16529"/>
                </a:cubicBezTo>
                <a:cubicBezTo>
                  <a:pt x="43332" y="16672"/>
                  <a:pt x="43232" y="16830"/>
                  <a:pt x="43160" y="16974"/>
                </a:cubicBezTo>
                <a:cubicBezTo>
                  <a:pt x="43160" y="16988"/>
                  <a:pt x="43160" y="16988"/>
                  <a:pt x="43146" y="17003"/>
                </a:cubicBezTo>
                <a:cubicBezTo>
                  <a:pt x="42988" y="17147"/>
                  <a:pt x="42829" y="17290"/>
                  <a:pt x="42657" y="17434"/>
                </a:cubicBezTo>
                <a:cubicBezTo>
                  <a:pt x="41867" y="18138"/>
                  <a:pt x="41048" y="18871"/>
                  <a:pt x="40373" y="19704"/>
                </a:cubicBezTo>
                <a:cubicBezTo>
                  <a:pt x="40243" y="19891"/>
                  <a:pt x="40128" y="20077"/>
                  <a:pt x="40014" y="20264"/>
                </a:cubicBezTo>
                <a:cubicBezTo>
                  <a:pt x="39827" y="20566"/>
                  <a:pt x="39640" y="20868"/>
                  <a:pt x="39424" y="21155"/>
                </a:cubicBezTo>
                <a:cubicBezTo>
                  <a:pt x="38979" y="21758"/>
                  <a:pt x="38807" y="22506"/>
                  <a:pt x="38620" y="23224"/>
                </a:cubicBezTo>
                <a:cubicBezTo>
                  <a:pt x="38591" y="23368"/>
                  <a:pt x="38548" y="23511"/>
                  <a:pt x="38519" y="23655"/>
                </a:cubicBezTo>
                <a:cubicBezTo>
                  <a:pt x="38433" y="23957"/>
                  <a:pt x="38419" y="24258"/>
                  <a:pt x="38404" y="24560"/>
                </a:cubicBezTo>
                <a:cubicBezTo>
                  <a:pt x="38376" y="24991"/>
                  <a:pt x="38347" y="25436"/>
                  <a:pt x="38146" y="25853"/>
                </a:cubicBezTo>
                <a:cubicBezTo>
                  <a:pt x="38031" y="26069"/>
                  <a:pt x="37902" y="26284"/>
                  <a:pt x="37772" y="26500"/>
                </a:cubicBezTo>
                <a:cubicBezTo>
                  <a:pt x="37557" y="26844"/>
                  <a:pt x="37327" y="27189"/>
                  <a:pt x="37226" y="27592"/>
                </a:cubicBezTo>
                <a:cubicBezTo>
                  <a:pt x="36925" y="28626"/>
                  <a:pt x="36494" y="29287"/>
                  <a:pt x="35890" y="29703"/>
                </a:cubicBezTo>
                <a:cubicBezTo>
                  <a:pt x="35344" y="30020"/>
                  <a:pt x="34827" y="30393"/>
                  <a:pt x="34324" y="30738"/>
                </a:cubicBezTo>
                <a:cubicBezTo>
                  <a:pt x="34137" y="30882"/>
                  <a:pt x="33951" y="30997"/>
                  <a:pt x="33764" y="31126"/>
                </a:cubicBezTo>
                <a:cubicBezTo>
                  <a:pt x="33433" y="31370"/>
                  <a:pt x="33031" y="31399"/>
                  <a:pt x="32643" y="31442"/>
                </a:cubicBezTo>
                <a:cubicBezTo>
                  <a:pt x="32557" y="31456"/>
                  <a:pt x="32471" y="31456"/>
                  <a:pt x="32399" y="31471"/>
                </a:cubicBezTo>
                <a:cubicBezTo>
                  <a:pt x="31623" y="31471"/>
                  <a:pt x="30905" y="31226"/>
                  <a:pt x="30201" y="30982"/>
                </a:cubicBezTo>
                <a:lnTo>
                  <a:pt x="30057" y="30925"/>
                </a:lnTo>
                <a:cubicBezTo>
                  <a:pt x="29712" y="30838"/>
                  <a:pt x="29353" y="30738"/>
                  <a:pt x="29023" y="30623"/>
                </a:cubicBezTo>
                <a:cubicBezTo>
                  <a:pt x="28678" y="30522"/>
                  <a:pt x="28333" y="30422"/>
                  <a:pt x="27988" y="30321"/>
                </a:cubicBezTo>
                <a:cubicBezTo>
                  <a:pt x="27686" y="30249"/>
                  <a:pt x="27399" y="30120"/>
                  <a:pt x="27126" y="29991"/>
                </a:cubicBezTo>
                <a:cubicBezTo>
                  <a:pt x="26954" y="29905"/>
                  <a:pt x="26767" y="29804"/>
                  <a:pt x="26566" y="29732"/>
                </a:cubicBezTo>
                <a:cubicBezTo>
                  <a:pt x="26020" y="29531"/>
                  <a:pt x="25416" y="29416"/>
                  <a:pt x="24842" y="29301"/>
                </a:cubicBezTo>
                <a:cubicBezTo>
                  <a:pt x="24166" y="29172"/>
                  <a:pt x="23477" y="29043"/>
                  <a:pt x="22830" y="28741"/>
                </a:cubicBezTo>
                <a:cubicBezTo>
                  <a:pt x="21767" y="28267"/>
                  <a:pt x="20690" y="27965"/>
                  <a:pt x="19655" y="27836"/>
                </a:cubicBezTo>
                <a:cubicBezTo>
                  <a:pt x="19382" y="27793"/>
                  <a:pt x="19124" y="27750"/>
                  <a:pt x="18865" y="27692"/>
                </a:cubicBezTo>
                <a:cubicBezTo>
                  <a:pt x="18381" y="27588"/>
                  <a:pt x="17888" y="27485"/>
                  <a:pt x="17386" y="27485"/>
                </a:cubicBezTo>
                <a:cubicBezTo>
                  <a:pt x="17262" y="27485"/>
                  <a:pt x="17137" y="27491"/>
                  <a:pt x="17012" y="27505"/>
                </a:cubicBezTo>
                <a:cubicBezTo>
                  <a:pt x="16451" y="27577"/>
                  <a:pt x="15862" y="27592"/>
                  <a:pt x="15359" y="27592"/>
                </a:cubicBezTo>
                <a:lnTo>
                  <a:pt x="14785" y="27592"/>
                </a:lnTo>
                <a:cubicBezTo>
                  <a:pt x="14368" y="27592"/>
                  <a:pt x="13966" y="27477"/>
                  <a:pt x="13578" y="27362"/>
                </a:cubicBezTo>
                <a:cubicBezTo>
                  <a:pt x="13362" y="27304"/>
                  <a:pt x="13118" y="27232"/>
                  <a:pt x="12888" y="27189"/>
                </a:cubicBezTo>
                <a:cubicBezTo>
                  <a:pt x="12759" y="27160"/>
                  <a:pt x="12615" y="27132"/>
                  <a:pt x="12472" y="27117"/>
                </a:cubicBezTo>
                <a:cubicBezTo>
                  <a:pt x="12084" y="27046"/>
                  <a:pt x="11667" y="26959"/>
                  <a:pt x="11322" y="26758"/>
                </a:cubicBezTo>
                <a:cubicBezTo>
                  <a:pt x="10949" y="26543"/>
                  <a:pt x="10518" y="26442"/>
                  <a:pt x="10115" y="26356"/>
                </a:cubicBezTo>
                <a:cubicBezTo>
                  <a:pt x="9684" y="26270"/>
                  <a:pt x="9239" y="26184"/>
                  <a:pt x="8851" y="25939"/>
                </a:cubicBezTo>
                <a:cubicBezTo>
                  <a:pt x="7371" y="25293"/>
                  <a:pt x="5489" y="24345"/>
                  <a:pt x="4081" y="22764"/>
                </a:cubicBezTo>
                <a:cubicBezTo>
                  <a:pt x="4067" y="22764"/>
                  <a:pt x="4067" y="22750"/>
                  <a:pt x="4067" y="22750"/>
                </a:cubicBezTo>
                <a:cubicBezTo>
                  <a:pt x="3808" y="22276"/>
                  <a:pt x="3593" y="21773"/>
                  <a:pt x="3363" y="21299"/>
                </a:cubicBezTo>
                <a:cubicBezTo>
                  <a:pt x="3262" y="21054"/>
                  <a:pt x="3147" y="20796"/>
                  <a:pt x="3032" y="20552"/>
                </a:cubicBezTo>
                <a:cubicBezTo>
                  <a:pt x="2917" y="20293"/>
                  <a:pt x="2788" y="20034"/>
                  <a:pt x="2659" y="19790"/>
                </a:cubicBezTo>
                <a:cubicBezTo>
                  <a:pt x="2414" y="19287"/>
                  <a:pt x="2156" y="18770"/>
                  <a:pt x="1983" y="18224"/>
                </a:cubicBezTo>
                <a:cubicBezTo>
                  <a:pt x="1955" y="18037"/>
                  <a:pt x="1912" y="17851"/>
                  <a:pt x="1869" y="17664"/>
                </a:cubicBezTo>
                <a:cubicBezTo>
                  <a:pt x="1725" y="16974"/>
                  <a:pt x="1567" y="16241"/>
                  <a:pt x="1725" y="15523"/>
                </a:cubicBezTo>
                <a:cubicBezTo>
                  <a:pt x="1869" y="14704"/>
                  <a:pt x="2328" y="14000"/>
                  <a:pt x="2788" y="13339"/>
                </a:cubicBezTo>
                <a:cubicBezTo>
                  <a:pt x="2960" y="13081"/>
                  <a:pt x="3133" y="12822"/>
                  <a:pt x="3291" y="12549"/>
                </a:cubicBezTo>
                <a:cubicBezTo>
                  <a:pt x="3506" y="12204"/>
                  <a:pt x="3751" y="11831"/>
                  <a:pt x="4052" y="11385"/>
                </a:cubicBezTo>
                <a:cubicBezTo>
                  <a:pt x="4239" y="11112"/>
                  <a:pt x="4440" y="10868"/>
                  <a:pt x="4641" y="10624"/>
                </a:cubicBezTo>
                <a:cubicBezTo>
                  <a:pt x="4957" y="10250"/>
                  <a:pt x="5274" y="9862"/>
                  <a:pt x="5532" y="9446"/>
                </a:cubicBezTo>
                <a:cubicBezTo>
                  <a:pt x="5647" y="9302"/>
                  <a:pt x="5762" y="9144"/>
                  <a:pt x="5891" y="8986"/>
                </a:cubicBezTo>
                <a:cubicBezTo>
                  <a:pt x="5891" y="8986"/>
                  <a:pt x="5891" y="8972"/>
                  <a:pt x="5891" y="8972"/>
                </a:cubicBezTo>
                <a:cubicBezTo>
                  <a:pt x="6179" y="8713"/>
                  <a:pt x="6466" y="8440"/>
                  <a:pt x="6739" y="8181"/>
                </a:cubicBezTo>
                <a:cubicBezTo>
                  <a:pt x="7242" y="7664"/>
                  <a:pt x="7773" y="7147"/>
                  <a:pt x="8391" y="6745"/>
                </a:cubicBezTo>
                <a:cubicBezTo>
                  <a:pt x="8779" y="6457"/>
                  <a:pt x="9153" y="6127"/>
                  <a:pt x="9512" y="5811"/>
                </a:cubicBezTo>
                <a:cubicBezTo>
                  <a:pt x="10043" y="5351"/>
                  <a:pt x="10589" y="4863"/>
                  <a:pt x="11207" y="4503"/>
                </a:cubicBezTo>
                <a:cubicBezTo>
                  <a:pt x="12055" y="3871"/>
                  <a:pt x="13032" y="3411"/>
                  <a:pt x="13980" y="2952"/>
                </a:cubicBezTo>
                <a:cubicBezTo>
                  <a:pt x="14311" y="2794"/>
                  <a:pt x="14641" y="2621"/>
                  <a:pt x="14971" y="2449"/>
                </a:cubicBezTo>
                <a:cubicBezTo>
                  <a:pt x="16049" y="2003"/>
                  <a:pt x="17213" y="1889"/>
                  <a:pt x="18348" y="1774"/>
                </a:cubicBezTo>
                <a:cubicBezTo>
                  <a:pt x="18727" y="1740"/>
                  <a:pt x="19103" y="1726"/>
                  <a:pt x="19490" y="1726"/>
                </a:cubicBezTo>
                <a:close/>
                <a:moveTo>
                  <a:pt x="43351" y="12529"/>
                </a:moveTo>
                <a:cubicBezTo>
                  <a:pt x="43359" y="12529"/>
                  <a:pt x="43367" y="12530"/>
                  <a:pt x="43375" y="12535"/>
                </a:cubicBezTo>
                <a:lnTo>
                  <a:pt x="43375" y="12549"/>
                </a:lnTo>
                <a:cubicBezTo>
                  <a:pt x="44180" y="13095"/>
                  <a:pt x="44525" y="13971"/>
                  <a:pt x="44870" y="14819"/>
                </a:cubicBezTo>
                <a:cubicBezTo>
                  <a:pt x="44999" y="15106"/>
                  <a:pt x="45114" y="15408"/>
                  <a:pt x="45258" y="15681"/>
                </a:cubicBezTo>
                <a:cubicBezTo>
                  <a:pt x="45258" y="15681"/>
                  <a:pt x="45258" y="15695"/>
                  <a:pt x="45258" y="15695"/>
                </a:cubicBezTo>
                <a:cubicBezTo>
                  <a:pt x="45430" y="16687"/>
                  <a:pt x="45315" y="17448"/>
                  <a:pt x="44898" y="17994"/>
                </a:cubicBezTo>
                <a:cubicBezTo>
                  <a:pt x="44712" y="18526"/>
                  <a:pt x="44309" y="18856"/>
                  <a:pt x="43907" y="19172"/>
                </a:cubicBezTo>
                <a:cubicBezTo>
                  <a:pt x="43720" y="19330"/>
                  <a:pt x="43519" y="19488"/>
                  <a:pt x="43347" y="19661"/>
                </a:cubicBezTo>
                <a:cubicBezTo>
                  <a:pt x="43203" y="19804"/>
                  <a:pt x="43045" y="19963"/>
                  <a:pt x="42887" y="20106"/>
                </a:cubicBezTo>
                <a:cubicBezTo>
                  <a:pt x="42384" y="20595"/>
                  <a:pt x="41867" y="21098"/>
                  <a:pt x="41522" y="21715"/>
                </a:cubicBezTo>
                <a:cubicBezTo>
                  <a:pt x="41378" y="21974"/>
                  <a:pt x="41206" y="22218"/>
                  <a:pt x="41034" y="22448"/>
                </a:cubicBezTo>
                <a:cubicBezTo>
                  <a:pt x="40947" y="22592"/>
                  <a:pt x="40847" y="22735"/>
                  <a:pt x="40746" y="22879"/>
                </a:cubicBezTo>
                <a:cubicBezTo>
                  <a:pt x="40401" y="23425"/>
                  <a:pt x="40243" y="24072"/>
                  <a:pt x="40085" y="24689"/>
                </a:cubicBezTo>
                <a:cubicBezTo>
                  <a:pt x="40042" y="24847"/>
                  <a:pt x="39999" y="25005"/>
                  <a:pt x="39956" y="25163"/>
                </a:cubicBezTo>
                <a:cubicBezTo>
                  <a:pt x="39870" y="25494"/>
                  <a:pt x="39855" y="25839"/>
                  <a:pt x="39827" y="26169"/>
                </a:cubicBezTo>
                <a:cubicBezTo>
                  <a:pt x="39812" y="26370"/>
                  <a:pt x="39798" y="26586"/>
                  <a:pt x="39769" y="26787"/>
                </a:cubicBezTo>
                <a:cubicBezTo>
                  <a:pt x="39697" y="27290"/>
                  <a:pt x="39424" y="27706"/>
                  <a:pt x="39166" y="28123"/>
                </a:cubicBezTo>
                <a:cubicBezTo>
                  <a:pt x="39137" y="28181"/>
                  <a:pt x="39094" y="28224"/>
                  <a:pt x="39065" y="28281"/>
                </a:cubicBezTo>
                <a:cubicBezTo>
                  <a:pt x="38835" y="28612"/>
                  <a:pt x="38706" y="28999"/>
                  <a:pt x="38577" y="29373"/>
                </a:cubicBezTo>
                <a:cubicBezTo>
                  <a:pt x="38433" y="29818"/>
                  <a:pt x="38275" y="30278"/>
                  <a:pt x="37959" y="30666"/>
                </a:cubicBezTo>
                <a:cubicBezTo>
                  <a:pt x="37686" y="31040"/>
                  <a:pt x="37284" y="31298"/>
                  <a:pt x="36910" y="31542"/>
                </a:cubicBezTo>
                <a:cubicBezTo>
                  <a:pt x="36752" y="31629"/>
                  <a:pt x="36608" y="31729"/>
                  <a:pt x="36465" y="31830"/>
                </a:cubicBezTo>
                <a:cubicBezTo>
                  <a:pt x="36235" y="31959"/>
                  <a:pt x="36034" y="32117"/>
                  <a:pt x="35818" y="32275"/>
                </a:cubicBezTo>
                <a:cubicBezTo>
                  <a:pt x="35588" y="32448"/>
                  <a:pt x="35330" y="32620"/>
                  <a:pt x="35071" y="32778"/>
                </a:cubicBezTo>
                <a:cubicBezTo>
                  <a:pt x="34784" y="32950"/>
                  <a:pt x="34453" y="32979"/>
                  <a:pt x="34137" y="33008"/>
                </a:cubicBezTo>
                <a:cubicBezTo>
                  <a:pt x="34037" y="33022"/>
                  <a:pt x="33922" y="33022"/>
                  <a:pt x="33821" y="33037"/>
                </a:cubicBezTo>
                <a:cubicBezTo>
                  <a:pt x="33800" y="33037"/>
                  <a:pt x="33778" y="33037"/>
                  <a:pt x="33757" y="33037"/>
                </a:cubicBezTo>
                <a:cubicBezTo>
                  <a:pt x="33019" y="33037"/>
                  <a:pt x="32307" y="32800"/>
                  <a:pt x="31623" y="32563"/>
                </a:cubicBezTo>
                <a:lnTo>
                  <a:pt x="31479" y="32505"/>
                </a:lnTo>
                <a:cubicBezTo>
                  <a:pt x="31135" y="32419"/>
                  <a:pt x="30790" y="32304"/>
                  <a:pt x="30459" y="32203"/>
                </a:cubicBezTo>
                <a:cubicBezTo>
                  <a:pt x="30114" y="32103"/>
                  <a:pt x="29770" y="31988"/>
                  <a:pt x="29425" y="31902"/>
                </a:cubicBezTo>
                <a:cubicBezTo>
                  <a:pt x="29109" y="31830"/>
                  <a:pt x="28836" y="31686"/>
                  <a:pt x="28563" y="31557"/>
                </a:cubicBezTo>
                <a:cubicBezTo>
                  <a:pt x="28376" y="31471"/>
                  <a:pt x="28189" y="31384"/>
                  <a:pt x="28003" y="31313"/>
                </a:cubicBezTo>
                <a:cubicBezTo>
                  <a:pt x="27442" y="31097"/>
                  <a:pt x="26853" y="30997"/>
                  <a:pt x="26293" y="30882"/>
                </a:cubicBezTo>
                <a:cubicBezTo>
                  <a:pt x="25661" y="30767"/>
                  <a:pt x="25014" y="30637"/>
                  <a:pt x="24425" y="30393"/>
                </a:cubicBezTo>
                <a:cubicBezTo>
                  <a:pt x="23233" y="29862"/>
                  <a:pt x="22256" y="29560"/>
                  <a:pt x="21336" y="29459"/>
                </a:cubicBezTo>
                <a:cubicBezTo>
                  <a:pt x="20977" y="29416"/>
                  <a:pt x="20632" y="29344"/>
                  <a:pt x="20287" y="29272"/>
                </a:cubicBezTo>
                <a:cubicBezTo>
                  <a:pt x="20043" y="29215"/>
                  <a:pt x="19799" y="29172"/>
                  <a:pt x="19540" y="29129"/>
                </a:cubicBezTo>
                <a:cubicBezTo>
                  <a:pt x="19309" y="29085"/>
                  <a:pt x="19075" y="29068"/>
                  <a:pt x="18841" y="29068"/>
                </a:cubicBezTo>
                <a:cubicBezTo>
                  <a:pt x="18539" y="29068"/>
                  <a:pt x="18238" y="29096"/>
                  <a:pt x="17945" y="29129"/>
                </a:cubicBezTo>
                <a:cubicBezTo>
                  <a:pt x="17629" y="29152"/>
                  <a:pt x="17312" y="29176"/>
                  <a:pt x="16995" y="29176"/>
                </a:cubicBezTo>
                <a:cubicBezTo>
                  <a:pt x="16924" y="29176"/>
                  <a:pt x="16853" y="29175"/>
                  <a:pt x="16782" y="29172"/>
                </a:cubicBezTo>
                <a:cubicBezTo>
                  <a:pt x="16609" y="29172"/>
                  <a:pt x="16408" y="29158"/>
                  <a:pt x="16207" y="29158"/>
                </a:cubicBezTo>
                <a:cubicBezTo>
                  <a:pt x="16183" y="29158"/>
                  <a:pt x="16159" y="29159"/>
                  <a:pt x="16136" y="29159"/>
                </a:cubicBezTo>
                <a:cubicBezTo>
                  <a:pt x="15744" y="29159"/>
                  <a:pt x="15366" y="29050"/>
                  <a:pt x="15000" y="28942"/>
                </a:cubicBezTo>
                <a:cubicBezTo>
                  <a:pt x="14785" y="28885"/>
                  <a:pt x="14555" y="28813"/>
                  <a:pt x="14325" y="28770"/>
                </a:cubicBezTo>
                <a:cubicBezTo>
                  <a:pt x="14181" y="28741"/>
                  <a:pt x="14038" y="28712"/>
                  <a:pt x="13894" y="28683"/>
                </a:cubicBezTo>
                <a:cubicBezTo>
                  <a:pt x="13506" y="28612"/>
                  <a:pt x="13104" y="28540"/>
                  <a:pt x="12745" y="28324"/>
                </a:cubicBezTo>
                <a:cubicBezTo>
                  <a:pt x="12371" y="28109"/>
                  <a:pt x="11954" y="28023"/>
                  <a:pt x="11552" y="27936"/>
                </a:cubicBezTo>
                <a:cubicBezTo>
                  <a:pt x="11150" y="27850"/>
                  <a:pt x="10719" y="27764"/>
                  <a:pt x="10345" y="27563"/>
                </a:cubicBezTo>
                <a:lnTo>
                  <a:pt x="10345" y="27548"/>
                </a:lnTo>
                <a:cubicBezTo>
                  <a:pt x="8980" y="26916"/>
                  <a:pt x="7558" y="26255"/>
                  <a:pt x="6423" y="25221"/>
                </a:cubicBezTo>
                <a:cubicBezTo>
                  <a:pt x="6337" y="25135"/>
                  <a:pt x="6236" y="25063"/>
                  <a:pt x="6136" y="24991"/>
                </a:cubicBezTo>
                <a:cubicBezTo>
                  <a:pt x="5992" y="24890"/>
                  <a:pt x="5863" y="24804"/>
                  <a:pt x="5748" y="24661"/>
                </a:cubicBezTo>
                <a:cubicBezTo>
                  <a:pt x="5733" y="24632"/>
                  <a:pt x="5719" y="24603"/>
                  <a:pt x="5748" y="24574"/>
                </a:cubicBezTo>
                <a:cubicBezTo>
                  <a:pt x="5762" y="24560"/>
                  <a:pt x="5791" y="24546"/>
                  <a:pt x="5819" y="24546"/>
                </a:cubicBezTo>
                <a:cubicBezTo>
                  <a:pt x="6107" y="24646"/>
                  <a:pt x="6351" y="24819"/>
                  <a:pt x="6595" y="24977"/>
                </a:cubicBezTo>
                <a:cubicBezTo>
                  <a:pt x="6739" y="25063"/>
                  <a:pt x="6883" y="25163"/>
                  <a:pt x="7026" y="25235"/>
                </a:cubicBezTo>
                <a:cubicBezTo>
                  <a:pt x="7400" y="25436"/>
                  <a:pt x="7773" y="25623"/>
                  <a:pt x="8147" y="25796"/>
                </a:cubicBezTo>
                <a:cubicBezTo>
                  <a:pt x="8391" y="25911"/>
                  <a:pt x="8635" y="26025"/>
                  <a:pt x="8880" y="26140"/>
                </a:cubicBezTo>
                <a:cubicBezTo>
                  <a:pt x="9239" y="26327"/>
                  <a:pt x="9656" y="26428"/>
                  <a:pt x="10043" y="26514"/>
                </a:cubicBezTo>
                <a:cubicBezTo>
                  <a:pt x="10489" y="26615"/>
                  <a:pt x="10949" y="26715"/>
                  <a:pt x="11351" y="26945"/>
                </a:cubicBezTo>
                <a:cubicBezTo>
                  <a:pt x="11710" y="27132"/>
                  <a:pt x="12112" y="27204"/>
                  <a:pt x="12500" y="27275"/>
                </a:cubicBezTo>
                <a:cubicBezTo>
                  <a:pt x="12730" y="27319"/>
                  <a:pt x="12960" y="27362"/>
                  <a:pt x="13190" y="27419"/>
                </a:cubicBezTo>
                <a:cubicBezTo>
                  <a:pt x="13348" y="27462"/>
                  <a:pt x="13520" y="27505"/>
                  <a:pt x="13678" y="27563"/>
                </a:cubicBezTo>
                <a:cubicBezTo>
                  <a:pt x="13994" y="27649"/>
                  <a:pt x="14325" y="27735"/>
                  <a:pt x="14655" y="27735"/>
                </a:cubicBezTo>
                <a:cubicBezTo>
                  <a:pt x="14896" y="27745"/>
                  <a:pt x="15151" y="27752"/>
                  <a:pt x="15418" y="27752"/>
                </a:cubicBezTo>
                <a:cubicBezTo>
                  <a:pt x="15915" y="27752"/>
                  <a:pt x="16449" y="27729"/>
                  <a:pt x="16983" y="27663"/>
                </a:cubicBezTo>
                <a:cubicBezTo>
                  <a:pt x="17091" y="27654"/>
                  <a:pt x="17199" y="27649"/>
                  <a:pt x="17306" y="27649"/>
                </a:cubicBezTo>
                <a:cubicBezTo>
                  <a:pt x="17837" y="27649"/>
                  <a:pt x="18351" y="27757"/>
                  <a:pt x="18865" y="27864"/>
                </a:cubicBezTo>
                <a:cubicBezTo>
                  <a:pt x="19080" y="27908"/>
                  <a:pt x="19310" y="27951"/>
                  <a:pt x="19540" y="27994"/>
                </a:cubicBezTo>
                <a:cubicBezTo>
                  <a:pt x="20618" y="28137"/>
                  <a:pt x="21595" y="28382"/>
                  <a:pt x="22442" y="28755"/>
                </a:cubicBezTo>
                <a:cubicBezTo>
                  <a:pt x="23161" y="29143"/>
                  <a:pt x="23965" y="29287"/>
                  <a:pt x="24741" y="29445"/>
                </a:cubicBezTo>
                <a:cubicBezTo>
                  <a:pt x="25402" y="29560"/>
                  <a:pt x="26077" y="29689"/>
                  <a:pt x="26695" y="29962"/>
                </a:cubicBezTo>
                <a:cubicBezTo>
                  <a:pt x="27471" y="30336"/>
                  <a:pt x="28304" y="30566"/>
                  <a:pt x="29109" y="30795"/>
                </a:cubicBezTo>
                <a:cubicBezTo>
                  <a:pt x="29626" y="30939"/>
                  <a:pt x="30172" y="31097"/>
                  <a:pt x="30689" y="31284"/>
                </a:cubicBezTo>
                <a:cubicBezTo>
                  <a:pt x="31213" y="31485"/>
                  <a:pt x="31769" y="31590"/>
                  <a:pt x="32315" y="31590"/>
                </a:cubicBezTo>
                <a:cubicBezTo>
                  <a:pt x="32667" y="31590"/>
                  <a:pt x="33015" y="31546"/>
                  <a:pt x="33347" y="31456"/>
                </a:cubicBezTo>
                <a:cubicBezTo>
                  <a:pt x="33764" y="31313"/>
                  <a:pt x="34123" y="31054"/>
                  <a:pt x="34482" y="30781"/>
                </a:cubicBezTo>
                <a:cubicBezTo>
                  <a:pt x="34669" y="30652"/>
                  <a:pt x="34870" y="30508"/>
                  <a:pt x="35071" y="30379"/>
                </a:cubicBezTo>
                <a:cubicBezTo>
                  <a:pt x="35200" y="30293"/>
                  <a:pt x="35344" y="30192"/>
                  <a:pt x="35488" y="30106"/>
                </a:cubicBezTo>
                <a:cubicBezTo>
                  <a:pt x="35919" y="29833"/>
                  <a:pt x="36379" y="29545"/>
                  <a:pt x="36680" y="29100"/>
                </a:cubicBezTo>
                <a:cubicBezTo>
                  <a:pt x="36968" y="28741"/>
                  <a:pt x="37126" y="28295"/>
                  <a:pt x="37269" y="27864"/>
                </a:cubicBezTo>
                <a:cubicBezTo>
                  <a:pt x="37356" y="27620"/>
                  <a:pt x="37442" y="27362"/>
                  <a:pt x="37557" y="27132"/>
                </a:cubicBezTo>
                <a:cubicBezTo>
                  <a:pt x="37643" y="26959"/>
                  <a:pt x="37758" y="26787"/>
                  <a:pt x="37858" y="26629"/>
                </a:cubicBezTo>
                <a:cubicBezTo>
                  <a:pt x="38045" y="26342"/>
                  <a:pt x="38232" y="26040"/>
                  <a:pt x="38347" y="25709"/>
                </a:cubicBezTo>
                <a:cubicBezTo>
                  <a:pt x="38491" y="25350"/>
                  <a:pt x="38519" y="24962"/>
                  <a:pt x="38548" y="24589"/>
                </a:cubicBezTo>
                <a:cubicBezTo>
                  <a:pt x="38562" y="24273"/>
                  <a:pt x="38591" y="23942"/>
                  <a:pt x="38677" y="23641"/>
                </a:cubicBezTo>
                <a:cubicBezTo>
                  <a:pt x="38735" y="23454"/>
                  <a:pt x="38778" y="23267"/>
                  <a:pt x="38821" y="23080"/>
                </a:cubicBezTo>
                <a:cubicBezTo>
                  <a:pt x="38965" y="22477"/>
                  <a:pt x="39108" y="21845"/>
                  <a:pt x="39482" y="21327"/>
                </a:cubicBezTo>
                <a:cubicBezTo>
                  <a:pt x="39841" y="20796"/>
                  <a:pt x="40128" y="20365"/>
                  <a:pt x="40373" y="19934"/>
                </a:cubicBezTo>
                <a:cubicBezTo>
                  <a:pt x="40732" y="19431"/>
                  <a:pt x="41177" y="19000"/>
                  <a:pt x="41608" y="18583"/>
                </a:cubicBezTo>
                <a:cubicBezTo>
                  <a:pt x="41781" y="18425"/>
                  <a:pt x="41967" y="18238"/>
                  <a:pt x="42140" y="18066"/>
                </a:cubicBezTo>
                <a:cubicBezTo>
                  <a:pt x="42284" y="17908"/>
                  <a:pt x="42470" y="17764"/>
                  <a:pt x="42628" y="17635"/>
                </a:cubicBezTo>
                <a:cubicBezTo>
                  <a:pt x="42887" y="17420"/>
                  <a:pt x="43160" y="17204"/>
                  <a:pt x="43347" y="16931"/>
                </a:cubicBezTo>
                <a:cubicBezTo>
                  <a:pt x="43404" y="16816"/>
                  <a:pt x="43476" y="16687"/>
                  <a:pt x="43548" y="16557"/>
                </a:cubicBezTo>
                <a:cubicBezTo>
                  <a:pt x="43821" y="16083"/>
                  <a:pt x="44094" y="15595"/>
                  <a:pt x="44008" y="15035"/>
                </a:cubicBezTo>
                <a:cubicBezTo>
                  <a:pt x="44022" y="14877"/>
                  <a:pt x="44022" y="14747"/>
                  <a:pt x="44036" y="14604"/>
                </a:cubicBezTo>
                <a:cubicBezTo>
                  <a:pt x="43993" y="14129"/>
                  <a:pt x="43778" y="13698"/>
                  <a:pt x="43577" y="13267"/>
                </a:cubicBezTo>
                <a:cubicBezTo>
                  <a:pt x="43476" y="13066"/>
                  <a:pt x="43361" y="12836"/>
                  <a:pt x="43275" y="12621"/>
                </a:cubicBezTo>
                <a:cubicBezTo>
                  <a:pt x="43275" y="12592"/>
                  <a:pt x="43275" y="12563"/>
                  <a:pt x="43304" y="12549"/>
                </a:cubicBezTo>
                <a:cubicBezTo>
                  <a:pt x="43314" y="12539"/>
                  <a:pt x="43331" y="12529"/>
                  <a:pt x="43351" y="12529"/>
                </a:cubicBezTo>
                <a:close/>
                <a:moveTo>
                  <a:pt x="18241" y="0"/>
                </a:moveTo>
                <a:cubicBezTo>
                  <a:pt x="16489" y="0"/>
                  <a:pt x="14861" y="256"/>
                  <a:pt x="13391" y="768"/>
                </a:cubicBezTo>
                <a:cubicBezTo>
                  <a:pt x="12845" y="969"/>
                  <a:pt x="12328" y="1256"/>
                  <a:pt x="11825" y="1529"/>
                </a:cubicBezTo>
                <a:cubicBezTo>
                  <a:pt x="11408" y="1759"/>
                  <a:pt x="10977" y="2003"/>
                  <a:pt x="10532" y="2190"/>
                </a:cubicBezTo>
                <a:cubicBezTo>
                  <a:pt x="10316" y="2305"/>
                  <a:pt x="10101" y="2478"/>
                  <a:pt x="9914" y="2621"/>
                </a:cubicBezTo>
                <a:cubicBezTo>
                  <a:pt x="9670" y="2808"/>
                  <a:pt x="9426" y="2995"/>
                  <a:pt x="9153" y="3124"/>
                </a:cubicBezTo>
                <a:cubicBezTo>
                  <a:pt x="8794" y="3411"/>
                  <a:pt x="8420" y="3728"/>
                  <a:pt x="8075" y="4044"/>
                </a:cubicBezTo>
                <a:cubicBezTo>
                  <a:pt x="7558" y="4503"/>
                  <a:pt x="7012" y="4977"/>
                  <a:pt x="6423" y="5380"/>
                </a:cubicBezTo>
                <a:cubicBezTo>
                  <a:pt x="6107" y="5610"/>
                  <a:pt x="5834" y="5883"/>
                  <a:pt x="5503" y="6227"/>
                </a:cubicBezTo>
                <a:cubicBezTo>
                  <a:pt x="5331" y="6414"/>
                  <a:pt x="5144" y="6587"/>
                  <a:pt x="4957" y="6745"/>
                </a:cubicBezTo>
                <a:cubicBezTo>
                  <a:pt x="4627" y="7046"/>
                  <a:pt x="4297" y="7348"/>
                  <a:pt x="4052" y="7707"/>
                </a:cubicBezTo>
                <a:cubicBezTo>
                  <a:pt x="3765" y="8124"/>
                  <a:pt x="3435" y="8612"/>
                  <a:pt x="3047" y="9043"/>
                </a:cubicBezTo>
                <a:lnTo>
                  <a:pt x="3032" y="9058"/>
                </a:lnTo>
                <a:cubicBezTo>
                  <a:pt x="2975" y="9115"/>
                  <a:pt x="2903" y="9216"/>
                  <a:pt x="2860" y="9259"/>
                </a:cubicBezTo>
                <a:cubicBezTo>
                  <a:pt x="2458" y="9805"/>
                  <a:pt x="2084" y="10380"/>
                  <a:pt x="1725" y="10940"/>
                </a:cubicBezTo>
                <a:lnTo>
                  <a:pt x="1725" y="10954"/>
                </a:lnTo>
                <a:cubicBezTo>
                  <a:pt x="1567" y="11213"/>
                  <a:pt x="1409" y="11457"/>
                  <a:pt x="1251" y="11687"/>
                </a:cubicBezTo>
                <a:cubicBezTo>
                  <a:pt x="777" y="12391"/>
                  <a:pt x="288" y="13124"/>
                  <a:pt x="159" y="13971"/>
                </a:cubicBezTo>
                <a:cubicBezTo>
                  <a:pt x="1" y="14704"/>
                  <a:pt x="159" y="15437"/>
                  <a:pt x="302" y="16141"/>
                </a:cubicBezTo>
                <a:cubicBezTo>
                  <a:pt x="346" y="16299"/>
                  <a:pt x="374" y="16457"/>
                  <a:pt x="403" y="16615"/>
                </a:cubicBezTo>
                <a:cubicBezTo>
                  <a:pt x="532" y="17261"/>
                  <a:pt x="834" y="17851"/>
                  <a:pt x="1121" y="18425"/>
                </a:cubicBezTo>
                <a:cubicBezTo>
                  <a:pt x="1279" y="18741"/>
                  <a:pt x="1437" y="19072"/>
                  <a:pt x="1581" y="19402"/>
                </a:cubicBezTo>
                <a:lnTo>
                  <a:pt x="1610" y="19474"/>
                </a:lnTo>
                <a:cubicBezTo>
                  <a:pt x="1983" y="20350"/>
                  <a:pt x="2386" y="21256"/>
                  <a:pt x="3061" y="21931"/>
                </a:cubicBezTo>
                <a:cubicBezTo>
                  <a:pt x="3420" y="22304"/>
                  <a:pt x="3779" y="22707"/>
                  <a:pt x="4110" y="23080"/>
                </a:cubicBezTo>
                <a:cubicBezTo>
                  <a:pt x="4742" y="23784"/>
                  <a:pt x="5403" y="24517"/>
                  <a:pt x="6121" y="25163"/>
                </a:cubicBezTo>
                <a:cubicBezTo>
                  <a:pt x="7012" y="26040"/>
                  <a:pt x="8147" y="26658"/>
                  <a:pt x="9239" y="27218"/>
                </a:cubicBezTo>
                <a:cubicBezTo>
                  <a:pt x="9440" y="27304"/>
                  <a:pt x="9656" y="27405"/>
                  <a:pt x="9857" y="27505"/>
                </a:cubicBezTo>
                <a:cubicBezTo>
                  <a:pt x="10259" y="27706"/>
                  <a:pt x="10690" y="27908"/>
                  <a:pt x="11150" y="28023"/>
                </a:cubicBezTo>
                <a:lnTo>
                  <a:pt x="11308" y="28051"/>
                </a:lnTo>
                <a:cubicBezTo>
                  <a:pt x="11811" y="28166"/>
                  <a:pt x="12328" y="28267"/>
                  <a:pt x="12773" y="28525"/>
                </a:cubicBezTo>
                <a:cubicBezTo>
                  <a:pt x="13132" y="28712"/>
                  <a:pt x="13549" y="28784"/>
                  <a:pt x="13937" y="28856"/>
                </a:cubicBezTo>
                <a:cubicBezTo>
                  <a:pt x="14152" y="28899"/>
                  <a:pt x="14382" y="28942"/>
                  <a:pt x="14612" y="28999"/>
                </a:cubicBezTo>
                <a:cubicBezTo>
                  <a:pt x="14770" y="29028"/>
                  <a:pt x="14943" y="29086"/>
                  <a:pt x="15101" y="29129"/>
                </a:cubicBezTo>
                <a:cubicBezTo>
                  <a:pt x="15417" y="29215"/>
                  <a:pt x="15747" y="29316"/>
                  <a:pt x="16078" y="29316"/>
                </a:cubicBezTo>
                <a:cubicBezTo>
                  <a:pt x="16351" y="29316"/>
                  <a:pt x="16638" y="29330"/>
                  <a:pt x="16940" y="29330"/>
                </a:cubicBezTo>
                <a:cubicBezTo>
                  <a:pt x="17428" y="29330"/>
                  <a:pt x="17917" y="29301"/>
                  <a:pt x="18506" y="29244"/>
                </a:cubicBezTo>
                <a:cubicBezTo>
                  <a:pt x="18610" y="29234"/>
                  <a:pt x="18714" y="29230"/>
                  <a:pt x="18817" y="29230"/>
                </a:cubicBezTo>
                <a:cubicBezTo>
                  <a:pt x="19323" y="29230"/>
                  <a:pt x="19812" y="29335"/>
                  <a:pt x="20302" y="29431"/>
                </a:cubicBezTo>
                <a:cubicBezTo>
                  <a:pt x="20589" y="29488"/>
                  <a:pt x="20876" y="29560"/>
                  <a:pt x="21164" y="29603"/>
                </a:cubicBezTo>
                <a:cubicBezTo>
                  <a:pt x="22356" y="29761"/>
                  <a:pt x="23462" y="30091"/>
                  <a:pt x="24425" y="30580"/>
                </a:cubicBezTo>
                <a:cubicBezTo>
                  <a:pt x="24985" y="30781"/>
                  <a:pt x="25574" y="30896"/>
                  <a:pt x="26149" y="31011"/>
                </a:cubicBezTo>
                <a:cubicBezTo>
                  <a:pt x="26781" y="31126"/>
                  <a:pt x="27428" y="31255"/>
                  <a:pt x="28031" y="31485"/>
                </a:cubicBezTo>
                <a:cubicBezTo>
                  <a:pt x="28836" y="31887"/>
                  <a:pt x="29712" y="32146"/>
                  <a:pt x="30560" y="32376"/>
                </a:cubicBezTo>
                <a:cubicBezTo>
                  <a:pt x="31091" y="32534"/>
                  <a:pt x="31652" y="32692"/>
                  <a:pt x="32198" y="32893"/>
                </a:cubicBezTo>
                <a:cubicBezTo>
                  <a:pt x="32695" y="33073"/>
                  <a:pt x="33218" y="33166"/>
                  <a:pt x="33736" y="33166"/>
                </a:cubicBezTo>
                <a:cubicBezTo>
                  <a:pt x="34086" y="33166"/>
                  <a:pt x="34433" y="33124"/>
                  <a:pt x="34769" y="33037"/>
                </a:cubicBezTo>
                <a:cubicBezTo>
                  <a:pt x="35200" y="32893"/>
                  <a:pt x="35574" y="32620"/>
                  <a:pt x="35933" y="32347"/>
                </a:cubicBezTo>
                <a:cubicBezTo>
                  <a:pt x="36149" y="32189"/>
                  <a:pt x="36379" y="32017"/>
                  <a:pt x="36608" y="31887"/>
                </a:cubicBezTo>
                <a:cubicBezTo>
                  <a:pt x="36738" y="31801"/>
                  <a:pt x="36867" y="31715"/>
                  <a:pt x="36996" y="31629"/>
                </a:cubicBezTo>
                <a:cubicBezTo>
                  <a:pt x="37269" y="31456"/>
                  <a:pt x="37557" y="31270"/>
                  <a:pt x="37815" y="31040"/>
                </a:cubicBezTo>
                <a:cubicBezTo>
                  <a:pt x="38289" y="30566"/>
                  <a:pt x="38519" y="29933"/>
                  <a:pt x="38749" y="29330"/>
                </a:cubicBezTo>
                <a:cubicBezTo>
                  <a:pt x="38821" y="29114"/>
                  <a:pt x="38893" y="28913"/>
                  <a:pt x="38979" y="28698"/>
                </a:cubicBezTo>
                <a:cubicBezTo>
                  <a:pt x="39037" y="28597"/>
                  <a:pt x="39108" y="28511"/>
                  <a:pt x="39166" y="28410"/>
                </a:cubicBezTo>
                <a:cubicBezTo>
                  <a:pt x="39539" y="27807"/>
                  <a:pt x="39942" y="27160"/>
                  <a:pt x="39956" y="26428"/>
                </a:cubicBezTo>
                <a:cubicBezTo>
                  <a:pt x="39956" y="25752"/>
                  <a:pt x="40128" y="25092"/>
                  <a:pt x="40301" y="24459"/>
                </a:cubicBezTo>
                <a:cubicBezTo>
                  <a:pt x="40330" y="24301"/>
                  <a:pt x="40373" y="24158"/>
                  <a:pt x="40416" y="24000"/>
                </a:cubicBezTo>
                <a:cubicBezTo>
                  <a:pt x="40559" y="23396"/>
                  <a:pt x="40919" y="22879"/>
                  <a:pt x="41249" y="22391"/>
                </a:cubicBezTo>
                <a:cubicBezTo>
                  <a:pt x="41450" y="22103"/>
                  <a:pt x="41651" y="21816"/>
                  <a:pt x="41809" y="21514"/>
                </a:cubicBezTo>
                <a:cubicBezTo>
                  <a:pt x="42413" y="20681"/>
                  <a:pt x="43189" y="19991"/>
                  <a:pt x="43936" y="19330"/>
                </a:cubicBezTo>
                <a:cubicBezTo>
                  <a:pt x="44180" y="19115"/>
                  <a:pt x="44424" y="18885"/>
                  <a:pt x="44669" y="18655"/>
                </a:cubicBezTo>
                <a:cubicBezTo>
                  <a:pt x="44740" y="18540"/>
                  <a:pt x="44798" y="18440"/>
                  <a:pt x="44855" y="18339"/>
                </a:cubicBezTo>
                <a:cubicBezTo>
                  <a:pt x="45186" y="17793"/>
                  <a:pt x="45516" y="17247"/>
                  <a:pt x="45444" y="16601"/>
                </a:cubicBezTo>
                <a:cubicBezTo>
                  <a:pt x="45444" y="16457"/>
                  <a:pt x="45444" y="16328"/>
                  <a:pt x="45459" y="16198"/>
                </a:cubicBezTo>
                <a:lnTo>
                  <a:pt x="45459" y="16184"/>
                </a:lnTo>
                <a:cubicBezTo>
                  <a:pt x="45444" y="16141"/>
                  <a:pt x="45444" y="16083"/>
                  <a:pt x="45430" y="16040"/>
                </a:cubicBezTo>
                <a:cubicBezTo>
                  <a:pt x="45401" y="15825"/>
                  <a:pt x="45358" y="15595"/>
                  <a:pt x="45258" y="15394"/>
                </a:cubicBezTo>
                <a:cubicBezTo>
                  <a:pt x="45128" y="15135"/>
                  <a:pt x="44999" y="14848"/>
                  <a:pt x="44884" y="14575"/>
                </a:cubicBezTo>
                <a:cubicBezTo>
                  <a:pt x="44568" y="13813"/>
                  <a:pt x="44237" y="13023"/>
                  <a:pt x="43548" y="12520"/>
                </a:cubicBezTo>
                <a:cubicBezTo>
                  <a:pt x="43246" y="12290"/>
                  <a:pt x="43045" y="11974"/>
                  <a:pt x="42844" y="11673"/>
                </a:cubicBezTo>
                <a:cubicBezTo>
                  <a:pt x="42657" y="11371"/>
                  <a:pt x="42456" y="11069"/>
                  <a:pt x="42183" y="10839"/>
                </a:cubicBezTo>
                <a:cubicBezTo>
                  <a:pt x="42082" y="10753"/>
                  <a:pt x="41996" y="10681"/>
                  <a:pt x="41896" y="10595"/>
                </a:cubicBezTo>
                <a:cubicBezTo>
                  <a:pt x="41709" y="10451"/>
                  <a:pt x="41508" y="10293"/>
                  <a:pt x="41393" y="10063"/>
                </a:cubicBezTo>
                <a:cubicBezTo>
                  <a:pt x="41134" y="9561"/>
                  <a:pt x="40689" y="9201"/>
                  <a:pt x="40243" y="8842"/>
                </a:cubicBezTo>
                <a:cubicBezTo>
                  <a:pt x="40172" y="8785"/>
                  <a:pt x="40100" y="8713"/>
                  <a:pt x="40028" y="8655"/>
                </a:cubicBezTo>
                <a:cubicBezTo>
                  <a:pt x="39755" y="8454"/>
                  <a:pt x="39511" y="8196"/>
                  <a:pt x="39281" y="7966"/>
                </a:cubicBezTo>
                <a:cubicBezTo>
                  <a:pt x="39037" y="7722"/>
                  <a:pt x="38807" y="7477"/>
                  <a:pt x="38534" y="7276"/>
                </a:cubicBezTo>
                <a:cubicBezTo>
                  <a:pt x="38088" y="6946"/>
                  <a:pt x="37657" y="6673"/>
                  <a:pt x="37226" y="6429"/>
                </a:cubicBezTo>
                <a:cubicBezTo>
                  <a:pt x="36896" y="6256"/>
                  <a:pt x="36580" y="6041"/>
                  <a:pt x="36278" y="5840"/>
                </a:cubicBezTo>
                <a:cubicBezTo>
                  <a:pt x="35818" y="5552"/>
                  <a:pt x="35359" y="5236"/>
                  <a:pt x="34856" y="5035"/>
                </a:cubicBezTo>
                <a:cubicBezTo>
                  <a:pt x="34367" y="4834"/>
                  <a:pt x="33922" y="4546"/>
                  <a:pt x="33491" y="4259"/>
                </a:cubicBezTo>
                <a:cubicBezTo>
                  <a:pt x="33002" y="3943"/>
                  <a:pt x="32485" y="3613"/>
                  <a:pt x="31925" y="3411"/>
                </a:cubicBezTo>
                <a:cubicBezTo>
                  <a:pt x="31767" y="3354"/>
                  <a:pt x="31609" y="3282"/>
                  <a:pt x="31436" y="3196"/>
                </a:cubicBezTo>
                <a:cubicBezTo>
                  <a:pt x="30977" y="2952"/>
                  <a:pt x="30560" y="2636"/>
                  <a:pt x="30158" y="2334"/>
                </a:cubicBezTo>
                <a:cubicBezTo>
                  <a:pt x="29640" y="1932"/>
                  <a:pt x="29109" y="1529"/>
                  <a:pt x="28505" y="1285"/>
                </a:cubicBezTo>
                <a:cubicBezTo>
                  <a:pt x="28362" y="1242"/>
                  <a:pt x="28232" y="1185"/>
                  <a:pt x="28103" y="1141"/>
                </a:cubicBezTo>
                <a:cubicBezTo>
                  <a:pt x="27543" y="926"/>
                  <a:pt x="26954" y="696"/>
                  <a:pt x="26350" y="610"/>
                </a:cubicBezTo>
                <a:cubicBezTo>
                  <a:pt x="24899" y="380"/>
                  <a:pt x="23405" y="308"/>
                  <a:pt x="21997" y="265"/>
                </a:cubicBezTo>
                <a:cubicBezTo>
                  <a:pt x="21667" y="236"/>
                  <a:pt x="21322" y="208"/>
                  <a:pt x="21006" y="179"/>
                </a:cubicBezTo>
                <a:lnTo>
                  <a:pt x="20991" y="179"/>
                </a:lnTo>
                <a:cubicBezTo>
                  <a:pt x="20661" y="136"/>
                  <a:pt x="20302" y="107"/>
                  <a:pt x="19957" y="78"/>
                </a:cubicBezTo>
                <a:cubicBezTo>
                  <a:pt x="19373" y="26"/>
                  <a:pt x="18801" y="0"/>
                  <a:pt x="18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887049">
            <a:off x="-741989" y="4160076"/>
            <a:ext cx="2613313" cy="2874650"/>
          </a:xfrm>
          <a:custGeom>
            <a:avLst/>
            <a:gdLst/>
            <a:ahLst/>
            <a:cxnLst/>
            <a:rect l="l" t="t" r="r" b="b"/>
            <a:pathLst>
              <a:path w="24166" h="26584" extrusionOk="0">
                <a:moveTo>
                  <a:pt x="11132" y="32"/>
                </a:moveTo>
                <a:cubicBezTo>
                  <a:pt x="11019" y="32"/>
                  <a:pt x="10905" y="35"/>
                  <a:pt x="10790" y="43"/>
                </a:cubicBezTo>
                <a:cubicBezTo>
                  <a:pt x="10273" y="86"/>
                  <a:pt x="9727" y="0"/>
                  <a:pt x="9224" y="259"/>
                </a:cubicBezTo>
                <a:cubicBezTo>
                  <a:pt x="8448" y="316"/>
                  <a:pt x="7672" y="331"/>
                  <a:pt x="6940" y="632"/>
                </a:cubicBezTo>
                <a:cubicBezTo>
                  <a:pt x="5877" y="1078"/>
                  <a:pt x="4971" y="1767"/>
                  <a:pt x="4124" y="2529"/>
                </a:cubicBezTo>
                <a:cubicBezTo>
                  <a:pt x="3147" y="3405"/>
                  <a:pt x="2385" y="4454"/>
                  <a:pt x="1782" y="5603"/>
                </a:cubicBezTo>
                <a:cubicBezTo>
                  <a:pt x="1107" y="6925"/>
                  <a:pt x="747" y="8347"/>
                  <a:pt x="518" y="9799"/>
                </a:cubicBezTo>
                <a:cubicBezTo>
                  <a:pt x="316" y="11049"/>
                  <a:pt x="43" y="12284"/>
                  <a:pt x="302" y="13563"/>
                </a:cubicBezTo>
                <a:cubicBezTo>
                  <a:pt x="72" y="14410"/>
                  <a:pt x="15" y="15258"/>
                  <a:pt x="87" y="16135"/>
                </a:cubicBezTo>
                <a:cubicBezTo>
                  <a:pt x="0" y="16293"/>
                  <a:pt x="130" y="16465"/>
                  <a:pt x="29" y="16623"/>
                </a:cubicBezTo>
                <a:cubicBezTo>
                  <a:pt x="72" y="17011"/>
                  <a:pt x="245" y="17384"/>
                  <a:pt x="216" y="17787"/>
                </a:cubicBezTo>
                <a:cubicBezTo>
                  <a:pt x="345" y="17959"/>
                  <a:pt x="230" y="18189"/>
                  <a:pt x="359" y="18361"/>
                </a:cubicBezTo>
                <a:cubicBezTo>
                  <a:pt x="690" y="19525"/>
                  <a:pt x="1293" y="20545"/>
                  <a:pt x="1882" y="21580"/>
                </a:cubicBezTo>
                <a:cubicBezTo>
                  <a:pt x="2543" y="22614"/>
                  <a:pt x="3319" y="23534"/>
                  <a:pt x="4253" y="24338"/>
                </a:cubicBezTo>
                <a:cubicBezTo>
                  <a:pt x="4943" y="24942"/>
                  <a:pt x="5718" y="25373"/>
                  <a:pt x="6581" y="25646"/>
                </a:cubicBezTo>
                <a:cubicBezTo>
                  <a:pt x="7514" y="26177"/>
                  <a:pt x="8534" y="26421"/>
                  <a:pt x="9583" y="26508"/>
                </a:cubicBezTo>
                <a:cubicBezTo>
                  <a:pt x="9639" y="26539"/>
                  <a:pt x="9696" y="26549"/>
                  <a:pt x="9752" y="26549"/>
                </a:cubicBezTo>
                <a:cubicBezTo>
                  <a:pt x="9844" y="26549"/>
                  <a:pt x="9937" y="26524"/>
                  <a:pt x="10026" y="26524"/>
                </a:cubicBezTo>
                <a:cubicBezTo>
                  <a:pt x="10081" y="26524"/>
                  <a:pt x="10135" y="26533"/>
                  <a:pt x="10187" y="26565"/>
                </a:cubicBezTo>
                <a:cubicBezTo>
                  <a:pt x="10244" y="26565"/>
                  <a:pt x="10316" y="26565"/>
                  <a:pt x="10373" y="26551"/>
                </a:cubicBezTo>
                <a:cubicBezTo>
                  <a:pt x="10447" y="26575"/>
                  <a:pt x="10520" y="26584"/>
                  <a:pt x="10594" y="26584"/>
                </a:cubicBezTo>
                <a:cubicBezTo>
                  <a:pt x="10748" y="26584"/>
                  <a:pt x="10901" y="26547"/>
                  <a:pt x="11052" y="26547"/>
                </a:cubicBezTo>
                <a:cubicBezTo>
                  <a:pt x="11123" y="26547"/>
                  <a:pt x="11194" y="26555"/>
                  <a:pt x="11264" y="26579"/>
                </a:cubicBezTo>
                <a:cubicBezTo>
                  <a:pt x="11681" y="26551"/>
                  <a:pt x="12098" y="26522"/>
                  <a:pt x="12529" y="26493"/>
                </a:cubicBezTo>
                <a:cubicBezTo>
                  <a:pt x="12802" y="26350"/>
                  <a:pt x="13118" y="26479"/>
                  <a:pt x="13405" y="26335"/>
                </a:cubicBezTo>
                <a:cubicBezTo>
                  <a:pt x="13462" y="26321"/>
                  <a:pt x="13520" y="26321"/>
                  <a:pt x="13592" y="26307"/>
                </a:cubicBezTo>
                <a:cubicBezTo>
                  <a:pt x="13937" y="26163"/>
                  <a:pt x="14310" y="26292"/>
                  <a:pt x="14655" y="26148"/>
                </a:cubicBezTo>
                <a:cubicBezTo>
                  <a:pt x="15574" y="25990"/>
                  <a:pt x="16393" y="25588"/>
                  <a:pt x="17255" y="25272"/>
                </a:cubicBezTo>
                <a:cubicBezTo>
                  <a:pt x="19669" y="24712"/>
                  <a:pt x="21005" y="22973"/>
                  <a:pt x="22025" y="20890"/>
                </a:cubicBezTo>
                <a:cubicBezTo>
                  <a:pt x="23304" y="19338"/>
                  <a:pt x="23994" y="17571"/>
                  <a:pt x="23994" y="15545"/>
                </a:cubicBezTo>
                <a:cubicBezTo>
                  <a:pt x="24166" y="14698"/>
                  <a:pt x="24152" y="13850"/>
                  <a:pt x="24094" y="13002"/>
                </a:cubicBezTo>
                <a:cubicBezTo>
                  <a:pt x="23994" y="11796"/>
                  <a:pt x="23821" y="10589"/>
                  <a:pt x="23634" y="9382"/>
                </a:cubicBezTo>
                <a:cubicBezTo>
                  <a:pt x="23419" y="8075"/>
                  <a:pt x="23088" y="6796"/>
                  <a:pt x="22413" y="5632"/>
                </a:cubicBezTo>
                <a:cubicBezTo>
                  <a:pt x="21767" y="4511"/>
                  <a:pt x="20862" y="3592"/>
                  <a:pt x="20028" y="2629"/>
                </a:cubicBezTo>
                <a:cubicBezTo>
                  <a:pt x="19640" y="2155"/>
                  <a:pt x="19209" y="1652"/>
                  <a:pt x="18620" y="1379"/>
                </a:cubicBezTo>
                <a:cubicBezTo>
                  <a:pt x="16911" y="575"/>
                  <a:pt x="15100" y="302"/>
                  <a:pt x="13247" y="259"/>
                </a:cubicBezTo>
                <a:cubicBezTo>
                  <a:pt x="12540" y="172"/>
                  <a:pt x="11845" y="32"/>
                  <a:pt x="11132" y="32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811839" y="2847800"/>
            <a:ext cx="2799102" cy="2828744"/>
          </a:xfrm>
          <a:custGeom>
            <a:avLst/>
            <a:gdLst/>
            <a:ahLst/>
            <a:cxnLst/>
            <a:rect l="l" t="t" r="r" b="b"/>
            <a:pathLst>
              <a:path w="27068" h="27352" extrusionOk="0">
                <a:moveTo>
                  <a:pt x="8530" y="111"/>
                </a:moveTo>
                <a:cubicBezTo>
                  <a:pt x="8670" y="111"/>
                  <a:pt x="8807" y="167"/>
                  <a:pt x="8936" y="232"/>
                </a:cubicBezTo>
                <a:cubicBezTo>
                  <a:pt x="8980" y="246"/>
                  <a:pt x="9023" y="261"/>
                  <a:pt x="9066" y="290"/>
                </a:cubicBezTo>
                <a:cubicBezTo>
                  <a:pt x="9166" y="347"/>
                  <a:pt x="9281" y="376"/>
                  <a:pt x="9396" y="404"/>
                </a:cubicBezTo>
                <a:cubicBezTo>
                  <a:pt x="9497" y="433"/>
                  <a:pt x="9612" y="462"/>
                  <a:pt x="9712" y="505"/>
                </a:cubicBezTo>
                <a:cubicBezTo>
                  <a:pt x="9827" y="577"/>
                  <a:pt x="9942" y="649"/>
                  <a:pt x="10057" y="706"/>
                </a:cubicBezTo>
                <a:cubicBezTo>
                  <a:pt x="10273" y="850"/>
                  <a:pt x="10502" y="994"/>
                  <a:pt x="10747" y="1080"/>
                </a:cubicBezTo>
                <a:cubicBezTo>
                  <a:pt x="11307" y="1410"/>
                  <a:pt x="11781" y="1856"/>
                  <a:pt x="12255" y="2272"/>
                </a:cubicBezTo>
                <a:cubicBezTo>
                  <a:pt x="12571" y="2574"/>
                  <a:pt x="12916" y="2890"/>
                  <a:pt x="13275" y="3163"/>
                </a:cubicBezTo>
                <a:cubicBezTo>
                  <a:pt x="13706" y="3465"/>
                  <a:pt x="14094" y="3810"/>
                  <a:pt x="14482" y="4154"/>
                </a:cubicBezTo>
                <a:cubicBezTo>
                  <a:pt x="14554" y="4226"/>
                  <a:pt x="14611" y="4284"/>
                  <a:pt x="14683" y="4341"/>
                </a:cubicBezTo>
                <a:cubicBezTo>
                  <a:pt x="15043" y="4672"/>
                  <a:pt x="15416" y="4973"/>
                  <a:pt x="15790" y="5261"/>
                </a:cubicBezTo>
                <a:cubicBezTo>
                  <a:pt x="16106" y="5519"/>
                  <a:pt x="16436" y="5778"/>
                  <a:pt x="16738" y="6051"/>
                </a:cubicBezTo>
                <a:cubicBezTo>
                  <a:pt x="16982" y="6180"/>
                  <a:pt x="17198" y="6367"/>
                  <a:pt x="17399" y="6539"/>
                </a:cubicBezTo>
                <a:cubicBezTo>
                  <a:pt x="17557" y="6669"/>
                  <a:pt x="17729" y="6812"/>
                  <a:pt x="17902" y="6927"/>
                </a:cubicBezTo>
                <a:cubicBezTo>
                  <a:pt x="18347" y="7229"/>
                  <a:pt x="18735" y="7631"/>
                  <a:pt x="19080" y="8005"/>
                </a:cubicBezTo>
                <a:cubicBezTo>
                  <a:pt x="19238" y="8177"/>
                  <a:pt x="19425" y="8335"/>
                  <a:pt x="19597" y="8493"/>
                </a:cubicBezTo>
                <a:cubicBezTo>
                  <a:pt x="19812" y="8694"/>
                  <a:pt x="20057" y="8910"/>
                  <a:pt x="20258" y="9154"/>
                </a:cubicBezTo>
                <a:cubicBezTo>
                  <a:pt x="20445" y="9384"/>
                  <a:pt x="20674" y="9585"/>
                  <a:pt x="20890" y="9772"/>
                </a:cubicBezTo>
                <a:cubicBezTo>
                  <a:pt x="21062" y="9930"/>
                  <a:pt x="21235" y="10074"/>
                  <a:pt x="21378" y="10232"/>
                </a:cubicBezTo>
                <a:cubicBezTo>
                  <a:pt x="21723" y="10620"/>
                  <a:pt x="22111" y="10964"/>
                  <a:pt x="22485" y="11280"/>
                </a:cubicBezTo>
                <a:cubicBezTo>
                  <a:pt x="22901" y="11654"/>
                  <a:pt x="23332" y="12028"/>
                  <a:pt x="23692" y="12459"/>
                </a:cubicBezTo>
                <a:cubicBezTo>
                  <a:pt x="24424" y="13306"/>
                  <a:pt x="25157" y="14226"/>
                  <a:pt x="25933" y="15289"/>
                </a:cubicBezTo>
                <a:cubicBezTo>
                  <a:pt x="26177" y="15619"/>
                  <a:pt x="26393" y="15950"/>
                  <a:pt x="26579" y="16280"/>
                </a:cubicBezTo>
                <a:cubicBezTo>
                  <a:pt x="26967" y="17042"/>
                  <a:pt x="27025" y="17961"/>
                  <a:pt x="26723" y="18795"/>
                </a:cubicBezTo>
                <a:cubicBezTo>
                  <a:pt x="26565" y="19211"/>
                  <a:pt x="26378" y="19628"/>
                  <a:pt x="26206" y="20030"/>
                </a:cubicBezTo>
                <a:cubicBezTo>
                  <a:pt x="26048" y="20346"/>
                  <a:pt x="25904" y="20691"/>
                  <a:pt x="25775" y="21021"/>
                </a:cubicBezTo>
                <a:cubicBezTo>
                  <a:pt x="25444" y="21869"/>
                  <a:pt x="24913" y="22587"/>
                  <a:pt x="24252" y="23133"/>
                </a:cubicBezTo>
                <a:cubicBezTo>
                  <a:pt x="23778" y="23722"/>
                  <a:pt x="23131" y="24168"/>
                  <a:pt x="22528" y="24599"/>
                </a:cubicBezTo>
                <a:cubicBezTo>
                  <a:pt x="22312" y="24743"/>
                  <a:pt x="22097" y="24886"/>
                  <a:pt x="21896" y="25044"/>
                </a:cubicBezTo>
                <a:cubicBezTo>
                  <a:pt x="21680" y="25202"/>
                  <a:pt x="21422" y="25346"/>
                  <a:pt x="21120" y="25475"/>
                </a:cubicBezTo>
                <a:cubicBezTo>
                  <a:pt x="20143" y="25863"/>
                  <a:pt x="19080" y="26237"/>
                  <a:pt x="17945" y="26395"/>
                </a:cubicBezTo>
                <a:cubicBezTo>
                  <a:pt x="17313" y="26481"/>
                  <a:pt x="16652" y="26653"/>
                  <a:pt x="15919" y="26926"/>
                </a:cubicBezTo>
                <a:cubicBezTo>
                  <a:pt x="15245" y="27196"/>
                  <a:pt x="14487" y="27246"/>
                  <a:pt x="13762" y="27246"/>
                </a:cubicBezTo>
                <a:cubicBezTo>
                  <a:pt x="13637" y="27246"/>
                  <a:pt x="13513" y="27245"/>
                  <a:pt x="13390" y="27242"/>
                </a:cubicBezTo>
                <a:cubicBezTo>
                  <a:pt x="12528" y="27214"/>
                  <a:pt x="11781" y="26797"/>
                  <a:pt x="11063" y="26395"/>
                </a:cubicBezTo>
                <a:cubicBezTo>
                  <a:pt x="10589" y="26136"/>
                  <a:pt x="10086" y="25878"/>
                  <a:pt x="9583" y="25705"/>
                </a:cubicBezTo>
                <a:cubicBezTo>
                  <a:pt x="8620" y="25332"/>
                  <a:pt x="7715" y="24800"/>
                  <a:pt x="6796" y="24240"/>
                </a:cubicBezTo>
                <a:cubicBezTo>
                  <a:pt x="6681" y="24154"/>
                  <a:pt x="6566" y="24082"/>
                  <a:pt x="6451" y="23995"/>
                </a:cubicBezTo>
                <a:cubicBezTo>
                  <a:pt x="6278" y="23881"/>
                  <a:pt x="6092" y="23751"/>
                  <a:pt x="5934" y="23593"/>
                </a:cubicBezTo>
                <a:cubicBezTo>
                  <a:pt x="5891" y="23564"/>
                  <a:pt x="5862" y="23536"/>
                  <a:pt x="5833" y="23507"/>
                </a:cubicBezTo>
                <a:cubicBezTo>
                  <a:pt x="5675" y="23335"/>
                  <a:pt x="5503" y="23177"/>
                  <a:pt x="5345" y="23004"/>
                </a:cubicBezTo>
                <a:cubicBezTo>
                  <a:pt x="4770" y="22444"/>
                  <a:pt x="4181" y="21855"/>
                  <a:pt x="3822" y="21093"/>
                </a:cubicBezTo>
                <a:cubicBezTo>
                  <a:pt x="3506" y="20562"/>
                  <a:pt x="3319" y="19973"/>
                  <a:pt x="3132" y="19398"/>
                </a:cubicBezTo>
                <a:cubicBezTo>
                  <a:pt x="2974" y="18881"/>
                  <a:pt x="2787" y="18349"/>
                  <a:pt x="2529" y="17846"/>
                </a:cubicBezTo>
                <a:cubicBezTo>
                  <a:pt x="2399" y="17559"/>
                  <a:pt x="2241" y="17272"/>
                  <a:pt x="2098" y="16984"/>
                </a:cubicBezTo>
                <a:cubicBezTo>
                  <a:pt x="1940" y="16683"/>
                  <a:pt x="1782" y="16352"/>
                  <a:pt x="1624" y="16036"/>
                </a:cubicBezTo>
                <a:cubicBezTo>
                  <a:pt x="1207" y="14930"/>
                  <a:pt x="920" y="13924"/>
                  <a:pt x="747" y="12947"/>
                </a:cubicBezTo>
                <a:cubicBezTo>
                  <a:pt x="690" y="12559"/>
                  <a:pt x="589" y="12128"/>
                  <a:pt x="431" y="11640"/>
                </a:cubicBezTo>
                <a:cubicBezTo>
                  <a:pt x="201" y="10921"/>
                  <a:pt x="144" y="10174"/>
                  <a:pt x="259" y="9485"/>
                </a:cubicBezTo>
                <a:cubicBezTo>
                  <a:pt x="273" y="9384"/>
                  <a:pt x="302" y="9283"/>
                  <a:pt x="316" y="9183"/>
                </a:cubicBezTo>
                <a:cubicBezTo>
                  <a:pt x="402" y="8766"/>
                  <a:pt x="488" y="8350"/>
                  <a:pt x="589" y="7933"/>
                </a:cubicBezTo>
                <a:cubicBezTo>
                  <a:pt x="690" y="7703"/>
                  <a:pt x="819" y="7473"/>
                  <a:pt x="920" y="7258"/>
                </a:cubicBezTo>
                <a:cubicBezTo>
                  <a:pt x="1020" y="7071"/>
                  <a:pt x="1135" y="6870"/>
                  <a:pt x="1221" y="6669"/>
                </a:cubicBezTo>
                <a:cubicBezTo>
                  <a:pt x="1437" y="6223"/>
                  <a:pt x="1724" y="5821"/>
                  <a:pt x="2011" y="5433"/>
                </a:cubicBezTo>
                <a:cubicBezTo>
                  <a:pt x="2184" y="5160"/>
                  <a:pt x="2385" y="4901"/>
                  <a:pt x="2543" y="4614"/>
                </a:cubicBezTo>
                <a:lnTo>
                  <a:pt x="2557" y="4614"/>
                </a:lnTo>
                <a:cubicBezTo>
                  <a:pt x="2773" y="4355"/>
                  <a:pt x="3003" y="4097"/>
                  <a:pt x="3218" y="3867"/>
                </a:cubicBezTo>
                <a:cubicBezTo>
                  <a:pt x="3463" y="3594"/>
                  <a:pt x="3707" y="3335"/>
                  <a:pt x="3937" y="3048"/>
                </a:cubicBezTo>
                <a:cubicBezTo>
                  <a:pt x="4181" y="2732"/>
                  <a:pt x="4511" y="2502"/>
                  <a:pt x="4827" y="2287"/>
                </a:cubicBezTo>
                <a:cubicBezTo>
                  <a:pt x="5043" y="2143"/>
                  <a:pt x="5258" y="1985"/>
                  <a:pt x="5445" y="1812"/>
                </a:cubicBezTo>
                <a:lnTo>
                  <a:pt x="5546" y="1741"/>
                </a:lnTo>
                <a:cubicBezTo>
                  <a:pt x="6120" y="1281"/>
                  <a:pt x="6724" y="821"/>
                  <a:pt x="7385" y="462"/>
                </a:cubicBezTo>
                <a:lnTo>
                  <a:pt x="7399" y="462"/>
                </a:lnTo>
                <a:cubicBezTo>
                  <a:pt x="7615" y="404"/>
                  <a:pt x="7830" y="318"/>
                  <a:pt x="8046" y="246"/>
                </a:cubicBezTo>
                <a:cubicBezTo>
                  <a:pt x="8161" y="203"/>
                  <a:pt x="8276" y="175"/>
                  <a:pt x="8390" y="132"/>
                </a:cubicBezTo>
                <a:cubicBezTo>
                  <a:pt x="8437" y="117"/>
                  <a:pt x="8484" y="111"/>
                  <a:pt x="8530" y="111"/>
                </a:cubicBezTo>
                <a:close/>
                <a:moveTo>
                  <a:pt x="8560" y="1"/>
                </a:moveTo>
                <a:cubicBezTo>
                  <a:pt x="8319" y="1"/>
                  <a:pt x="8089" y="95"/>
                  <a:pt x="7859" y="189"/>
                </a:cubicBezTo>
                <a:cubicBezTo>
                  <a:pt x="7686" y="261"/>
                  <a:pt x="7514" y="318"/>
                  <a:pt x="7342" y="361"/>
                </a:cubicBezTo>
                <a:cubicBezTo>
                  <a:pt x="6580" y="764"/>
                  <a:pt x="5876" y="1310"/>
                  <a:pt x="5201" y="1841"/>
                </a:cubicBezTo>
                <a:lnTo>
                  <a:pt x="5115" y="1913"/>
                </a:lnTo>
                <a:cubicBezTo>
                  <a:pt x="5014" y="1999"/>
                  <a:pt x="4899" y="2071"/>
                  <a:pt x="4799" y="2157"/>
                </a:cubicBezTo>
                <a:cubicBezTo>
                  <a:pt x="4454" y="2387"/>
                  <a:pt x="4109" y="2631"/>
                  <a:pt x="3865" y="2962"/>
                </a:cubicBezTo>
                <a:cubicBezTo>
                  <a:pt x="3649" y="3249"/>
                  <a:pt x="3391" y="3508"/>
                  <a:pt x="3146" y="3766"/>
                </a:cubicBezTo>
                <a:cubicBezTo>
                  <a:pt x="2773" y="4183"/>
                  <a:pt x="2371" y="4600"/>
                  <a:pt x="2083" y="5103"/>
                </a:cubicBezTo>
                <a:cubicBezTo>
                  <a:pt x="1494" y="5835"/>
                  <a:pt x="1063" y="6669"/>
                  <a:pt x="704" y="7401"/>
                </a:cubicBezTo>
                <a:cubicBezTo>
                  <a:pt x="474" y="7775"/>
                  <a:pt x="388" y="8220"/>
                  <a:pt x="302" y="8666"/>
                </a:cubicBezTo>
                <a:cubicBezTo>
                  <a:pt x="273" y="8809"/>
                  <a:pt x="244" y="8967"/>
                  <a:pt x="201" y="9125"/>
                </a:cubicBezTo>
                <a:cubicBezTo>
                  <a:pt x="0" y="9930"/>
                  <a:pt x="29" y="10778"/>
                  <a:pt x="273" y="11568"/>
                </a:cubicBezTo>
                <a:cubicBezTo>
                  <a:pt x="445" y="12085"/>
                  <a:pt x="589" y="12660"/>
                  <a:pt x="690" y="13335"/>
                </a:cubicBezTo>
                <a:cubicBezTo>
                  <a:pt x="905" y="14369"/>
                  <a:pt x="1221" y="15375"/>
                  <a:pt x="1609" y="16309"/>
                </a:cubicBezTo>
                <a:cubicBezTo>
                  <a:pt x="1738" y="16582"/>
                  <a:pt x="1882" y="16855"/>
                  <a:pt x="2026" y="17128"/>
                </a:cubicBezTo>
                <a:cubicBezTo>
                  <a:pt x="2342" y="17731"/>
                  <a:pt x="2658" y="18364"/>
                  <a:pt x="2873" y="19010"/>
                </a:cubicBezTo>
                <a:cubicBezTo>
                  <a:pt x="3218" y="20116"/>
                  <a:pt x="3635" y="21251"/>
                  <a:pt x="4396" y="22171"/>
                </a:cubicBezTo>
                <a:cubicBezTo>
                  <a:pt x="4511" y="22329"/>
                  <a:pt x="4641" y="22458"/>
                  <a:pt x="4770" y="22587"/>
                </a:cubicBezTo>
                <a:cubicBezTo>
                  <a:pt x="4856" y="22674"/>
                  <a:pt x="4957" y="22760"/>
                  <a:pt x="5043" y="22860"/>
                </a:cubicBezTo>
                <a:cubicBezTo>
                  <a:pt x="5646" y="23550"/>
                  <a:pt x="6379" y="24139"/>
                  <a:pt x="7184" y="24613"/>
                </a:cubicBezTo>
                <a:cubicBezTo>
                  <a:pt x="8132" y="25159"/>
                  <a:pt x="8994" y="25633"/>
                  <a:pt x="9942" y="25949"/>
                </a:cubicBezTo>
                <a:cubicBezTo>
                  <a:pt x="10316" y="26107"/>
                  <a:pt x="10689" y="26309"/>
                  <a:pt x="11034" y="26495"/>
                </a:cubicBezTo>
                <a:cubicBezTo>
                  <a:pt x="11551" y="26783"/>
                  <a:pt x="12083" y="27070"/>
                  <a:pt x="12658" y="27228"/>
                </a:cubicBezTo>
                <a:cubicBezTo>
                  <a:pt x="12972" y="27324"/>
                  <a:pt x="13297" y="27351"/>
                  <a:pt x="13623" y="27351"/>
                </a:cubicBezTo>
                <a:cubicBezTo>
                  <a:pt x="13833" y="27351"/>
                  <a:pt x="14044" y="27340"/>
                  <a:pt x="14252" y="27329"/>
                </a:cubicBezTo>
                <a:cubicBezTo>
                  <a:pt x="14310" y="27329"/>
                  <a:pt x="14353" y="27314"/>
                  <a:pt x="14410" y="27314"/>
                </a:cubicBezTo>
                <a:cubicBezTo>
                  <a:pt x="14497" y="27314"/>
                  <a:pt x="14597" y="27300"/>
                  <a:pt x="14683" y="27300"/>
                </a:cubicBezTo>
                <a:cubicBezTo>
                  <a:pt x="14899" y="27286"/>
                  <a:pt x="15129" y="27257"/>
                  <a:pt x="15344" y="27214"/>
                </a:cubicBezTo>
                <a:cubicBezTo>
                  <a:pt x="15617" y="27142"/>
                  <a:pt x="15890" y="27041"/>
                  <a:pt x="16149" y="26955"/>
                </a:cubicBezTo>
                <a:cubicBezTo>
                  <a:pt x="16393" y="26869"/>
                  <a:pt x="16637" y="26783"/>
                  <a:pt x="16882" y="26711"/>
                </a:cubicBezTo>
                <a:cubicBezTo>
                  <a:pt x="17241" y="26610"/>
                  <a:pt x="17614" y="26538"/>
                  <a:pt x="17988" y="26481"/>
                </a:cubicBezTo>
                <a:cubicBezTo>
                  <a:pt x="18275" y="26438"/>
                  <a:pt x="18577" y="26380"/>
                  <a:pt x="18879" y="26309"/>
                </a:cubicBezTo>
                <a:cubicBezTo>
                  <a:pt x="19827" y="26093"/>
                  <a:pt x="20732" y="25734"/>
                  <a:pt x="21407" y="25461"/>
                </a:cubicBezTo>
                <a:cubicBezTo>
                  <a:pt x="22298" y="24929"/>
                  <a:pt x="23117" y="24297"/>
                  <a:pt x="23821" y="23737"/>
                </a:cubicBezTo>
                <a:cubicBezTo>
                  <a:pt x="24008" y="23521"/>
                  <a:pt x="24209" y="23320"/>
                  <a:pt x="24410" y="23119"/>
                </a:cubicBezTo>
                <a:cubicBezTo>
                  <a:pt x="24913" y="22602"/>
                  <a:pt x="25430" y="22070"/>
                  <a:pt x="25717" y="21381"/>
                </a:cubicBezTo>
                <a:cubicBezTo>
                  <a:pt x="25875" y="20993"/>
                  <a:pt x="26048" y="20590"/>
                  <a:pt x="26220" y="20217"/>
                </a:cubicBezTo>
                <a:cubicBezTo>
                  <a:pt x="26421" y="19772"/>
                  <a:pt x="26623" y="19326"/>
                  <a:pt x="26795" y="18866"/>
                </a:cubicBezTo>
                <a:cubicBezTo>
                  <a:pt x="27039" y="18277"/>
                  <a:pt x="27068" y="17588"/>
                  <a:pt x="26910" y="16869"/>
                </a:cubicBezTo>
                <a:cubicBezTo>
                  <a:pt x="26752" y="16352"/>
                  <a:pt x="26450" y="15878"/>
                  <a:pt x="26134" y="15418"/>
                </a:cubicBezTo>
                <a:cubicBezTo>
                  <a:pt x="25516" y="14556"/>
                  <a:pt x="24855" y="13709"/>
                  <a:pt x="24166" y="12875"/>
                </a:cubicBezTo>
                <a:cubicBezTo>
                  <a:pt x="23835" y="12487"/>
                  <a:pt x="23519" y="12085"/>
                  <a:pt x="23117" y="11740"/>
                </a:cubicBezTo>
                <a:cubicBezTo>
                  <a:pt x="22916" y="11510"/>
                  <a:pt x="22657" y="11295"/>
                  <a:pt x="22427" y="11108"/>
                </a:cubicBezTo>
                <a:cubicBezTo>
                  <a:pt x="22169" y="10893"/>
                  <a:pt x="21910" y="10677"/>
                  <a:pt x="21695" y="10433"/>
                </a:cubicBezTo>
                <a:cubicBezTo>
                  <a:pt x="21493" y="10203"/>
                  <a:pt x="21264" y="9987"/>
                  <a:pt x="21048" y="9786"/>
                </a:cubicBezTo>
                <a:cubicBezTo>
                  <a:pt x="20804" y="9571"/>
                  <a:pt x="20545" y="9341"/>
                  <a:pt x="20330" y="9082"/>
                </a:cubicBezTo>
                <a:cubicBezTo>
                  <a:pt x="20172" y="8896"/>
                  <a:pt x="19970" y="8723"/>
                  <a:pt x="19798" y="8551"/>
                </a:cubicBezTo>
                <a:cubicBezTo>
                  <a:pt x="19626" y="8407"/>
                  <a:pt x="19453" y="8249"/>
                  <a:pt x="19310" y="8077"/>
                </a:cubicBezTo>
                <a:cubicBezTo>
                  <a:pt x="18634" y="7315"/>
                  <a:pt x="17801" y="6683"/>
                  <a:pt x="16996" y="6065"/>
                </a:cubicBezTo>
                <a:cubicBezTo>
                  <a:pt x="16925" y="6008"/>
                  <a:pt x="16838" y="5936"/>
                  <a:pt x="16767" y="5878"/>
                </a:cubicBezTo>
                <a:cubicBezTo>
                  <a:pt x="16393" y="5634"/>
                  <a:pt x="16048" y="5332"/>
                  <a:pt x="15732" y="5045"/>
                </a:cubicBezTo>
                <a:cubicBezTo>
                  <a:pt x="15474" y="4815"/>
                  <a:pt x="15215" y="4571"/>
                  <a:pt x="14928" y="4370"/>
                </a:cubicBezTo>
                <a:cubicBezTo>
                  <a:pt x="14525" y="4068"/>
                  <a:pt x="14137" y="3738"/>
                  <a:pt x="13778" y="3407"/>
                </a:cubicBezTo>
                <a:cubicBezTo>
                  <a:pt x="13663" y="3307"/>
                  <a:pt x="13548" y="3206"/>
                  <a:pt x="13433" y="3106"/>
                </a:cubicBezTo>
                <a:cubicBezTo>
                  <a:pt x="13232" y="2919"/>
                  <a:pt x="13002" y="2746"/>
                  <a:pt x="12787" y="2574"/>
                </a:cubicBezTo>
                <a:cubicBezTo>
                  <a:pt x="12528" y="2373"/>
                  <a:pt x="12270" y="2172"/>
                  <a:pt x="12025" y="1942"/>
                </a:cubicBezTo>
                <a:cubicBezTo>
                  <a:pt x="11925" y="1856"/>
                  <a:pt x="11839" y="1784"/>
                  <a:pt x="11752" y="1698"/>
                </a:cubicBezTo>
                <a:cubicBezTo>
                  <a:pt x="11422" y="1396"/>
                  <a:pt x="11077" y="1094"/>
                  <a:pt x="10660" y="907"/>
                </a:cubicBezTo>
                <a:cubicBezTo>
                  <a:pt x="10474" y="835"/>
                  <a:pt x="10301" y="721"/>
                  <a:pt x="10129" y="620"/>
                </a:cubicBezTo>
                <a:cubicBezTo>
                  <a:pt x="9928" y="476"/>
                  <a:pt x="9741" y="361"/>
                  <a:pt x="9511" y="304"/>
                </a:cubicBezTo>
                <a:cubicBezTo>
                  <a:pt x="9324" y="304"/>
                  <a:pt x="9166" y="218"/>
                  <a:pt x="9008" y="132"/>
                </a:cubicBezTo>
                <a:cubicBezTo>
                  <a:pt x="8951" y="103"/>
                  <a:pt x="8893" y="74"/>
                  <a:pt x="8836" y="45"/>
                </a:cubicBezTo>
                <a:cubicBezTo>
                  <a:pt x="8742" y="14"/>
                  <a:pt x="8650" y="1"/>
                  <a:pt x="85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683100" y="1497775"/>
            <a:ext cx="57777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3146575" y="3001325"/>
            <a:ext cx="2850900" cy="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4"/>
          <p:cNvSpPr/>
          <p:nvPr/>
        </p:nvSpPr>
        <p:spPr>
          <a:xfrm rot="-3683068" flipH="1">
            <a:off x="8376619" y="2524"/>
            <a:ext cx="2139143" cy="1269360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2" name="Google Shape;182;p14"/>
          <p:cNvSpPr/>
          <p:nvPr/>
        </p:nvSpPr>
        <p:spPr>
          <a:xfrm flipH="1">
            <a:off x="8052745" y="-884212"/>
            <a:ext cx="1537697" cy="168851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"/>
          <p:cNvSpPr/>
          <p:nvPr/>
        </p:nvSpPr>
        <p:spPr>
          <a:xfrm rot="1535622" flipH="1">
            <a:off x="-848089" y="4396458"/>
            <a:ext cx="2091815" cy="1804929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4"/>
          <p:cNvGrpSpPr/>
          <p:nvPr/>
        </p:nvGrpSpPr>
        <p:grpSpPr>
          <a:xfrm rot="1023969" flipH="1">
            <a:off x="-613110" y="3072067"/>
            <a:ext cx="1587421" cy="1669138"/>
            <a:chOff x="-1951641" y="1351303"/>
            <a:chExt cx="472101" cy="496404"/>
          </a:xfrm>
        </p:grpSpPr>
        <p:sp>
          <p:nvSpPr>
            <p:cNvPr id="185" name="Google Shape;185;p14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1095400" y="2931125"/>
            <a:ext cx="21489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1095375" y="2502350"/>
            <a:ext cx="21489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3497500" y="2931125"/>
            <a:ext cx="21489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3497477" y="2502350"/>
            <a:ext cx="21489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ubTitle" idx="5"/>
          </p:nvPr>
        </p:nvSpPr>
        <p:spPr>
          <a:xfrm>
            <a:off x="5899601" y="2931125"/>
            <a:ext cx="21489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ubTitle" idx="6"/>
          </p:nvPr>
        </p:nvSpPr>
        <p:spPr>
          <a:xfrm>
            <a:off x="5899578" y="2502350"/>
            <a:ext cx="21489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5"/>
          <p:cNvSpPr/>
          <p:nvPr/>
        </p:nvSpPr>
        <p:spPr>
          <a:xfrm rot="-9729063" flipH="1">
            <a:off x="120486" y="-1420458"/>
            <a:ext cx="994976" cy="2131557"/>
          </a:xfrm>
          <a:custGeom>
            <a:avLst/>
            <a:gdLst/>
            <a:ahLst/>
            <a:cxnLst/>
            <a:rect l="l" t="t" r="r" b="b"/>
            <a:pathLst>
              <a:path w="6854" h="29727" extrusionOk="0">
                <a:moveTo>
                  <a:pt x="3017" y="245"/>
                </a:moveTo>
                <a:cubicBezTo>
                  <a:pt x="3032" y="274"/>
                  <a:pt x="3060" y="303"/>
                  <a:pt x="3060" y="317"/>
                </a:cubicBezTo>
                <a:lnTo>
                  <a:pt x="3046" y="346"/>
                </a:lnTo>
                <a:lnTo>
                  <a:pt x="3032" y="360"/>
                </a:lnTo>
                <a:cubicBezTo>
                  <a:pt x="3032" y="377"/>
                  <a:pt x="3023" y="383"/>
                  <a:pt x="3010" y="383"/>
                </a:cubicBezTo>
                <a:cubicBezTo>
                  <a:pt x="2991" y="383"/>
                  <a:pt x="2963" y="369"/>
                  <a:pt x="2946" y="360"/>
                </a:cubicBezTo>
                <a:cubicBezTo>
                  <a:pt x="2917" y="346"/>
                  <a:pt x="2931" y="303"/>
                  <a:pt x="2960" y="288"/>
                </a:cubicBezTo>
                <a:lnTo>
                  <a:pt x="2989" y="274"/>
                </a:lnTo>
                <a:lnTo>
                  <a:pt x="3017" y="245"/>
                </a:lnTo>
                <a:close/>
                <a:moveTo>
                  <a:pt x="3549" y="489"/>
                </a:moveTo>
                <a:cubicBezTo>
                  <a:pt x="3563" y="489"/>
                  <a:pt x="3506" y="533"/>
                  <a:pt x="3420" y="590"/>
                </a:cubicBezTo>
                <a:lnTo>
                  <a:pt x="3362" y="576"/>
                </a:lnTo>
                <a:cubicBezTo>
                  <a:pt x="3348" y="576"/>
                  <a:pt x="3333" y="561"/>
                  <a:pt x="3333" y="561"/>
                </a:cubicBezTo>
                <a:cubicBezTo>
                  <a:pt x="3333" y="547"/>
                  <a:pt x="3333" y="518"/>
                  <a:pt x="3348" y="518"/>
                </a:cubicBezTo>
                <a:lnTo>
                  <a:pt x="3391" y="518"/>
                </a:lnTo>
                <a:cubicBezTo>
                  <a:pt x="3448" y="504"/>
                  <a:pt x="3535" y="489"/>
                  <a:pt x="3549" y="489"/>
                </a:cubicBezTo>
                <a:close/>
                <a:moveTo>
                  <a:pt x="3405" y="619"/>
                </a:moveTo>
                <a:cubicBezTo>
                  <a:pt x="3420" y="619"/>
                  <a:pt x="3420" y="648"/>
                  <a:pt x="3420" y="662"/>
                </a:cubicBezTo>
                <a:cubicBezTo>
                  <a:pt x="3420" y="691"/>
                  <a:pt x="3391" y="734"/>
                  <a:pt x="3391" y="762"/>
                </a:cubicBezTo>
                <a:cubicBezTo>
                  <a:pt x="3405" y="791"/>
                  <a:pt x="3434" y="820"/>
                  <a:pt x="3448" y="849"/>
                </a:cubicBezTo>
                <a:cubicBezTo>
                  <a:pt x="3448" y="853"/>
                  <a:pt x="3447" y="855"/>
                  <a:pt x="3445" y="855"/>
                </a:cubicBezTo>
                <a:cubicBezTo>
                  <a:pt x="3440" y="855"/>
                  <a:pt x="3430" y="844"/>
                  <a:pt x="3420" y="834"/>
                </a:cubicBezTo>
                <a:lnTo>
                  <a:pt x="3405" y="849"/>
                </a:lnTo>
                <a:lnTo>
                  <a:pt x="3362" y="849"/>
                </a:lnTo>
                <a:cubicBezTo>
                  <a:pt x="3333" y="820"/>
                  <a:pt x="3362" y="734"/>
                  <a:pt x="3362" y="691"/>
                </a:cubicBezTo>
                <a:cubicBezTo>
                  <a:pt x="3362" y="662"/>
                  <a:pt x="3377" y="633"/>
                  <a:pt x="3391" y="619"/>
                </a:cubicBezTo>
                <a:close/>
                <a:moveTo>
                  <a:pt x="431" y="1035"/>
                </a:moveTo>
                <a:cubicBezTo>
                  <a:pt x="446" y="1050"/>
                  <a:pt x="460" y="1064"/>
                  <a:pt x="460" y="1064"/>
                </a:cubicBezTo>
                <a:lnTo>
                  <a:pt x="446" y="1093"/>
                </a:lnTo>
                <a:cubicBezTo>
                  <a:pt x="460" y="1136"/>
                  <a:pt x="517" y="1237"/>
                  <a:pt x="503" y="1251"/>
                </a:cubicBezTo>
                <a:cubicBezTo>
                  <a:pt x="489" y="1265"/>
                  <a:pt x="478" y="1272"/>
                  <a:pt x="471" y="1272"/>
                </a:cubicBezTo>
                <a:cubicBezTo>
                  <a:pt x="464" y="1272"/>
                  <a:pt x="460" y="1265"/>
                  <a:pt x="460" y="1251"/>
                </a:cubicBezTo>
                <a:lnTo>
                  <a:pt x="460" y="1237"/>
                </a:lnTo>
                <a:cubicBezTo>
                  <a:pt x="460" y="1213"/>
                  <a:pt x="456" y="1202"/>
                  <a:pt x="447" y="1202"/>
                </a:cubicBezTo>
                <a:cubicBezTo>
                  <a:pt x="440" y="1202"/>
                  <a:pt x="430" y="1209"/>
                  <a:pt x="417" y="1222"/>
                </a:cubicBezTo>
                <a:cubicBezTo>
                  <a:pt x="403" y="1222"/>
                  <a:pt x="359" y="1193"/>
                  <a:pt x="359" y="1179"/>
                </a:cubicBezTo>
                <a:cubicBezTo>
                  <a:pt x="374" y="1136"/>
                  <a:pt x="388" y="1079"/>
                  <a:pt x="403" y="1035"/>
                </a:cubicBezTo>
                <a:close/>
                <a:moveTo>
                  <a:pt x="503" y="1596"/>
                </a:moveTo>
                <a:cubicBezTo>
                  <a:pt x="546" y="1596"/>
                  <a:pt x="589" y="1696"/>
                  <a:pt x="546" y="1711"/>
                </a:cubicBezTo>
                <a:cubicBezTo>
                  <a:pt x="520" y="1724"/>
                  <a:pt x="554" y="1798"/>
                  <a:pt x="571" y="1798"/>
                </a:cubicBezTo>
                <a:cubicBezTo>
                  <a:pt x="573" y="1798"/>
                  <a:pt x="574" y="1798"/>
                  <a:pt x="575" y="1797"/>
                </a:cubicBezTo>
                <a:cubicBezTo>
                  <a:pt x="582" y="1793"/>
                  <a:pt x="588" y="1791"/>
                  <a:pt x="591" y="1791"/>
                </a:cubicBezTo>
                <a:cubicBezTo>
                  <a:pt x="603" y="1791"/>
                  <a:pt x="600" y="1808"/>
                  <a:pt x="589" y="1840"/>
                </a:cubicBezTo>
                <a:lnTo>
                  <a:pt x="589" y="1869"/>
                </a:lnTo>
                <a:cubicBezTo>
                  <a:pt x="575" y="1897"/>
                  <a:pt x="589" y="1912"/>
                  <a:pt x="589" y="1926"/>
                </a:cubicBezTo>
                <a:lnTo>
                  <a:pt x="604" y="1941"/>
                </a:lnTo>
                <a:cubicBezTo>
                  <a:pt x="632" y="1941"/>
                  <a:pt x="632" y="1955"/>
                  <a:pt x="618" y="1984"/>
                </a:cubicBezTo>
                <a:lnTo>
                  <a:pt x="604" y="1984"/>
                </a:lnTo>
                <a:lnTo>
                  <a:pt x="589" y="1998"/>
                </a:lnTo>
                <a:cubicBezTo>
                  <a:pt x="586" y="2005"/>
                  <a:pt x="581" y="2008"/>
                  <a:pt x="575" y="2008"/>
                </a:cubicBezTo>
                <a:cubicBezTo>
                  <a:pt x="558" y="2008"/>
                  <a:pt x="535" y="1980"/>
                  <a:pt x="546" y="1969"/>
                </a:cubicBezTo>
                <a:cubicBezTo>
                  <a:pt x="546" y="1943"/>
                  <a:pt x="497" y="1867"/>
                  <a:pt x="456" y="1867"/>
                </a:cubicBezTo>
                <a:cubicBezTo>
                  <a:pt x="452" y="1867"/>
                  <a:pt x="449" y="1868"/>
                  <a:pt x="446" y="1869"/>
                </a:cubicBezTo>
                <a:cubicBezTo>
                  <a:pt x="440" y="1869"/>
                  <a:pt x="436" y="1869"/>
                  <a:pt x="431" y="1870"/>
                </a:cubicBezTo>
                <a:lnTo>
                  <a:pt x="431" y="1870"/>
                </a:lnTo>
                <a:cubicBezTo>
                  <a:pt x="454" y="1841"/>
                  <a:pt x="469" y="1780"/>
                  <a:pt x="446" y="1768"/>
                </a:cubicBezTo>
                <a:cubicBezTo>
                  <a:pt x="431" y="1754"/>
                  <a:pt x="374" y="1668"/>
                  <a:pt x="359" y="1639"/>
                </a:cubicBezTo>
                <a:cubicBezTo>
                  <a:pt x="359" y="1610"/>
                  <a:pt x="460" y="1596"/>
                  <a:pt x="503" y="1596"/>
                </a:cubicBezTo>
                <a:close/>
                <a:moveTo>
                  <a:pt x="2558" y="2142"/>
                </a:moveTo>
                <a:cubicBezTo>
                  <a:pt x="2586" y="2156"/>
                  <a:pt x="2615" y="2185"/>
                  <a:pt x="2644" y="2199"/>
                </a:cubicBezTo>
                <a:lnTo>
                  <a:pt x="2629" y="2214"/>
                </a:lnTo>
                <a:lnTo>
                  <a:pt x="2615" y="2228"/>
                </a:lnTo>
                <a:cubicBezTo>
                  <a:pt x="2595" y="2238"/>
                  <a:pt x="2539" y="2248"/>
                  <a:pt x="2497" y="2248"/>
                </a:cubicBezTo>
                <a:cubicBezTo>
                  <a:pt x="2480" y="2248"/>
                  <a:pt x="2465" y="2246"/>
                  <a:pt x="2457" y="2242"/>
                </a:cubicBezTo>
                <a:cubicBezTo>
                  <a:pt x="2428" y="2228"/>
                  <a:pt x="2356" y="2185"/>
                  <a:pt x="2342" y="2170"/>
                </a:cubicBezTo>
                <a:cubicBezTo>
                  <a:pt x="2328" y="2156"/>
                  <a:pt x="2328" y="2142"/>
                  <a:pt x="2328" y="2142"/>
                </a:cubicBezTo>
                <a:lnTo>
                  <a:pt x="2328" y="2142"/>
                </a:lnTo>
                <a:cubicBezTo>
                  <a:pt x="2328" y="2142"/>
                  <a:pt x="2342" y="2142"/>
                  <a:pt x="2371" y="2156"/>
                </a:cubicBezTo>
                <a:lnTo>
                  <a:pt x="2515" y="2156"/>
                </a:lnTo>
                <a:lnTo>
                  <a:pt x="2543" y="2142"/>
                </a:lnTo>
                <a:close/>
                <a:moveTo>
                  <a:pt x="2400" y="2300"/>
                </a:moveTo>
                <a:cubicBezTo>
                  <a:pt x="2428" y="2300"/>
                  <a:pt x="2486" y="2328"/>
                  <a:pt x="2471" y="2357"/>
                </a:cubicBezTo>
                <a:lnTo>
                  <a:pt x="2443" y="2386"/>
                </a:lnTo>
                <a:lnTo>
                  <a:pt x="2428" y="2400"/>
                </a:lnTo>
                <a:cubicBezTo>
                  <a:pt x="2422" y="2406"/>
                  <a:pt x="2416" y="2410"/>
                  <a:pt x="2410" y="2410"/>
                </a:cubicBezTo>
                <a:cubicBezTo>
                  <a:pt x="2402" y="2410"/>
                  <a:pt x="2394" y="2403"/>
                  <a:pt x="2385" y="2386"/>
                </a:cubicBezTo>
                <a:lnTo>
                  <a:pt x="2385" y="2372"/>
                </a:lnTo>
                <a:lnTo>
                  <a:pt x="2371" y="2357"/>
                </a:lnTo>
                <a:cubicBezTo>
                  <a:pt x="2356" y="2314"/>
                  <a:pt x="2371" y="2300"/>
                  <a:pt x="2400" y="2300"/>
                </a:cubicBezTo>
                <a:close/>
                <a:moveTo>
                  <a:pt x="546" y="2386"/>
                </a:moveTo>
                <a:cubicBezTo>
                  <a:pt x="546" y="2386"/>
                  <a:pt x="575" y="2400"/>
                  <a:pt x="575" y="2400"/>
                </a:cubicBezTo>
                <a:cubicBezTo>
                  <a:pt x="561" y="2487"/>
                  <a:pt x="632" y="2487"/>
                  <a:pt x="661" y="2515"/>
                </a:cubicBezTo>
                <a:lnTo>
                  <a:pt x="661" y="2530"/>
                </a:lnTo>
                <a:cubicBezTo>
                  <a:pt x="676" y="2558"/>
                  <a:pt x="647" y="2573"/>
                  <a:pt x="618" y="2573"/>
                </a:cubicBezTo>
                <a:cubicBezTo>
                  <a:pt x="589" y="2515"/>
                  <a:pt x="517" y="2530"/>
                  <a:pt x="503" y="2458"/>
                </a:cubicBezTo>
                <a:cubicBezTo>
                  <a:pt x="503" y="2443"/>
                  <a:pt x="503" y="2415"/>
                  <a:pt x="517" y="2400"/>
                </a:cubicBezTo>
                <a:lnTo>
                  <a:pt x="546" y="2386"/>
                </a:lnTo>
                <a:close/>
                <a:moveTo>
                  <a:pt x="3992" y="2294"/>
                </a:moveTo>
                <a:cubicBezTo>
                  <a:pt x="4007" y="2294"/>
                  <a:pt x="4018" y="2320"/>
                  <a:pt x="4032" y="2320"/>
                </a:cubicBezTo>
                <a:cubicBezTo>
                  <a:pt x="4038" y="2320"/>
                  <a:pt x="4044" y="2315"/>
                  <a:pt x="4052" y="2300"/>
                </a:cubicBezTo>
                <a:cubicBezTo>
                  <a:pt x="4066" y="2300"/>
                  <a:pt x="4081" y="2314"/>
                  <a:pt x="4081" y="2314"/>
                </a:cubicBezTo>
                <a:lnTo>
                  <a:pt x="4124" y="2386"/>
                </a:lnTo>
                <a:cubicBezTo>
                  <a:pt x="4167" y="2386"/>
                  <a:pt x="4210" y="2429"/>
                  <a:pt x="4210" y="2458"/>
                </a:cubicBezTo>
                <a:cubicBezTo>
                  <a:pt x="4210" y="2487"/>
                  <a:pt x="4195" y="2573"/>
                  <a:pt x="4195" y="2573"/>
                </a:cubicBezTo>
                <a:cubicBezTo>
                  <a:pt x="4195" y="2573"/>
                  <a:pt x="4195" y="2558"/>
                  <a:pt x="4181" y="2530"/>
                </a:cubicBezTo>
                <a:lnTo>
                  <a:pt x="4181" y="2501"/>
                </a:lnTo>
                <a:lnTo>
                  <a:pt x="4138" y="2415"/>
                </a:lnTo>
                <a:cubicBezTo>
                  <a:pt x="4127" y="2413"/>
                  <a:pt x="4116" y="2412"/>
                  <a:pt x="4107" y="2412"/>
                </a:cubicBezTo>
                <a:cubicBezTo>
                  <a:pt x="4026" y="2412"/>
                  <a:pt x="3980" y="2459"/>
                  <a:pt x="3980" y="2472"/>
                </a:cubicBezTo>
                <a:cubicBezTo>
                  <a:pt x="3980" y="2487"/>
                  <a:pt x="3980" y="2515"/>
                  <a:pt x="3966" y="2515"/>
                </a:cubicBezTo>
                <a:lnTo>
                  <a:pt x="3923" y="2501"/>
                </a:lnTo>
                <a:cubicBezTo>
                  <a:pt x="3865" y="2472"/>
                  <a:pt x="3865" y="2429"/>
                  <a:pt x="3894" y="2386"/>
                </a:cubicBezTo>
                <a:lnTo>
                  <a:pt x="3923" y="2357"/>
                </a:lnTo>
                <a:cubicBezTo>
                  <a:pt x="3951" y="2343"/>
                  <a:pt x="3966" y="2314"/>
                  <a:pt x="3980" y="2300"/>
                </a:cubicBezTo>
                <a:cubicBezTo>
                  <a:pt x="3984" y="2295"/>
                  <a:pt x="3988" y="2294"/>
                  <a:pt x="3992" y="2294"/>
                </a:cubicBezTo>
                <a:close/>
                <a:moveTo>
                  <a:pt x="5546" y="2688"/>
                </a:moveTo>
                <a:cubicBezTo>
                  <a:pt x="5560" y="2688"/>
                  <a:pt x="5575" y="2716"/>
                  <a:pt x="5560" y="2716"/>
                </a:cubicBezTo>
                <a:lnTo>
                  <a:pt x="5546" y="2788"/>
                </a:lnTo>
                <a:cubicBezTo>
                  <a:pt x="5524" y="2781"/>
                  <a:pt x="5502" y="2762"/>
                  <a:pt x="5486" y="2738"/>
                </a:cubicBezTo>
                <a:lnTo>
                  <a:pt x="5486" y="2738"/>
                </a:lnTo>
                <a:cubicBezTo>
                  <a:pt x="5492" y="2734"/>
                  <a:pt x="5498" y="2731"/>
                  <a:pt x="5503" y="2731"/>
                </a:cubicBezTo>
                <a:lnTo>
                  <a:pt x="5503" y="2702"/>
                </a:lnTo>
                <a:cubicBezTo>
                  <a:pt x="5503" y="2688"/>
                  <a:pt x="5532" y="2688"/>
                  <a:pt x="5546" y="2688"/>
                </a:cubicBezTo>
                <a:close/>
                <a:moveTo>
                  <a:pt x="1372" y="2710"/>
                </a:moveTo>
                <a:cubicBezTo>
                  <a:pt x="1382" y="2710"/>
                  <a:pt x="1390" y="2712"/>
                  <a:pt x="1394" y="2716"/>
                </a:cubicBezTo>
                <a:cubicBezTo>
                  <a:pt x="1408" y="2745"/>
                  <a:pt x="1480" y="2731"/>
                  <a:pt x="1466" y="2803"/>
                </a:cubicBezTo>
                <a:cubicBezTo>
                  <a:pt x="1523" y="2817"/>
                  <a:pt x="1523" y="2831"/>
                  <a:pt x="1466" y="2860"/>
                </a:cubicBezTo>
                <a:lnTo>
                  <a:pt x="1423" y="2817"/>
                </a:lnTo>
                <a:cubicBezTo>
                  <a:pt x="1408" y="2803"/>
                  <a:pt x="1394" y="2788"/>
                  <a:pt x="1365" y="2774"/>
                </a:cubicBezTo>
                <a:cubicBezTo>
                  <a:pt x="1336" y="2774"/>
                  <a:pt x="1293" y="2774"/>
                  <a:pt x="1308" y="2731"/>
                </a:cubicBezTo>
                <a:cubicBezTo>
                  <a:pt x="1318" y="2721"/>
                  <a:pt x="1350" y="2710"/>
                  <a:pt x="1372" y="2710"/>
                </a:cubicBezTo>
                <a:close/>
                <a:moveTo>
                  <a:pt x="5138" y="2671"/>
                </a:moveTo>
                <a:cubicBezTo>
                  <a:pt x="5140" y="2671"/>
                  <a:pt x="5142" y="2672"/>
                  <a:pt x="5144" y="2673"/>
                </a:cubicBezTo>
                <a:cubicBezTo>
                  <a:pt x="5158" y="2688"/>
                  <a:pt x="5201" y="2745"/>
                  <a:pt x="5216" y="2774"/>
                </a:cubicBezTo>
                <a:cubicBezTo>
                  <a:pt x="5230" y="2788"/>
                  <a:pt x="5201" y="2831"/>
                  <a:pt x="5144" y="2860"/>
                </a:cubicBezTo>
                <a:lnTo>
                  <a:pt x="5129" y="2759"/>
                </a:lnTo>
                <a:lnTo>
                  <a:pt x="5115" y="2731"/>
                </a:lnTo>
                <a:cubicBezTo>
                  <a:pt x="5089" y="2718"/>
                  <a:pt x="5121" y="2671"/>
                  <a:pt x="5138" y="2671"/>
                </a:cubicBezTo>
                <a:close/>
                <a:moveTo>
                  <a:pt x="5431" y="2889"/>
                </a:moveTo>
                <a:lnTo>
                  <a:pt x="5460" y="2903"/>
                </a:lnTo>
                <a:lnTo>
                  <a:pt x="5489" y="2903"/>
                </a:lnTo>
                <a:cubicBezTo>
                  <a:pt x="5517" y="2946"/>
                  <a:pt x="5575" y="2961"/>
                  <a:pt x="5560" y="3018"/>
                </a:cubicBezTo>
                <a:cubicBezTo>
                  <a:pt x="5560" y="3047"/>
                  <a:pt x="5517" y="3076"/>
                  <a:pt x="5489" y="3090"/>
                </a:cubicBezTo>
                <a:lnTo>
                  <a:pt x="5474" y="3104"/>
                </a:lnTo>
                <a:cubicBezTo>
                  <a:pt x="5431" y="3104"/>
                  <a:pt x="5417" y="3061"/>
                  <a:pt x="5431" y="3018"/>
                </a:cubicBezTo>
                <a:lnTo>
                  <a:pt x="5445" y="2989"/>
                </a:lnTo>
                <a:cubicBezTo>
                  <a:pt x="5445" y="2975"/>
                  <a:pt x="5431" y="2946"/>
                  <a:pt x="5431" y="2946"/>
                </a:cubicBezTo>
                <a:lnTo>
                  <a:pt x="5388" y="2946"/>
                </a:lnTo>
                <a:cubicBezTo>
                  <a:pt x="5388" y="2918"/>
                  <a:pt x="5402" y="2889"/>
                  <a:pt x="5431" y="2889"/>
                </a:cubicBezTo>
                <a:close/>
                <a:moveTo>
                  <a:pt x="5431" y="3162"/>
                </a:moveTo>
                <a:cubicBezTo>
                  <a:pt x="5445" y="3162"/>
                  <a:pt x="5489" y="3176"/>
                  <a:pt x="5503" y="3176"/>
                </a:cubicBezTo>
                <a:cubicBezTo>
                  <a:pt x="5503" y="3219"/>
                  <a:pt x="5532" y="3219"/>
                  <a:pt x="5560" y="3248"/>
                </a:cubicBezTo>
                <a:lnTo>
                  <a:pt x="5575" y="3248"/>
                </a:lnTo>
                <a:cubicBezTo>
                  <a:pt x="5560" y="3262"/>
                  <a:pt x="5546" y="3277"/>
                  <a:pt x="5546" y="3277"/>
                </a:cubicBezTo>
                <a:lnTo>
                  <a:pt x="5532" y="3277"/>
                </a:lnTo>
                <a:lnTo>
                  <a:pt x="5517" y="3262"/>
                </a:lnTo>
                <a:cubicBezTo>
                  <a:pt x="5489" y="3262"/>
                  <a:pt x="5474" y="3277"/>
                  <a:pt x="5489" y="3291"/>
                </a:cubicBezTo>
                <a:cubicBezTo>
                  <a:pt x="5500" y="3313"/>
                  <a:pt x="5460" y="3344"/>
                  <a:pt x="5441" y="3344"/>
                </a:cubicBezTo>
                <a:cubicBezTo>
                  <a:pt x="5435" y="3344"/>
                  <a:pt x="5431" y="3341"/>
                  <a:pt x="5431" y="3334"/>
                </a:cubicBezTo>
                <a:cubicBezTo>
                  <a:pt x="5431" y="3291"/>
                  <a:pt x="5431" y="3248"/>
                  <a:pt x="5431" y="3234"/>
                </a:cubicBezTo>
                <a:lnTo>
                  <a:pt x="5417" y="3219"/>
                </a:lnTo>
                <a:cubicBezTo>
                  <a:pt x="5417" y="3205"/>
                  <a:pt x="5417" y="3162"/>
                  <a:pt x="5431" y="3162"/>
                </a:cubicBezTo>
                <a:close/>
                <a:moveTo>
                  <a:pt x="5230" y="3104"/>
                </a:moveTo>
                <a:cubicBezTo>
                  <a:pt x="5244" y="3104"/>
                  <a:pt x="5259" y="3119"/>
                  <a:pt x="5244" y="3133"/>
                </a:cubicBezTo>
                <a:lnTo>
                  <a:pt x="5244" y="3205"/>
                </a:lnTo>
                <a:cubicBezTo>
                  <a:pt x="5216" y="3291"/>
                  <a:pt x="5201" y="3349"/>
                  <a:pt x="5187" y="3349"/>
                </a:cubicBezTo>
                <a:cubicBezTo>
                  <a:pt x="5172" y="3349"/>
                  <a:pt x="5144" y="3320"/>
                  <a:pt x="5158" y="3277"/>
                </a:cubicBezTo>
                <a:lnTo>
                  <a:pt x="5158" y="3234"/>
                </a:lnTo>
                <a:cubicBezTo>
                  <a:pt x="5158" y="3191"/>
                  <a:pt x="5172" y="3147"/>
                  <a:pt x="5187" y="3119"/>
                </a:cubicBezTo>
                <a:cubicBezTo>
                  <a:pt x="5201" y="3104"/>
                  <a:pt x="5216" y="3104"/>
                  <a:pt x="5230" y="3104"/>
                </a:cubicBezTo>
                <a:close/>
                <a:moveTo>
                  <a:pt x="5086" y="3205"/>
                </a:moveTo>
                <a:lnTo>
                  <a:pt x="5086" y="3219"/>
                </a:lnTo>
                <a:lnTo>
                  <a:pt x="5101" y="3305"/>
                </a:lnTo>
                <a:cubicBezTo>
                  <a:pt x="5065" y="3368"/>
                  <a:pt x="5035" y="3403"/>
                  <a:pt x="5017" y="3403"/>
                </a:cubicBezTo>
                <a:cubicBezTo>
                  <a:pt x="5006" y="3403"/>
                  <a:pt x="5000" y="3390"/>
                  <a:pt x="5000" y="3363"/>
                </a:cubicBezTo>
                <a:lnTo>
                  <a:pt x="5000" y="3320"/>
                </a:lnTo>
                <a:lnTo>
                  <a:pt x="5000" y="3277"/>
                </a:lnTo>
                <a:cubicBezTo>
                  <a:pt x="5029" y="3262"/>
                  <a:pt x="5043" y="3248"/>
                  <a:pt x="5043" y="3234"/>
                </a:cubicBezTo>
                <a:lnTo>
                  <a:pt x="5043" y="3219"/>
                </a:lnTo>
                <a:cubicBezTo>
                  <a:pt x="5058" y="3205"/>
                  <a:pt x="5072" y="3205"/>
                  <a:pt x="5086" y="3205"/>
                </a:cubicBezTo>
                <a:close/>
                <a:moveTo>
                  <a:pt x="5268" y="3424"/>
                </a:moveTo>
                <a:cubicBezTo>
                  <a:pt x="5284" y="3424"/>
                  <a:pt x="5302" y="3428"/>
                  <a:pt x="5316" y="3435"/>
                </a:cubicBezTo>
                <a:lnTo>
                  <a:pt x="5330" y="3478"/>
                </a:lnTo>
                <a:cubicBezTo>
                  <a:pt x="5330" y="3492"/>
                  <a:pt x="5359" y="3507"/>
                  <a:pt x="5330" y="3521"/>
                </a:cubicBezTo>
                <a:cubicBezTo>
                  <a:pt x="5316" y="3535"/>
                  <a:pt x="5287" y="3550"/>
                  <a:pt x="5273" y="3550"/>
                </a:cubicBezTo>
                <a:lnTo>
                  <a:pt x="5244" y="3535"/>
                </a:lnTo>
                <a:cubicBezTo>
                  <a:pt x="5225" y="3522"/>
                  <a:pt x="5206" y="3515"/>
                  <a:pt x="5190" y="3515"/>
                </a:cubicBezTo>
                <a:cubicBezTo>
                  <a:pt x="5171" y="3515"/>
                  <a:pt x="5158" y="3526"/>
                  <a:pt x="5158" y="3550"/>
                </a:cubicBezTo>
                <a:lnTo>
                  <a:pt x="5144" y="3550"/>
                </a:lnTo>
                <a:cubicBezTo>
                  <a:pt x="5138" y="3552"/>
                  <a:pt x="5132" y="3553"/>
                  <a:pt x="5127" y="3553"/>
                </a:cubicBezTo>
                <a:cubicBezTo>
                  <a:pt x="5097" y="3553"/>
                  <a:pt x="5084" y="3519"/>
                  <a:pt x="5072" y="3507"/>
                </a:cubicBezTo>
                <a:cubicBezTo>
                  <a:pt x="5058" y="3492"/>
                  <a:pt x="5072" y="3463"/>
                  <a:pt x="5086" y="3449"/>
                </a:cubicBezTo>
                <a:lnTo>
                  <a:pt x="5115" y="3435"/>
                </a:lnTo>
                <a:cubicBezTo>
                  <a:pt x="5122" y="3427"/>
                  <a:pt x="5133" y="3425"/>
                  <a:pt x="5145" y="3425"/>
                </a:cubicBezTo>
                <a:cubicBezTo>
                  <a:pt x="5171" y="3425"/>
                  <a:pt x="5203" y="3438"/>
                  <a:pt x="5220" y="3438"/>
                </a:cubicBezTo>
                <a:cubicBezTo>
                  <a:pt x="5224" y="3438"/>
                  <a:pt x="5228" y="3437"/>
                  <a:pt x="5230" y="3435"/>
                </a:cubicBezTo>
                <a:cubicBezTo>
                  <a:pt x="5237" y="3428"/>
                  <a:pt x="5251" y="3424"/>
                  <a:pt x="5268" y="3424"/>
                </a:cubicBezTo>
                <a:close/>
                <a:moveTo>
                  <a:pt x="643" y="2627"/>
                </a:moveTo>
                <a:cubicBezTo>
                  <a:pt x="665" y="2627"/>
                  <a:pt x="683" y="2630"/>
                  <a:pt x="676" y="2645"/>
                </a:cubicBezTo>
                <a:cubicBezTo>
                  <a:pt x="676" y="2659"/>
                  <a:pt x="704" y="2688"/>
                  <a:pt x="719" y="2688"/>
                </a:cubicBezTo>
                <a:cubicBezTo>
                  <a:pt x="719" y="2688"/>
                  <a:pt x="733" y="2716"/>
                  <a:pt x="733" y="2731"/>
                </a:cubicBezTo>
                <a:lnTo>
                  <a:pt x="719" y="2745"/>
                </a:lnTo>
                <a:cubicBezTo>
                  <a:pt x="704" y="2774"/>
                  <a:pt x="676" y="2788"/>
                  <a:pt x="647" y="2803"/>
                </a:cubicBezTo>
                <a:cubicBezTo>
                  <a:pt x="618" y="2846"/>
                  <a:pt x="618" y="2831"/>
                  <a:pt x="647" y="2874"/>
                </a:cubicBezTo>
                <a:lnTo>
                  <a:pt x="676" y="2903"/>
                </a:lnTo>
                <a:cubicBezTo>
                  <a:pt x="704" y="2932"/>
                  <a:pt x="776" y="3032"/>
                  <a:pt x="762" y="3061"/>
                </a:cubicBezTo>
                <a:cubicBezTo>
                  <a:pt x="747" y="3090"/>
                  <a:pt x="704" y="3176"/>
                  <a:pt x="704" y="3191"/>
                </a:cubicBezTo>
                <a:cubicBezTo>
                  <a:pt x="719" y="3205"/>
                  <a:pt x="747" y="3277"/>
                  <a:pt x="747" y="3291"/>
                </a:cubicBezTo>
                <a:cubicBezTo>
                  <a:pt x="747" y="3305"/>
                  <a:pt x="776" y="3334"/>
                  <a:pt x="805" y="3334"/>
                </a:cubicBezTo>
                <a:lnTo>
                  <a:pt x="790" y="3377"/>
                </a:lnTo>
                <a:lnTo>
                  <a:pt x="762" y="3478"/>
                </a:lnTo>
                <a:cubicBezTo>
                  <a:pt x="819" y="3507"/>
                  <a:pt x="848" y="3564"/>
                  <a:pt x="834" y="3607"/>
                </a:cubicBezTo>
                <a:lnTo>
                  <a:pt x="790" y="3564"/>
                </a:lnTo>
                <a:cubicBezTo>
                  <a:pt x="776" y="3550"/>
                  <a:pt x="747" y="3550"/>
                  <a:pt x="719" y="3550"/>
                </a:cubicBezTo>
                <a:lnTo>
                  <a:pt x="690" y="3550"/>
                </a:lnTo>
                <a:cubicBezTo>
                  <a:pt x="676" y="3550"/>
                  <a:pt x="661" y="3435"/>
                  <a:pt x="690" y="3392"/>
                </a:cubicBezTo>
                <a:cubicBezTo>
                  <a:pt x="702" y="3368"/>
                  <a:pt x="713" y="3345"/>
                  <a:pt x="702" y="3345"/>
                </a:cubicBezTo>
                <a:cubicBezTo>
                  <a:pt x="699" y="3345"/>
                  <a:pt x="695" y="3346"/>
                  <a:pt x="690" y="3349"/>
                </a:cubicBezTo>
                <a:lnTo>
                  <a:pt x="676" y="3377"/>
                </a:lnTo>
                <a:cubicBezTo>
                  <a:pt x="672" y="3385"/>
                  <a:pt x="667" y="3388"/>
                  <a:pt x="662" y="3388"/>
                </a:cubicBezTo>
                <a:cubicBezTo>
                  <a:pt x="647" y="3388"/>
                  <a:pt x="629" y="3359"/>
                  <a:pt x="618" y="3305"/>
                </a:cubicBezTo>
                <a:lnTo>
                  <a:pt x="589" y="3248"/>
                </a:lnTo>
                <a:lnTo>
                  <a:pt x="589" y="3234"/>
                </a:lnTo>
                <a:cubicBezTo>
                  <a:pt x="589" y="3219"/>
                  <a:pt x="589" y="3133"/>
                  <a:pt x="604" y="3047"/>
                </a:cubicBezTo>
                <a:lnTo>
                  <a:pt x="604" y="2975"/>
                </a:lnTo>
                <a:cubicBezTo>
                  <a:pt x="604" y="2946"/>
                  <a:pt x="604" y="2946"/>
                  <a:pt x="575" y="2932"/>
                </a:cubicBezTo>
                <a:cubicBezTo>
                  <a:pt x="561" y="2932"/>
                  <a:pt x="546" y="2903"/>
                  <a:pt x="546" y="2889"/>
                </a:cubicBezTo>
                <a:lnTo>
                  <a:pt x="575" y="2846"/>
                </a:lnTo>
                <a:cubicBezTo>
                  <a:pt x="589" y="2788"/>
                  <a:pt x="604" y="2731"/>
                  <a:pt x="589" y="2716"/>
                </a:cubicBezTo>
                <a:cubicBezTo>
                  <a:pt x="575" y="2702"/>
                  <a:pt x="575" y="2645"/>
                  <a:pt x="589" y="2630"/>
                </a:cubicBezTo>
                <a:cubicBezTo>
                  <a:pt x="596" y="2630"/>
                  <a:pt x="622" y="2627"/>
                  <a:pt x="643" y="2627"/>
                </a:cubicBezTo>
                <a:close/>
                <a:moveTo>
                  <a:pt x="1019" y="3574"/>
                </a:moveTo>
                <a:lnTo>
                  <a:pt x="1078" y="3622"/>
                </a:lnTo>
                <a:lnTo>
                  <a:pt x="1078" y="3636"/>
                </a:lnTo>
                <a:cubicBezTo>
                  <a:pt x="1068" y="3645"/>
                  <a:pt x="1060" y="3649"/>
                  <a:pt x="1053" y="3649"/>
                </a:cubicBezTo>
                <a:cubicBezTo>
                  <a:pt x="1039" y="3649"/>
                  <a:pt x="1030" y="3636"/>
                  <a:pt x="1020" y="3636"/>
                </a:cubicBezTo>
                <a:cubicBezTo>
                  <a:pt x="1020" y="3629"/>
                  <a:pt x="1020" y="3603"/>
                  <a:pt x="1019" y="3574"/>
                </a:cubicBezTo>
                <a:close/>
                <a:moveTo>
                  <a:pt x="1703" y="3445"/>
                </a:moveTo>
                <a:cubicBezTo>
                  <a:pt x="1714" y="3445"/>
                  <a:pt x="1726" y="3447"/>
                  <a:pt x="1739" y="3449"/>
                </a:cubicBezTo>
                <a:lnTo>
                  <a:pt x="1724" y="3535"/>
                </a:lnTo>
                <a:cubicBezTo>
                  <a:pt x="1710" y="3550"/>
                  <a:pt x="1739" y="3578"/>
                  <a:pt x="1739" y="3578"/>
                </a:cubicBezTo>
                <a:cubicBezTo>
                  <a:pt x="1782" y="3578"/>
                  <a:pt x="1782" y="3607"/>
                  <a:pt x="1782" y="3636"/>
                </a:cubicBezTo>
                <a:cubicBezTo>
                  <a:pt x="1782" y="3636"/>
                  <a:pt x="1753" y="3650"/>
                  <a:pt x="1739" y="3650"/>
                </a:cubicBezTo>
                <a:cubicBezTo>
                  <a:pt x="1710" y="3650"/>
                  <a:pt x="1681" y="3650"/>
                  <a:pt x="1681" y="3607"/>
                </a:cubicBezTo>
                <a:cubicBezTo>
                  <a:pt x="1681" y="3593"/>
                  <a:pt x="1667" y="3564"/>
                  <a:pt x="1652" y="3550"/>
                </a:cubicBezTo>
                <a:lnTo>
                  <a:pt x="1638" y="3507"/>
                </a:lnTo>
                <a:cubicBezTo>
                  <a:pt x="1626" y="3471"/>
                  <a:pt x="1653" y="3445"/>
                  <a:pt x="1703" y="3445"/>
                </a:cubicBezTo>
                <a:close/>
                <a:moveTo>
                  <a:pt x="5747" y="3808"/>
                </a:moveTo>
                <a:cubicBezTo>
                  <a:pt x="5776" y="3808"/>
                  <a:pt x="5848" y="3866"/>
                  <a:pt x="5848" y="3894"/>
                </a:cubicBezTo>
                <a:cubicBezTo>
                  <a:pt x="5848" y="3905"/>
                  <a:pt x="5835" y="3910"/>
                  <a:pt x="5818" y="3910"/>
                </a:cubicBezTo>
                <a:cubicBezTo>
                  <a:pt x="5790" y="3910"/>
                  <a:pt x="5751" y="3898"/>
                  <a:pt x="5733" y="3880"/>
                </a:cubicBezTo>
                <a:cubicBezTo>
                  <a:pt x="5718" y="3837"/>
                  <a:pt x="5718" y="3808"/>
                  <a:pt x="5747" y="3808"/>
                </a:cubicBezTo>
                <a:close/>
                <a:moveTo>
                  <a:pt x="484" y="3831"/>
                </a:moveTo>
                <a:cubicBezTo>
                  <a:pt x="529" y="3831"/>
                  <a:pt x="593" y="3845"/>
                  <a:pt x="604" y="3866"/>
                </a:cubicBezTo>
                <a:cubicBezTo>
                  <a:pt x="618" y="3880"/>
                  <a:pt x="604" y="3909"/>
                  <a:pt x="575" y="3923"/>
                </a:cubicBezTo>
                <a:cubicBezTo>
                  <a:pt x="546" y="3923"/>
                  <a:pt x="417" y="3851"/>
                  <a:pt x="446" y="3837"/>
                </a:cubicBezTo>
                <a:cubicBezTo>
                  <a:pt x="453" y="3833"/>
                  <a:pt x="467" y="3831"/>
                  <a:pt x="484" y="3831"/>
                </a:cubicBezTo>
                <a:close/>
                <a:moveTo>
                  <a:pt x="769" y="3733"/>
                </a:moveTo>
                <a:cubicBezTo>
                  <a:pt x="781" y="3733"/>
                  <a:pt x="790" y="3758"/>
                  <a:pt x="790" y="3794"/>
                </a:cubicBezTo>
                <a:cubicBezTo>
                  <a:pt x="776" y="3837"/>
                  <a:pt x="834" y="3966"/>
                  <a:pt x="805" y="3995"/>
                </a:cubicBezTo>
                <a:cubicBezTo>
                  <a:pt x="802" y="3997"/>
                  <a:pt x="800" y="3999"/>
                  <a:pt x="797" y="3999"/>
                </a:cubicBezTo>
                <a:cubicBezTo>
                  <a:pt x="782" y="3999"/>
                  <a:pt x="762" y="3967"/>
                  <a:pt x="762" y="3894"/>
                </a:cubicBezTo>
                <a:lnTo>
                  <a:pt x="733" y="3837"/>
                </a:lnTo>
                <a:lnTo>
                  <a:pt x="733" y="3823"/>
                </a:lnTo>
                <a:cubicBezTo>
                  <a:pt x="704" y="3808"/>
                  <a:pt x="690" y="3780"/>
                  <a:pt x="719" y="3765"/>
                </a:cubicBezTo>
                <a:lnTo>
                  <a:pt x="747" y="3751"/>
                </a:lnTo>
                <a:lnTo>
                  <a:pt x="762" y="3736"/>
                </a:lnTo>
                <a:cubicBezTo>
                  <a:pt x="764" y="3734"/>
                  <a:pt x="767" y="3733"/>
                  <a:pt x="769" y="3733"/>
                </a:cubicBezTo>
                <a:close/>
                <a:moveTo>
                  <a:pt x="2550" y="3966"/>
                </a:moveTo>
                <a:cubicBezTo>
                  <a:pt x="2572" y="3966"/>
                  <a:pt x="2586" y="3974"/>
                  <a:pt x="2572" y="3995"/>
                </a:cubicBezTo>
                <a:lnTo>
                  <a:pt x="2572" y="4024"/>
                </a:lnTo>
                <a:lnTo>
                  <a:pt x="2572" y="4038"/>
                </a:lnTo>
                <a:cubicBezTo>
                  <a:pt x="2572" y="4058"/>
                  <a:pt x="2557" y="4065"/>
                  <a:pt x="2539" y="4065"/>
                </a:cubicBezTo>
                <a:cubicBezTo>
                  <a:pt x="2516" y="4065"/>
                  <a:pt x="2487" y="4054"/>
                  <a:pt x="2471" y="4038"/>
                </a:cubicBezTo>
                <a:cubicBezTo>
                  <a:pt x="2443" y="4024"/>
                  <a:pt x="2443" y="3995"/>
                  <a:pt x="2486" y="3981"/>
                </a:cubicBezTo>
                <a:cubicBezTo>
                  <a:pt x="2500" y="3974"/>
                  <a:pt x="2529" y="3966"/>
                  <a:pt x="2550" y="3966"/>
                </a:cubicBezTo>
                <a:close/>
                <a:moveTo>
                  <a:pt x="546" y="4038"/>
                </a:moveTo>
                <a:cubicBezTo>
                  <a:pt x="561" y="4038"/>
                  <a:pt x="575" y="4038"/>
                  <a:pt x="575" y="4053"/>
                </a:cubicBezTo>
                <a:cubicBezTo>
                  <a:pt x="589" y="4081"/>
                  <a:pt x="589" y="4110"/>
                  <a:pt x="604" y="4139"/>
                </a:cubicBezTo>
                <a:cubicBezTo>
                  <a:pt x="612" y="4147"/>
                  <a:pt x="620" y="4155"/>
                  <a:pt x="629" y="4155"/>
                </a:cubicBezTo>
                <a:cubicBezTo>
                  <a:pt x="635" y="4155"/>
                  <a:pt x="641" y="4151"/>
                  <a:pt x="647" y="4139"/>
                </a:cubicBezTo>
                <a:cubicBezTo>
                  <a:pt x="661" y="4139"/>
                  <a:pt x="676" y="4167"/>
                  <a:pt x="676" y="4182"/>
                </a:cubicBezTo>
                <a:lnTo>
                  <a:pt x="632" y="4196"/>
                </a:lnTo>
                <a:cubicBezTo>
                  <a:pt x="627" y="4198"/>
                  <a:pt x="621" y="4199"/>
                  <a:pt x="615" y="4199"/>
                </a:cubicBezTo>
                <a:cubicBezTo>
                  <a:pt x="578" y="4199"/>
                  <a:pt x="544" y="4160"/>
                  <a:pt x="532" y="4110"/>
                </a:cubicBezTo>
                <a:lnTo>
                  <a:pt x="517" y="4067"/>
                </a:lnTo>
                <a:cubicBezTo>
                  <a:pt x="517" y="4053"/>
                  <a:pt x="532" y="4038"/>
                  <a:pt x="546" y="4038"/>
                </a:cubicBezTo>
                <a:close/>
                <a:moveTo>
                  <a:pt x="1867" y="4234"/>
                </a:moveTo>
                <a:cubicBezTo>
                  <a:pt x="1877" y="4234"/>
                  <a:pt x="1889" y="4244"/>
                  <a:pt x="1897" y="4268"/>
                </a:cubicBezTo>
                <a:lnTo>
                  <a:pt x="1911" y="4297"/>
                </a:lnTo>
                <a:cubicBezTo>
                  <a:pt x="1911" y="4311"/>
                  <a:pt x="1911" y="4340"/>
                  <a:pt x="1897" y="4354"/>
                </a:cubicBezTo>
                <a:cubicBezTo>
                  <a:pt x="1889" y="4358"/>
                  <a:pt x="1881" y="4360"/>
                  <a:pt x="1874" y="4360"/>
                </a:cubicBezTo>
                <a:cubicBezTo>
                  <a:pt x="1855" y="4360"/>
                  <a:pt x="1839" y="4347"/>
                  <a:pt x="1839" y="4326"/>
                </a:cubicBezTo>
                <a:cubicBezTo>
                  <a:pt x="1839" y="4300"/>
                  <a:pt x="1824" y="4294"/>
                  <a:pt x="1808" y="4294"/>
                </a:cubicBezTo>
                <a:cubicBezTo>
                  <a:pt x="1798" y="4294"/>
                  <a:pt x="1788" y="4297"/>
                  <a:pt x="1782" y="4297"/>
                </a:cubicBezTo>
                <a:lnTo>
                  <a:pt x="1767" y="4282"/>
                </a:lnTo>
                <a:cubicBezTo>
                  <a:pt x="1753" y="4268"/>
                  <a:pt x="1767" y="4239"/>
                  <a:pt x="1782" y="4239"/>
                </a:cubicBezTo>
                <a:cubicBezTo>
                  <a:pt x="1782" y="4239"/>
                  <a:pt x="1822" y="4264"/>
                  <a:pt x="1842" y="4264"/>
                </a:cubicBezTo>
                <a:cubicBezTo>
                  <a:pt x="1849" y="4264"/>
                  <a:pt x="1854" y="4261"/>
                  <a:pt x="1854" y="4254"/>
                </a:cubicBezTo>
                <a:cubicBezTo>
                  <a:pt x="1854" y="4241"/>
                  <a:pt x="1859" y="4234"/>
                  <a:pt x="1867" y="4234"/>
                </a:cubicBezTo>
                <a:close/>
                <a:moveTo>
                  <a:pt x="596" y="4287"/>
                </a:moveTo>
                <a:cubicBezTo>
                  <a:pt x="606" y="4287"/>
                  <a:pt x="619" y="4290"/>
                  <a:pt x="632" y="4297"/>
                </a:cubicBezTo>
                <a:cubicBezTo>
                  <a:pt x="676" y="4326"/>
                  <a:pt x="661" y="4383"/>
                  <a:pt x="647" y="4397"/>
                </a:cubicBezTo>
                <a:cubicBezTo>
                  <a:pt x="632" y="4426"/>
                  <a:pt x="589" y="4440"/>
                  <a:pt x="561" y="4440"/>
                </a:cubicBezTo>
                <a:lnTo>
                  <a:pt x="532" y="4455"/>
                </a:lnTo>
                <a:cubicBezTo>
                  <a:pt x="532" y="4455"/>
                  <a:pt x="517" y="4426"/>
                  <a:pt x="517" y="4412"/>
                </a:cubicBezTo>
                <a:cubicBezTo>
                  <a:pt x="503" y="4369"/>
                  <a:pt x="532" y="4354"/>
                  <a:pt x="575" y="4354"/>
                </a:cubicBezTo>
                <a:cubicBezTo>
                  <a:pt x="575" y="4340"/>
                  <a:pt x="575" y="4326"/>
                  <a:pt x="561" y="4326"/>
                </a:cubicBezTo>
                <a:cubicBezTo>
                  <a:pt x="550" y="4315"/>
                  <a:pt x="564" y="4287"/>
                  <a:pt x="596" y="4287"/>
                </a:cubicBezTo>
                <a:close/>
                <a:moveTo>
                  <a:pt x="1633" y="4322"/>
                </a:moveTo>
                <a:cubicBezTo>
                  <a:pt x="1638" y="4322"/>
                  <a:pt x="1645" y="4333"/>
                  <a:pt x="1652" y="4354"/>
                </a:cubicBezTo>
                <a:lnTo>
                  <a:pt x="1638" y="4383"/>
                </a:lnTo>
                <a:lnTo>
                  <a:pt x="1624" y="4455"/>
                </a:lnTo>
                <a:cubicBezTo>
                  <a:pt x="1667" y="4469"/>
                  <a:pt x="1710" y="4484"/>
                  <a:pt x="1724" y="4484"/>
                </a:cubicBezTo>
                <a:lnTo>
                  <a:pt x="1739" y="4498"/>
                </a:lnTo>
                <a:cubicBezTo>
                  <a:pt x="1739" y="4498"/>
                  <a:pt x="1753" y="4512"/>
                  <a:pt x="1753" y="4527"/>
                </a:cubicBezTo>
                <a:lnTo>
                  <a:pt x="1753" y="4541"/>
                </a:lnTo>
                <a:cubicBezTo>
                  <a:pt x="1739" y="4541"/>
                  <a:pt x="1667" y="4527"/>
                  <a:pt x="1638" y="4512"/>
                </a:cubicBezTo>
                <a:cubicBezTo>
                  <a:pt x="1609" y="4512"/>
                  <a:pt x="1566" y="4484"/>
                  <a:pt x="1566" y="4469"/>
                </a:cubicBezTo>
                <a:cubicBezTo>
                  <a:pt x="1566" y="4455"/>
                  <a:pt x="1624" y="4383"/>
                  <a:pt x="1624" y="4354"/>
                </a:cubicBezTo>
                <a:cubicBezTo>
                  <a:pt x="1624" y="4333"/>
                  <a:pt x="1627" y="4322"/>
                  <a:pt x="1633" y="4322"/>
                </a:cubicBezTo>
                <a:close/>
                <a:moveTo>
                  <a:pt x="2457" y="4455"/>
                </a:moveTo>
                <a:cubicBezTo>
                  <a:pt x="2529" y="4455"/>
                  <a:pt x="2529" y="4512"/>
                  <a:pt x="2486" y="4570"/>
                </a:cubicBezTo>
                <a:lnTo>
                  <a:pt x="2586" y="4584"/>
                </a:lnTo>
                <a:lnTo>
                  <a:pt x="2601" y="4598"/>
                </a:lnTo>
                <a:cubicBezTo>
                  <a:pt x="2586" y="4613"/>
                  <a:pt x="2529" y="4699"/>
                  <a:pt x="2500" y="4713"/>
                </a:cubicBezTo>
                <a:cubicBezTo>
                  <a:pt x="2498" y="4715"/>
                  <a:pt x="2496" y="4715"/>
                  <a:pt x="2493" y="4715"/>
                </a:cubicBezTo>
                <a:cubicBezTo>
                  <a:pt x="2465" y="4715"/>
                  <a:pt x="2431" y="4640"/>
                  <a:pt x="2457" y="4627"/>
                </a:cubicBezTo>
                <a:cubicBezTo>
                  <a:pt x="2486" y="4598"/>
                  <a:pt x="2486" y="4555"/>
                  <a:pt x="2443" y="4512"/>
                </a:cubicBezTo>
                <a:lnTo>
                  <a:pt x="2457" y="4498"/>
                </a:lnTo>
                <a:lnTo>
                  <a:pt x="2457" y="4455"/>
                </a:lnTo>
                <a:close/>
                <a:moveTo>
                  <a:pt x="1925" y="4627"/>
                </a:moveTo>
                <a:cubicBezTo>
                  <a:pt x="1969" y="4627"/>
                  <a:pt x="1997" y="4642"/>
                  <a:pt x="1997" y="4670"/>
                </a:cubicBezTo>
                <a:cubicBezTo>
                  <a:pt x="1997" y="4696"/>
                  <a:pt x="1985" y="4758"/>
                  <a:pt x="1962" y="4758"/>
                </a:cubicBezTo>
                <a:cubicBezTo>
                  <a:pt x="1959" y="4758"/>
                  <a:pt x="1957" y="4758"/>
                  <a:pt x="1954" y="4757"/>
                </a:cubicBezTo>
                <a:lnTo>
                  <a:pt x="1911" y="4757"/>
                </a:lnTo>
                <a:cubicBezTo>
                  <a:pt x="1907" y="4761"/>
                  <a:pt x="1900" y="4762"/>
                  <a:pt x="1893" y="4762"/>
                </a:cubicBezTo>
                <a:cubicBezTo>
                  <a:pt x="1874" y="4762"/>
                  <a:pt x="1849" y="4752"/>
                  <a:pt x="1839" y="4742"/>
                </a:cubicBezTo>
                <a:lnTo>
                  <a:pt x="1839" y="4728"/>
                </a:lnTo>
                <a:cubicBezTo>
                  <a:pt x="1854" y="4699"/>
                  <a:pt x="1868" y="4685"/>
                  <a:pt x="1882" y="4685"/>
                </a:cubicBezTo>
                <a:lnTo>
                  <a:pt x="1925" y="4627"/>
                </a:lnTo>
                <a:close/>
                <a:moveTo>
                  <a:pt x="532" y="4843"/>
                </a:moveTo>
                <a:cubicBezTo>
                  <a:pt x="575" y="4843"/>
                  <a:pt x="661" y="4871"/>
                  <a:pt x="647" y="4915"/>
                </a:cubicBezTo>
                <a:lnTo>
                  <a:pt x="647" y="4943"/>
                </a:lnTo>
                <a:lnTo>
                  <a:pt x="647" y="4972"/>
                </a:lnTo>
                <a:cubicBezTo>
                  <a:pt x="661" y="5001"/>
                  <a:pt x="661" y="5015"/>
                  <a:pt x="632" y="5015"/>
                </a:cubicBezTo>
                <a:lnTo>
                  <a:pt x="632" y="5001"/>
                </a:lnTo>
                <a:cubicBezTo>
                  <a:pt x="604" y="4958"/>
                  <a:pt x="589" y="4943"/>
                  <a:pt x="517" y="4900"/>
                </a:cubicBezTo>
                <a:lnTo>
                  <a:pt x="503" y="4900"/>
                </a:lnTo>
                <a:cubicBezTo>
                  <a:pt x="474" y="4871"/>
                  <a:pt x="503" y="4843"/>
                  <a:pt x="532" y="4843"/>
                </a:cubicBezTo>
                <a:close/>
                <a:moveTo>
                  <a:pt x="2476" y="4923"/>
                </a:moveTo>
                <a:cubicBezTo>
                  <a:pt x="2480" y="4923"/>
                  <a:pt x="2488" y="4925"/>
                  <a:pt x="2500" y="4929"/>
                </a:cubicBezTo>
                <a:cubicBezTo>
                  <a:pt x="2543" y="4929"/>
                  <a:pt x="2601" y="5015"/>
                  <a:pt x="2586" y="5015"/>
                </a:cubicBezTo>
                <a:cubicBezTo>
                  <a:pt x="2572" y="5030"/>
                  <a:pt x="2529" y="5030"/>
                  <a:pt x="2500" y="5030"/>
                </a:cubicBezTo>
                <a:lnTo>
                  <a:pt x="2515" y="5001"/>
                </a:lnTo>
                <a:lnTo>
                  <a:pt x="2515" y="4943"/>
                </a:lnTo>
                <a:cubicBezTo>
                  <a:pt x="2484" y="4933"/>
                  <a:pt x="2468" y="4923"/>
                  <a:pt x="2476" y="4923"/>
                </a:cubicBezTo>
                <a:close/>
                <a:moveTo>
                  <a:pt x="590" y="5049"/>
                </a:moveTo>
                <a:cubicBezTo>
                  <a:pt x="599" y="5049"/>
                  <a:pt x="604" y="5052"/>
                  <a:pt x="604" y="5058"/>
                </a:cubicBezTo>
                <a:cubicBezTo>
                  <a:pt x="604" y="5058"/>
                  <a:pt x="661" y="5188"/>
                  <a:pt x="647" y="5216"/>
                </a:cubicBezTo>
                <a:cubicBezTo>
                  <a:pt x="640" y="5231"/>
                  <a:pt x="632" y="5238"/>
                  <a:pt x="623" y="5238"/>
                </a:cubicBezTo>
                <a:cubicBezTo>
                  <a:pt x="614" y="5238"/>
                  <a:pt x="604" y="5231"/>
                  <a:pt x="589" y="5216"/>
                </a:cubicBezTo>
                <a:lnTo>
                  <a:pt x="604" y="5202"/>
                </a:lnTo>
                <a:cubicBezTo>
                  <a:pt x="618" y="5159"/>
                  <a:pt x="575" y="5130"/>
                  <a:pt x="575" y="5116"/>
                </a:cubicBezTo>
                <a:lnTo>
                  <a:pt x="532" y="5073"/>
                </a:lnTo>
                <a:cubicBezTo>
                  <a:pt x="557" y="5056"/>
                  <a:pt x="577" y="5049"/>
                  <a:pt x="590" y="5049"/>
                </a:cubicBezTo>
                <a:close/>
                <a:moveTo>
                  <a:pt x="2443" y="5196"/>
                </a:moveTo>
                <a:cubicBezTo>
                  <a:pt x="2452" y="5196"/>
                  <a:pt x="2462" y="5202"/>
                  <a:pt x="2471" y="5202"/>
                </a:cubicBezTo>
                <a:lnTo>
                  <a:pt x="2486" y="5216"/>
                </a:lnTo>
                <a:cubicBezTo>
                  <a:pt x="2486" y="5227"/>
                  <a:pt x="2492" y="5232"/>
                  <a:pt x="2501" y="5232"/>
                </a:cubicBezTo>
                <a:cubicBezTo>
                  <a:pt x="2517" y="5232"/>
                  <a:pt x="2540" y="5220"/>
                  <a:pt x="2558" y="5202"/>
                </a:cubicBezTo>
                <a:lnTo>
                  <a:pt x="2572" y="5259"/>
                </a:lnTo>
                <a:cubicBezTo>
                  <a:pt x="2572" y="5274"/>
                  <a:pt x="2572" y="5302"/>
                  <a:pt x="2558" y="5317"/>
                </a:cubicBezTo>
                <a:lnTo>
                  <a:pt x="2543" y="5331"/>
                </a:lnTo>
                <a:cubicBezTo>
                  <a:pt x="2515" y="5331"/>
                  <a:pt x="2471" y="5302"/>
                  <a:pt x="2443" y="5274"/>
                </a:cubicBezTo>
                <a:lnTo>
                  <a:pt x="2414" y="5231"/>
                </a:lnTo>
                <a:cubicBezTo>
                  <a:pt x="2414" y="5231"/>
                  <a:pt x="2414" y="5202"/>
                  <a:pt x="2428" y="5202"/>
                </a:cubicBezTo>
                <a:cubicBezTo>
                  <a:pt x="2433" y="5197"/>
                  <a:pt x="2438" y="5196"/>
                  <a:pt x="2443" y="5196"/>
                </a:cubicBezTo>
                <a:close/>
                <a:moveTo>
                  <a:pt x="2112" y="5101"/>
                </a:moveTo>
                <a:lnTo>
                  <a:pt x="2127" y="5130"/>
                </a:lnTo>
                <a:cubicBezTo>
                  <a:pt x="2127" y="5159"/>
                  <a:pt x="2083" y="5202"/>
                  <a:pt x="2069" y="5202"/>
                </a:cubicBezTo>
                <a:cubicBezTo>
                  <a:pt x="2055" y="5202"/>
                  <a:pt x="2040" y="5216"/>
                  <a:pt x="2040" y="5231"/>
                </a:cubicBezTo>
                <a:lnTo>
                  <a:pt x="2098" y="5231"/>
                </a:lnTo>
                <a:cubicBezTo>
                  <a:pt x="2112" y="5231"/>
                  <a:pt x="2127" y="5245"/>
                  <a:pt x="2127" y="5259"/>
                </a:cubicBezTo>
                <a:cubicBezTo>
                  <a:pt x="2127" y="5259"/>
                  <a:pt x="2112" y="5288"/>
                  <a:pt x="2112" y="5288"/>
                </a:cubicBezTo>
                <a:lnTo>
                  <a:pt x="2055" y="5288"/>
                </a:lnTo>
                <a:cubicBezTo>
                  <a:pt x="2020" y="5311"/>
                  <a:pt x="1938" y="5353"/>
                  <a:pt x="1900" y="5353"/>
                </a:cubicBezTo>
                <a:cubicBezTo>
                  <a:pt x="1892" y="5353"/>
                  <a:pt x="1885" y="5351"/>
                  <a:pt x="1882" y="5346"/>
                </a:cubicBezTo>
                <a:cubicBezTo>
                  <a:pt x="1868" y="5331"/>
                  <a:pt x="1911" y="5288"/>
                  <a:pt x="1983" y="5274"/>
                </a:cubicBezTo>
                <a:lnTo>
                  <a:pt x="1969" y="5130"/>
                </a:lnTo>
                <a:lnTo>
                  <a:pt x="1969" y="5116"/>
                </a:lnTo>
                <a:cubicBezTo>
                  <a:pt x="1979" y="5116"/>
                  <a:pt x="2022" y="5140"/>
                  <a:pt x="2055" y="5140"/>
                </a:cubicBezTo>
                <a:cubicBezTo>
                  <a:pt x="2066" y="5140"/>
                  <a:pt x="2076" y="5137"/>
                  <a:pt x="2083" y="5130"/>
                </a:cubicBezTo>
                <a:cubicBezTo>
                  <a:pt x="2098" y="5116"/>
                  <a:pt x="2112" y="5101"/>
                  <a:pt x="2112" y="5101"/>
                </a:cubicBezTo>
                <a:close/>
                <a:moveTo>
                  <a:pt x="1710" y="5346"/>
                </a:moveTo>
                <a:cubicBezTo>
                  <a:pt x="1724" y="5360"/>
                  <a:pt x="1811" y="5389"/>
                  <a:pt x="1839" y="5389"/>
                </a:cubicBezTo>
                <a:cubicBezTo>
                  <a:pt x="1868" y="5389"/>
                  <a:pt x="1925" y="5403"/>
                  <a:pt x="1940" y="5403"/>
                </a:cubicBezTo>
                <a:cubicBezTo>
                  <a:pt x="1954" y="5417"/>
                  <a:pt x="1969" y="5432"/>
                  <a:pt x="1969" y="5446"/>
                </a:cubicBezTo>
                <a:cubicBezTo>
                  <a:pt x="1969" y="5446"/>
                  <a:pt x="1954" y="5446"/>
                  <a:pt x="1940" y="5461"/>
                </a:cubicBezTo>
                <a:lnTo>
                  <a:pt x="1925" y="5461"/>
                </a:lnTo>
                <a:cubicBezTo>
                  <a:pt x="1912" y="5458"/>
                  <a:pt x="1898" y="5457"/>
                  <a:pt x="1885" y="5457"/>
                </a:cubicBezTo>
                <a:cubicBezTo>
                  <a:pt x="1869" y="5457"/>
                  <a:pt x="1854" y="5458"/>
                  <a:pt x="1839" y="5458"/>
                </a:cubicBezTo>
                <a:cubicBezTo>
                  <a:pt x="1793" y="5458"/>
                  <a:pt x="1751" y="5450"/>
                  <a:pt x="1724" y="5389"/>
                </a:cubicBezTo>
                <a:lnTo>
                  <a:pt x="1710" y="5374"/>
                </a:lnTo>
                <a:cubicBezTo>
                  <a:pt x="1681" y="5360"/>
                  <a:pt x="1696" y="5346"/>
                  <a:pt x="1710" y="5346"/>
                </a:cubicBezTo>
                <a:close/>
                <a:moveTo>
                  <a:pt x="2415" y="5395"/>
                </a:moveTo>
                <a:cubicBezTo>
                  <a:pt x="2448" y="5395"/>
                  <a:pt x="2512" y="5440"/>
                  <a:pt x="2500" y="5475"/>
                </a:cubicBezTo>
                <a:lnTo>
                  <a:pt x="2457" y="5475"/>
                </a:lnTo>
                <a:cubicBezTo>
                  <a:pt x="2400" y="5461"/>
                  <a:pt x="2385" y="5417"/>
                  <a:pt x="2400" y="5403"/>
                </a:cubicBezTo>
                <a:cubicBezTo>
                  <a:pt x="2402" y="5398"/>
                  <a:pt x="2408" y="5395"/>
                  <a:pt x="2415" y="5395"/>
                </a:cubicBezTo>
                <a:close/>
                <a:moveTo>
                  <a:pt x="5935" y="5368"/>
                </a:moveTo>
                <a:cubicBezTo>
                  <a:pt x="5953" y="5368"/>
                  <a:pt x="5975" y="5390"/>
                  <a:pt x="5991" y="5432"/>
                </a:cubicBezTo>
                <a:lnTo>
                  <a:pt x="6006" y="5475"/>
                </a:lnTo>
                <a:cubicBezTo>
                  <a:pt x="6006" y="5489"/>
                  <a:pt x="6006" y="5518"/>
                  <a:pt x="5991" y="5518"/>
                </a:cubicBezTo>
                <a:cubicBezTo>
                  <a:pt x="5977" y="5518"/>
                  <a:pt x="5963" y="5518"/>
                  <a:pt x="5948" y="5504"/>
                </a:cubicBezTo>
                <a:cubicBezTo>
                  <a:pt x="5948" y="5489"/>
                  <a:pt x="5948" y="5475"/>
                  <a:pt x="5934" y="5461"/>
                </a:cubicBezTo>
                <a:lnTo>
                  <a:pt x="5905" y="5403"/>
                </a:lnTo>
                <a:cubicBezTo>
                  <a:pt x="5911" y="5379"/>
                  <a:pt x="5922" y="5368"/>
                  <a:pt x="5935" y="5368"/>
                </a:cubicBezTo>
                <a:close/>
                <a:moveTo>
                  <a:pt x="1796" y="5518"/>
                </a:moveTo>
                <a:lnTo>
                  <a:pt x="1825" y="5532"/>
                </a:lnTo>
                <a:cubicBezTo>
                  <a:pt x="1868" y="5547"/>
                  <a:pt x="1940" y="5575"/>
                  <a:pt x="1969" y="5604"/>
                </a:cubicBezTo>
                <a:lnTo>
                  <a:pt x="1954" y="5647"/>
                </a:lnTo>
                <a:lnTo>
                  <a:pt x="1940" y="5676"/>
                </a:lnTo>
                <a:cubicBezTo>
                  <a:pt x="1934" y="5687"/>
                  <a:pt x="1929" y="5692"/>
                  <a:pt x="1924" y="5692"/>
                </a:cubicBezTo>
                <a:cubicBezTo>
                  <a:pt x="1917" y="5692"/>
                  <a:pt x="1911" y="5679"/>
                  <a:pt x="1911" y="5662"/>
                </a:cubicBezTo>
                <a:cubicBezTo>
                  <a:pt x="1897" y="5633"/>
                  <a:pt x="1767" y="5575"/>
                  <a:pt x="1767" y="5561"/>
                </a:cubicBezTo>
                <a:cubicBezTo>
                  <a:pt x="1753" y="5561"/>
                  <a:pt x="1767" y="5532"/>
                  <a:pt x="1782" y="5518"/>
                </a:cubicBezTo>
                <a:close/>
                <a:moveTo>
                  <a:pt x="790" y="5651"/>
                </a:moveTo>
                <a:cubicBezTo>
                  <a:pt x="798" y="5651"/>
                  <a:pt x="812" y="5654"/>
                  <a:pt x="834" y="5662"/>
                </a:cubicBezTo>
                <a:lnTo>
                  <a:pt x="848" y="5676"/>
                </a:lnTo>
                <a:lnTo>
                  <a:pt x="877" y="5748"/>
                </a:lnTo>
                <a:cubicBezTo>
                  <a:pt x="934" y="5734"/>
                  <a:pt x="992" y="5719"/>
                  <a:pt x="1006" y="5719"/>
                </a:cubicBezTo>
                <a:cubicBezTo>
                  <a:pt x="1006" y="5719"/>
                  <a:pt x="1020" y="5748"/>
                  <a:pt x="1006" y="5762"/>
                </a:cubicBezTo>
                <a:lnTo>
                  <a:pt x="1006" y="5777"/>
                </a:lnTo>
                <a:lnTo>
                  <a:pt x="977" y="5820"/>
                </a:lnTo>
                <a:cubicBezTo>
                  <a:pt x="969" y="5812"/>
                  <a:pt x="959" y="5808"/>
                  <a:pt x="948" y="5808"/>
                </a:cubicBezTo>
                <a:cubicBezTo>
                  <a:pt x="920" y="5808"/>
                  <a:pt x="887" y="5832"/>
                  <a:pt x="877" y="5863"/>
                </a:cubicBezTo>
                <a:lnTo>
                  <a:pt x="848" y="5906"/>
                </a:lnTo>
                <a:lnTo>
                  <a:pt x="819" y="5906"/>
                </a:lnTo>
                <a:cubicBezTo>
                  <a:pt x="819" y="5906"/>
                  <a:pt x="805" y="5892"/>
                  <a:pt x="805" y="5892"/>
                </a:cubicBezTo>
                <a:lnTo>
                  <a:pt x="790" y="5820"/>
                </a:lnTo>
                <a:cubicBezTo>
                  <a:pt x="776" y="5805"/>
                  <a:pt x="776" y="5791"/>
                  <a:pt x="790" y="5777"/>
                </a:cubicBezTo>
                <a:cubicBezTo>
                  <a:pt x="805" y="5762"/>
                  <a:pt x="805" y="5676"/>
                  <a:pt x="790" y="5662"/>
                </a:cubicBezTo>
                <a:cubicBezTo>
                  <a:pt x="783" y="5654"/>
                  <a:pt x="783" y="5651"/>
                  <a:pt x="790" y="5651"/>
                </a:cubicBezTo>
                <a:close/>
                <a:moveTo>
                  <a:pt x="948" y="6064"/>
                </a:moveTo>
                <a:cubicBezTo>
                  <a:pt x="963" y="6064"/>
                  <a:pt x="977" y="6093"/>
                  <a:pt x="992" y="6093"/>
                </a:cubicBezTo>
                <a:cubicBezTo>
                  <a:pt x="992" y="6107"/>
                  <a:pt x="977" y="6121"/>
                  <a:pt x="963" y="6136"/>
                </a:cubicBezTo>
                <a:lnTo>
                  <a:pt x="934" y="6150"/>
                </a:lnTo>
                <a:cubicBezTo>
                  <a:pt x="905" y="6179"/>
                  <a:pt x="862" y="6193"/>
                  <a:pt x="848" y="6193"/>
                </a:cubicBezTo>
                <a:cubicBezTo>
                  <a:pt x="848" y="6179"/>
                  <a:pt x="891" y="6107"/>
                  <a:pt x="891" y="6064"/>
                </a:cubicBezTo>
                <a:cubicBezTo>
                  <a:pt x="891" y="6068"/>
                  <a:pt x="891" y="6073"/>
                  <a:pt x="891" y="6078"/>
                </a:cubicBezTo>
                <a:lnTo>
                  <a:pt x="948" y="6064"/>
                </a:lnTo>
                <a:close/>
                <a:moveTo>
                  <a:pt x="1961" y="7030"/>
                </a:moveTo>
                <a:cubicBezTo>
                  <a:pt x="1979" y="7030"/>
                  <a:pt x="2003" y="7053"/>
                  <a:pt x="2012" y="7070"/>
                </a:cubicBezTo>
                <a:cubicBezTo>
                  <a:pt x="2026" y="7084"/>
                  <a:pt x="2012" y="7127"/>
                  <a:pt x="1983" y="7141"/>
                </a:cubicBezTo>
                <a:lnTo>
                  <a:pt x="1954" y="7156"/>
                </a:lnTo>
                <a:lnTo>
                  <a:pt x="1940" y="7170"/>
                </a:lnTo>
                <a:cubicBezTo>
                  <a:pt x="1932" y="7174"/>
                  <a:pt x="1925" y="7176"/>
                  <a:pt x="1920" y="7176"/>
                </a:cubicBezTo>
                <a:cubicBezTo>
                  <a:pt x="1906" y="7176"/>
                  <a:pt x="1904" y="7163"/>
                  <a:pt x="1925" y="7141"/>
                </a:cubicBezTo>
                <a:lnTo>
                  <a:pt x="1940" y="7098"/>
                </a:lnTo>
                <a:lnTo>
                  <a:pt x="1940" y="7070"/>
                </a:lnTo>
                <a:cubicBezTo>
                  <a:pt x="1940" y="7041"/>
                  <a:pt x="1949" y="7030"/>
                  <a:pt x="1961" y="7030"/>
                </a:cubicBezTo>
                <a:close/>
                <a:moveTo>
                  <a:pt x="1868" y="7357"/>
                </a:moveTo>
                <a:cubicBezTo>
                  <a:pt x="1911" y="7386"/>
                  <a:pt x="1897" y="7429"/>
                  <a:pt x="1868" y="7443"/>
                </a:cubicBezTo>
                <a:cubicBezTo>
                  <a:pt x="1854" y="7458"/>
                  <a:pt x="1854" y="7472"/>
                  <a:pt x="1854" y="7486"/>
                </a:cubicBezTo>
                <a:lnTo>
                  <a:pt x="1868" y="7486"/>
                </a:lnTo>
                <a:cubicBezTo>
                  <a:pt x="1897" y="7486"/>
                  <a:pt x="1911" y="7501"/>
                  <a:pt x="1911" y="7529"/>
                </a:cubicBezTo>
                <a:cubicBezTo>
                  <a:pt x="1897" y="7544"/>
                  <a:pt x="1868" y="7544"/>
                  <a:pt x="1854" y="7544"/>
                </a:cubicBezTo>
                <a:cubicBezTo>
                  <a:pt x="1854" y="7544"/>
                  <a:pt x="1839" y="7529"/>
                  <a:pt x="1839" y="7529"/>
                </a:cubicBezTo>
                <a:lnTo>
                  <a:pt x="1796" y="7515"/>
                </a:lnTo>
                <a:cubicBezTo>
                  <a:pt x="1787" y="7553"/>
                  <a:pt x="1764" y="7573"/>
                  <a:pt x="1750" y="7573"/>
                </a:cubicBezTo>
                <a:cubicBezTo>
                  <a:pt x="1743" y="7573"/>
                  <a:pt x="1739" y="7568"/>
                  <a:pt x="1739" y="7558"/>
                </a:cubicBezTo>
                <a:lnTo>
                  <a:pt x="1724" y="7544"/>
                </a:lnTo>
                <a:lnTo>
                  <a:pt x="1724" y="7529"/>
                </a:lnTo>
                <a:cubicBezTo>
                  <a:pt x="1724" y="7515"/>
                  <a:pt x="1767" y="7486"/>
                  <a:pt x="1782" y="7486"/>
                </a:cubicBezTo>
                <a:cubicBezTo>
                  <a:pt x="1796" y="7472"/>
                  <a:pt x="1811" y="7472"/>
                  <a:pt x="1811" y="7458"/>
                </a:cubicBezTo>
                <a:lnTo>
                  <a:pt x="1667" y="7458"/>
                </a:lnTo>
                <a:cubicBezTo>
                  <a:pt x="1624" y="7458"/>
                  <a:pt x="1652" y="7400"/>
                  <a:pt x="1652" y="7371"/>
                </a:cubicBezTo>
                <a:cubicBezTo>
                  <a:pt x="1652" y="7362"/>
                  <a:pt x="1654" y="7357"/>
                  <a:pt x="1657" y="7357"/>
                </a:cubicBezTo>
                <a:cubicBezTo>
                  <a:pt x="1663" y="7357"/>
                  <a:pt x="1676" y="7380"/>
                  <a:pt x="1696" y="7429"/>
                </a:cubicBezTo>
                <a:lnTo>
                  <a:pt x="1724" y="7386"/>
                </a:lnTo>
                <a:cubicBezTo>
                  <a:pt x="1740" y="7370"/>
                  <a:pt x="1751" y="7366"/>
                  <a:pt x="1761" y="7366"/>
                </a:cubicBezTo>
                <a:cubicBezTo>
                  <a:pt x="1775" y="7366"/>
                  <a:pt x="1786" y="7374"/>
                  <a:pt x="1798" y="7374"/>
                </a:cubicBezTo>
                <a:cubicBezTo>
                  <a:pt x="1802" y="7374"/>
                  <a:pt x="1806" y="7374"/>
                  <a:pt x="1811" y="7371"/>
                </a:cubicBezTo>
                <a:lnTo>
                  <a:pt x="1868" y="7357"/>
                </a:lnTo>
                <a:close/>
                <a:moveTo>
                  <a:pt x="1049" y="8363"/>
                </a:moveTo>
                <a:cubicBezTo>
                  <a:pt x="1063" y="8377"/>
                  <a:pt x="1121" y="8391"/>
                  <a:pt x="1164" y="8391"/>
                </a:cubicBezTo>
                <a:lnTo>
                  <a:pt x="1178" y="8435"/>
                </a:lnTo>
                <a:cubicBezTo>
                  <a:pt x="1178" y="8449"/>
                  <a:pt x="1150" y="8478"/>
                  <a:pt x="1150" y="8506"/>
                </a:cubicBezTo>
                <a:cubicBezTo>
                  <a:pt x="1150" y="8534"/>
                  <a:pt x="1143" y="8543"/>
                  <a:pt x="1135" y="8543"/>
                </a:cubicBezTo>
                <a:cubicBezTo>
                  <a:pt x="1121" y="8543"/>
                  <a:pt x="1101" y="8521"/>
                  <a:pt x="1092" y="8521"/>
                </a:cubicBezTo>
                <a:lnTo>
                  <a:pt x="1078" y="8535"/>
                </a:lnTo>
                <a:cubicBezTo>
                  <a:pt x="1072" y="8541"/>
                  <a:pt x="1068" y="8543"/>
                  <a:pt x="1066" y="8543"/>
                </a:cubicBezTo>
                <a:cubicBezTo>
                  <a:pt x="1055" y="8543"/>
                  <a:pt x="1066" y="8504"/>
                  <a:pt x="1078" y="8492"/>
                </a:cubicBezTo>
                <a:cubicBezTo>
                  <a:pt x="1107" y="8478"/>
                  <a:pt x="1107" y="8463"/>
                  <a:pt x="1078" y="8449"/>
                </a:cubicBezTo>
                <a:cubicBezTo>
                  <a:pt x="1063" y="8449"/>
                  <a:pt x="992" y="8406"/>
                  <a:pt x="992" y="8391"/>
                </a:cubicBezTo>
                <a:lnTo>
                  <a:pt x="992" y="8377"/>
                </a:lnTo>
                <a:cubicBezTo>
                  <a:pt x="992" y="8363"/>
                  <a:pt x="1020" y="8363"/>
                  <a:pt x="1035" y="8363"/>
                </a:cubicBezTo>
                <a:close/>
                <a:moveTo>
                  <a:pt x="1229" y="9079"/>
                </a:moveTo>
                <a:cubicBezTo>
                  <a:pt x="1232" y="9079"/>
                  <a:pt x="1235" y="9080"/>
                  <a:pt x="1236" y="9081"/>
                </a:cubicBezTo>
                <a:cubicBezTo>
                  <a:pt x="1236" y="9095"/>
                  <a:pt x="1236" y="9124"/>
                  <a:pt x="1221" y="9124"/>
                </a:cubicBezTo>
                <a:cubicBezTo>
                  <a:pt x="1164" y="9139"/>
                  <a:pt x="1164" y="9153"/>
                  <a:pt x="1193" y="9196"/>
                </a:cubicBezTo>
                <a:lnTo>
                  <a:pt x="1207" y="9210"/>
                </a:lnTo>
                <a:cubicBezTo>
                  <a:pt x="1207" y="9239"/>
                  <a:pt x="1178" y="9253"/>
                  <a:pt x="1178" y="9253"/>
                </a:cubicBezTo>
                <a:cubicBezTo>
                  <a:pt x="1164" y="9253"/>
                  <a:pt x="1135" y="9253"/>
                  <a:pt x="1107" y="9239"/>
                </a:cubicBezTo>
                <a:lnTo>
                  <a:pt x="1107" y="9297"/>
                </a:lnTo>
                <a:cubicBezTo>
                  <a:pt x="1107" y="9325"/>
                  <a:pt x="1107" y="9340"/>
                  <a:pt x="1107" y="9354"/>
                </a:cubicBezTo>
                <a:lnTo>
                  <a:pt x="1078" y="9368"/>
                </a:lnTo>
                <a:cubicBezTo>
                  <a:pt x="1063" y="9383"/>
                  <a:pt x="1006" y="9383"/>
                  <a:pt x="992" y="9383"/>
                </a:cubicBezTo>
                <a:cubicBezTo>
                  <a:pt x="977" y="9383"/>
                  <a:pt x="977" y="9354"/>
                  <a:pt x="977" y="9325"/>
                </a:cubicBezTo>
                <a:lnTo>
                  <a:pt x="1006" y="9325"/>
                </a:lnTo>
                <a:cubicBezTo>
                  <a:pt x="1020" y="9311"/>
                  <a:pt x="1035" y="9297"/>
                  <a:pt x="1049" y="9282"/>
                </a:cubicBezTo>
                <a:lnTo>
                  <a:pt x="1049" y="9268"/>
                </a:lnTo>
                <a:cubicBezTo>
                  <a:pt x="1049" y="9253"/>
                  <a:pt x="1020" y="9239"/>
                  <a:pt x="1006" y="9239"/>
                </a:cubicBezTo>
                <a:lnTo>
                  <a:pt x="992" y="9253"/>
                </a:lnTo>
                <a:lnTo>
                  <a:pt x="977" y="9253"/>
                </a:lnTo>
                <a:cubicBezTo>
                  <a:pt x="977" y="9268"/>
                  <a:pt x="963" y="9282"/>
                  <a:pt x="934" y="9282"/>
                </a:cubicBezTo>
                <a:lnTo>
                  <a:pt x="934" y="9268"/>
                </a:lnTo>
                <a:lnTo>
                  <a:pt x="920" y="9225"/>
                </a:lnTo>
                <a:cubicBezTo>
                  <a:pt x="934" y="9182"/>
                  <a:pt x="977" y="9139"/>
                  <a:pt x="1020" y="9139"/>
                </a:cubicBezTo>
                <a:cubicBezTo>
                  <a:pt x="1073" y="9139"/>
                  <a:pt x="1196" y="9079"/>
                  <a:pt x="1229" y="9079"/>
                </a:cubicBezTo>
                <a:close/>
                <a:moveTo>
                  <a:pt x="1239" y="9323"/>
                </a:moveTo>
                <a:cubicBezTo>
                  <a:pt x="1253" y="9323"/>
                  <a:pt x="1271" y="9331"/>
                  <a:pt x="1279" y="9340"/>
                </a:cubicBezTo>
                <a:lnTo>
                  <a:pt x="1293" y="9383"/>
                </a:lnTo>
                <a:cubicBezTo>
                  <a:pt x="1293" y="9440"/>
                  <a:pt x="1279" y="9483"/>
                  <a:pt x="1250" y="9498"/>
                </a:cubicBezTo>
                <a:lnTo>
                  <a:pt x="1236" y="9483"/>
                </a:lnTo>
                <a:cubicBezTo>
                  <a:pt x="1221" y="9483"/>
                  <a:pt x="1193" y="9455"/>
                  <a:pt x="1193" y="9440"/>
                </a:cubicBezTo>
                <a:cubicBezTo>
                  <a:pt x="1178" y="9433"/>
                  <a:pt x="1171" y="9429"/>
                  <a:pt x="1164" y="9429"/>
                </a:cubicBezTo>
                <a:cubicBezTo>
                  <a:pt x="1157" y="9429"/>
                  <a:pt x="1150" y="9433"/>
                  <a:pt x="1135" y="9440"/>
                </a:cubicBezTo>
                <a:lnTo>
                  <a:pt x="1135" y="9455"/>
                </a:lnTo>
                <a:cubicBezTo>
                  <a:pt x="1107" y="9440"/>
                  <a:pt x="1107" y="9412"/>
                  <a:pt x="1135" y="9397"/>
                </a:cubicBezTo>
                <a:lnTo>
                  <a:pt x="1164" y="9397"/>
                </a:lnTo>
                <a:cubicBezTo>
                  <a:pt x="1193" y="9383"/>
                  <a:pt x="1207" y="9383"/>
                  <a:pt x="1221" y="9340"/>
                </a:cubicBezTo>
                <a:cubicBezTo>
                  <a:pt x="1221" y="9328"/>
                  <a:pt x="1229" y="9323"/>
                  <a:pt x="1239" y="9323"/>
                </a:cubicBezTo>
                <a:close/>
                <a:moveTo>
                  <a:pt x="1558" y="11101"/>
                </a:moveTo>
                <a:cubicBezTo>
                  <a:pt x="1565" y="11101"/>
                  <a:pt x="1573" y="11103"/>
                  <a:pt x="1581" y="11107"/>
                </a:cubicBezTo>
                <a:cubicBezTo>
                  <a:pt x="1609" y="11121"/>
                  <a:pt x="1595" y="11136"/>
                  <a:pt x="1581" y="11164"/>
                </a:cubicBezTo>
                <a:lnTo>
                  <a:pt x="1566" y="11179"/>
                </a:lnTo>
                <a:cubicBezTo>
                  <a:pt x="1564" y="11181"/>
                  <a:pt x="1562" y="11184"/>
                  <a:pt x="1563" y="11188"/>
                </a:cubicBezTo>
                <a:lnTo>
                  <a:pt x="1563" y="11188"/>
                </a:lnTo>
                <a:cubicBezTo>
                  <a:pt x="1550" y="11185"/>
                  <a:pt x="1536" y="11182"/>
                  <a:pt x="1523" y="11179"/>
                </a:cubicBezTo>
                <a:lnTo>
                  <a:pt x="1523" y="11136"/>
                </a:lnTo>
                <a:cubicBezTo>
                  <a:pt x="1523" y="11115"/>
                  <a:pt x="1539" y="11101"/>
                  <a:pt x="1558" y="11101"/>
                </a:cubicBezTo>
                <a:close/>
                <a:moveTo>
                  <a:pt x="1583" y="10487"/>
                </a:moveTo>
                <a:cubicBezTo>
                  <a:pt x="1586" y="10487"/>
                  <a:pt x="1590" y="10487"/>
                  <a:pt x="1595" y="10489"/>
                </a:cubicBezTo>
                <a:cubicBezTo>
                  <a:pt x="1638" y="10489"/>
                  <a:pt x="1681" y="10503"/>
                  <a:pt x="1710" y="10532"/>
                </a:cubicBezTo>
                <a:lnTo>
                  <a:pt x="1739" y="10575"/>
                </a:lnTo>
                <a:cubicBezTo>
                  <a:pt x="1711" y="10603"/>
                  <a:pt x="1689" y="10619"/>
                  <a:pt x="1673" y="10619"/>
                </a:cubicBezTo>
                <a:cubicBezTo>
                  <a:pt x="1664" y="10619"/>
                  <a:pt x="1658" y="10614"/>
                  <a:pt x="1652" y="10604"/>
                </a:cubicBezTo>
                <a:lnTo>
                  <a:pt x="1652" y="10575"/>
                </a:lnTo>
                <a:cubicBezTo>
                  <a:pt x="1652" y="10561"/>
                  <a:pt x="1638" y="10547"/>
                  <a:pt x="1624" y="10547"/>
                </a:cubicBezTo>
                <a:cubicBezTo>
                  <a:pt x="1609" y="10547"/>
                  <a:pt x="1595" y="10561"/>
                  <a:pt x="1595" y="10575"/>
                </a:cubicBezTo>
                <a:lnTo>
                  <a:pt x="1581" y="10618"/>
                </a:lnTo>
                <a:cubicBezTo>
                  <a:pt x="1581" y="10661"/>
                  <a:pt x="1581" y="10705"/>
                  <a:pt x="1581" y="10705"/>
                </a:cubicBezTo>
                <a:cubicBezTo>
                  <a:pt x="1581" y="10705"/>
                  <a:pt x="1638" y="10733"/>
                  <a:pt x="1652" y="10733"/>
                </a:cubicBezTo>
                <a:cubicBezTo>
                  <a:pt x="1658" y="10731"/>
                  <a:pt x="1664" y="10729"/>
                  <a:pt x="1669" y="10729"/>
                </a:cubicBezTo>
                <a:cubicBezTo>
                  <a:pt x="1696" y="10729"/>
                  <a:pt x="1724" y="10753"/>
                  <a:pt x="1724" y="10776"/>
                </a:cubicBezTo>
                <a:cubicBezTo>
                  <a:pt x="1724" y="10791"/>
                  <a:pt x="1739" y="10820"/>
                  <a:pt x="1739" y="10834"/>
                </a:cubicBezTo>
                <a:lnTo>
                  <a:pt x="1724" y="10848"/>
                </a:lnTo>
                <a:cubicBezTo>
                  <a:pt x="1724" y="10877"/>
                  <a:pt x="1710" y="10920"/>
                  <a:pt x="1724" y="10949"/>
                </a:cubicBezTo>
                <a:cubicBezTo>
                  <a:pt x="1724" y="10992"/>
                  <a:pt x="1753" y="11049"/>
                  <a:pt x="1753" y="11092"/>
                </a:cubicBezTo>
                <a:lnTo>
                  <a:pt x="1739" y="11136"/>
                </a:lnTo>
                <a:cubicBezTo>
                  <a:pt x="1729" y="11174"/>
                  <a:pt x="1681" y="11193"/>
                  <a:pt x="1621" y="11193"/>
                </a:cubicBezTo>
                <a:cubicBezTo>
                  <a:pt x="1609" y="11193"/>
                  <a:pt x="1598" y="11192"/>
                  <a:pt x="1586" y="11191"/>
                </a:cubicBezTo>
                <a:lnTo>
                  <a:pt x="1586" y="11191"/>
                </a:lnTo>
                <a:cubicBezTo>
                  <a:pt x="1604" y="11153"/>
                  <a:pt x="1631" y="11108"/>
                  <a:pt x="1638" y="11078"/>
                </a:cubicBezTo>
                <a:cubicBezTo>
                  <a:pt x="1662" y="11043"/>
                  <a:pt x="1676" y="11017"/>
                  <a:pt x="1672" y="11017"/>
                </a:cubicBezTo>
                <a:lnTo>
                  <a:pt x="1672" y="11017"/>
                </a:lnTo>
                <a:cubicBezTo>
                  <a:pt x="1671" y="11017"/>
                  <a:pt x="1669" y="11018"/>
                  <a:pt x="1667" y="11021"/>
                </a:cubicBezTo>
                <a:lnTo>
                  <a:pt x="1652" y="11021"/>
                </a:lnTo>
                <a:cubicBezTo>
                  <a:pt x="1631" y="11031"/>
                  <a:pt x="1618" y="11065"/>
                  <a:pt x="1595" y="11065"/>
                </a:cubicBezTo>
                <a:cubicBezTo>
                  <a:pt x="1587" y="11065"/>
                  <a:pt x="1578" y="11061"/>
                  <a:pt x="1566" y="11049"/>
                </a:cubicBezTo>
                <a:cubicBezTo>
                  <a:pt x="1538" y="11021"/>
                  <a:pt x="1595" y="11006"/>
                  <a:pt x="1595" y="10978"/>
                </a:cubicBezTo>
                <a:lnTo>
                  <a:pt x="1581" y="10963"/>
                </a:lnTo>
                <a:cubicBezTo>
                  <a:pt x="1566" y="10934"/>
                  <a:pt x="1581" y="10863"/>
                  <a:pt x="1609" y="10834"/>
                </a:cubicBezTo>
                <a:cubicBezTo>
                  <a:pt x="1638" y="10805"/>
                  <a:pt x="1566" y="10776"/>
                  <a:pt x="1552" y="10776"/>
                </a:cubicBezTo>
                <a:cubicBezTo>
                  <a:pt x="1538" y="10776"/>
                  <a:pt x="1480" y="10748"/>
                  <a:pt x="1494" y="10719"/>
                </a:cubicBezTo>
                <a:cubicBezTo>
                  <a:pt x="1509" y="10705"/>
                  <a:pt x="1523" y="10676"/>
                  <a:pt x="1523" y="10661"/>
                </a:cubicBezTo>
                <a:cubicBezTo>
                  <a:pt x="1466" y="10604"/>
                  <a:pt x="1523" y="10575"/>
                  <a:pt x="1552" y="10547"/>
                </a:cubicBezTo>
                <a:cubicBezTo>
                  <a:pt x="1565" y="10534"/>
                  <a:pt x="1555" y="10487"/>
                  <a:pt x="1583" y="10487"/>
                </a:cubicBezTo>
                <a:close/>
                <a:moveTo>
                  <a:pt x="1578" y="11209"/>
                </a:moveTo>
                <a:lnTo>
                  <a:pt x="1578" y="11209"/>
                </a:lnTo>
                <a:cubicBezTo>
                  <a:pt x="1589" y="11216"/>
                  <a:pt x="1605" y="11222"/>
                  <a:pt x="1624" y="11222"/>
                </a:cubicBezTo>
                <a:lnTo>
                  <a:pt x="1652" y="11251"/>
                </a:lnTo>
                <a:lnTo>
                  <a:pt x="1681" y="11265"/>
                </a:lnTo>
                <a:cubicBezTo>
                  <a:pt x="1687" y="11253"/>
                  <a:pt x="1698" y="11248"/>
                  <a:pt x="1712" y="11248"/>
                </a:cubicBezTo>
                <a:cubicBezTo>
                  <a:pt x="1729" y="11248"/>
                  <a:pt x="1751" y="11257"/>
                  <a:pt x="1767" y="11265"/>
                </a:cubicBezTo>
                <a:lnTo>
                  <a:pt x="1782" y="11294"/>
                </a:lnTo>
                <a:cubicBezTo>
                  <a:pt x="1782" y="11294"/>
                  <a:pt x="1767" y="11308"/>
                  <a:pt x="1753" y="11322"/>
                </a:cubicBezTo>
                <a:lnTo>
                  <a:pt x="1624" y="11279"/>
                </a:lnTo>
                <a:lnTo>
                  <a:pt x="1581" y="11265"/>
                </a:lnTo>
                <a:cubicBezTo>
                  <a:pt x="1563" y="11259"/>
                  <a:pt x="1567" y="11237"/>
                  <a:pt x="1578" y="11209"/>
                </a:cubicBezTo>
                <a:close/>
                <a:moveTo>
                  <a:pt x="1711" y="11374"/>
                </a:moveTo>
                <a:cubicBezTo>
                  <a:pt x="1724" y="11374"/>
                  <a:pt x="1739" y="11384"/>
                  <a:pt x="1739" y="11394"/>
                </a:cubicBezTo>
                <a:cubicBezTo>
                  <a:pt x="1739" y="11394"/>
                  <a:pt x="1710" y="11452"/>
                  <a:pt x="1739" y="11452"/>
                </a:cubicBezTo>
                <a:cubicBezTo>
                  <a:pt x="1767" y="11466"/>
                  <a:pt x="1767" y="11567"/>
                  <a:pt x="1767" y="11595"/>
                </a:cubicBezTo>
                <a:cubicBezTo>
                  <a:pt x="1753" y="11638"/>
                  <a:pt x="1753" y="11682"/>
                  <a:pt x="1753" y="11696"/>
                </a:cubicBezTo>
                <a:lnTo>
                  <a:pt x="1767" y="11710"/>
                </a:lnTo>
                <a:lnTo>
                  <a:pt x="1782" y="11725"/>
                </a:lnTo>
                <a:cubicBezTo>
                  <a:pt x="1796" y="11725"/>
                  <a:pt x="1767" y="11739"/>
                  <a:pt x="1753" y="11739"/>
                </a:cubicBezTo>
                <a:cubicBezTo>
                  <a:pt x="1739" y="11739"/>
                  <a:pt x="1724" y="11696"/>
                  <a:pt x="1710" y="11638"/>
                </a:cubicBezTo>
                <a:lnTo>
                  <a:pt x="1696" y="11581"/>
                </a:lnTo>
                <a:lnTo>
                  <a:pt x="1696" y="11538"/>
                </a:lnTo>
                <a:cubicBezTo>
                  <a:pt x="1696" y="11495"/>
                  <a:pt x="1681" y="11437"/>
                  <a:pt x="1681" y="11409"/>
                </a:cubicBezTo>
                <a:lnTo>
                  <a:pt x="1681" y="11394"/>
                </a:lnTo>
                <a:lnTo>
                  <a:pt x="1696" y="11380"/>
                </a:lnTo>
                <a:cubicBezTo>
                  <a:pt x="1700" y="11376"/>
                  <a:pt x="1705" y="11374"/>
                  <a:pt x="1711" y="11374"/>
                </a:cubicBezTo>
                <a:close/>
                <a:moveTo>
                  <a:pt x="1351" y="11380"/>
                </a:moveTo>
                <a:cubicBezTo>
                  <a:pt x="1423" y="11380"/>
                  <a:pt x="1494" y="11394"/>
                  <a:pt x="1523" y="11409"/>
                </a:cubicBezTo>
                <a:lnTo>
                  <a:pt x="1538" y="11423"/>
                </a:lnTo>
                <a:cubicBezTo>
                  <a:pt x="1552" y="11437"/>
                  <a:pt x="1566" y="11452"/>
                  <a:pt x="1581" y="11452"/>
                </a:cubicBezTo>
                <a:cubicBezTo>
                  <a:pt x="1609" y="11466"/>
                  <a:pt x="1624" y="11495"/>
                  <a:pt x="1624" y="11523"/>
                </a:cubicBezTo>
                <a:cubicBezTo>
                  <a:pt x="1624" y="11567"/>
                  <a:pt x="1624" y="11610"/>
                  <a:pt x="1667" y="11653"/>
                </a:cubicBezTo>
                <a:lnTo>
                  <a:pt x="1710" y="11682"/>
                </a:lnTo>
                <a:cubicBezTo>
                  <a:pt x="1667" y="11710"/>
                  <a:pt x="1667" y="11739"/>
                  <a:pt x="1710" y="11768"/>
                </a:cubicBezTo>
                <a:lnTo>
                  <a:pt x="1710" y="11796"/>
                </a:lnTo>
                <a:lnTo>
                  <a:pt x="1724" y="11825"/>
                </a:lnTo>
                <a:cubicBezTo>
                  <a:pt x="1722" y="11829"/>
                  <a:pt x="1720" y="11832"/>
                  <a:pt x="1719" y="11836"/>
                </a:cubicBezTo>
                <a:lnTo>
                  <a:pt x="1719" y="11836"/>
                </a:lnTo>
                <a:cubicBezTo>
                  <a:pt x="1691" y="11849"/>
                  <a:pt x="1659" y="11865"/>
                  <a:pt x="1624" y="11883"/>
                </a:cubicBezTo>
                <a:lnTo>
                  <a:pt x="1609" y="11868"/>
                </a:lnTo>
                <a:cubicBezTo>
                  <a:pt x="1581" y="11854"/>
                  <a:pt x="1552" y="11840"/>
                  <a:pt x="1581" y="11782"/>
                </a:cubicBezTo>
                <a:lnTo>
                  <a:pt x="1609" y="11753"/>
                </a:lnTo>
                <a:cubicBezTo>
                  <a:pt x="1552" y="11739"/>
                  <a:pt x="1365" y="11725"/>
                  <a:pt x="1336" y="11667"/>
                </a:cubicBezTo>
                <a:cubicBezTo>
                  <a:pt x="1293" y="11624"/>
                  <a:pt x="1351" y="11581"/>
                  <a:pt x="1380" y="11581"/>
                </a:cubicBezTo>
                <a:cubicBezTo>
                  <a:pt x="1408" y="11581"/>
                  <a:pt x="1423" y="11624"/>
                  <a:pt x="1423" y="11638"/>
                </a:cubicBezTo>
                <a:cubicBezTo>
                  <a:pt x="1423" y="11650"/>
                  <a:pt x="1470" y="11671"/>
                  <a:pt x="1495" y="11671"/>
                </a:cubicBezTo>
                <a:cubicBezTo>
                  <a:pt x="1501" y="11671"/>
                  <a:pt x="1506" y="11670"/>
                  <a:pt x="1509" y="11667"/>
                </a:cubicBezTo>
                <a:cubicBezTo>
                  <a:pt x="1523" y="11653"/>
                  <a:pt x="1566" y="11595"/>
                  <a:pt x="1552" y="11581"/>
                </a:cubicBezTo>
                <a:cubicBezTo>
                  <a:pt x="1538" y="11552"/>
                  <a:pt x="1509" y="11509"/>
                  <a:pt x="1480" y="11466"/>
                </a:cubicBezTo>
                <a:lnTo>
                  <a:pt x="1451" y="11423"/>
                </a:lnTo>
                <a:cubicBezTo>
                  <a:pt x="1446" y="11418"/>
                  <a:pt x="1439" y="11414"/>
                  <a:pt x="1432" y="11414"/>
                </a:cubicBezTo>
                <a:cubicBezTo>
                  <a:pt x="1420" y="11414"/>
                  <a:pt x="1408" y="11424"/>
                  <a:pt x="1408" y="11452"/>
                </a:cubicBezTo>
                <a:lnTo>
                  <a:pt x="1394" y="11495"/>
                </a:lnTo>
                <a:cubicBezTo>
                  <a:pt x="1380" y="11480"/>
                  <a:pt x="1336" y="11452"/>
                  <a:pt x="1336" y="11423"/>
                </a:cubicBezTo>
                <a:lnTo>
                  <a:pt x="1336" y="11409"/>
                </a:lnTo>
                <a:lnTo>
                  <a:pt x="1351" y="11380"/>
                </a:lnTo>
                <a:close/>
                <a:moveTo>
                  <a:pt x="1854" y="11868"/>
                </a:moveTo>
                <a:lnTo>
                  <a:pt x="1825" y="11911"/>
                </a:lnTo>
                <a:lnTo>
                  <a:pt x="1782" y="11955"/>
                </a:lnTo>
                <a:cubicBezTo>
                  <a:pt x="1777" y="11956"/>
                  <a:pt x="1772" y="11956"/>
                  <a:pt x="1767" y="11956"/>
                </a:cubicBezTo>
                <a:cubicBezTo>
                  <a:pt x="1722" y="11956"/>
                  <a:pt x="1711" y="11897"/>
                  <a:pt x="1724" y="11897"/>
                </a:cubicBezTo>
                <a:cubicBezTo>
                  <a:pt x="1729" y="11892"/>
                  <a:pt x="1740" y="11882"/>
                  <a:pt x="1752" y="11870"/>
                </a:cubicBezTo>
                <a:lnTo>
                  <a:pt x="1752" y="11870"/>
                </a:lnTo>
                <a:cubicBezTo>
                  <a:pt x="1763" y="11872"/>
                  <a:pt x="1777" y="11874"/>
                  <a:pt x="1793" y="11874"/>
                </a:cubicBezTo>
                <a:cubicBezTo>
                  <a:pt x="1811" y="11874"/>
                  <a:pt x="1832" y="11872"/>
                  <a:pt x="1854" y="11868"/>
                </a:cubicBezTo>
                <a:close/>
                <a:moveTo>
                  <a:pt x="1597" y="11981"/>
                </a:moveTo>
                <a:cubicBezTo>
                  <a:pt x="1601" y="11981"/>
                  <a:pt x="1605" y="11982"/>
                  <a:pt x="1609" y="11983"/>
                </a:cubicBezTo>
                <a:lnTo>
                  <a:pt x="1638" y="12012"/>
                </a:lnTo>
                <a:lnTo>
                  <a:pt x="1681" y="12026"/>
                </a:lnTo>
                <a:cubicBezTo>
                  <a:pt x="1669" y="12076"/>
                  <a:pt x="1667" y="12115"/>
                  <a:pt x="1686" y="12115"/>
                </a:cubicBezTo>
                <a:cubicBezTo>
                  <a:pt x="1689" y="12115"/>
                  <a:pt x="1692" y="12114"/>
                  <a:pt x="1696" y="12113"/>
                </a:cubicBezTo>
                <a:cubicBezTo>
                  <a:pt x="1710" y="12113"/>
                  <a:pt x="1782" y="12012"/>
                  <a:pt x="1811" y="11998"/>
                </a:cubicBezTo>
                <a:cubicBezTo>
                  <a:pt x="1814" y="11994"/>
                  <a:pt x="1818" y="11992"/>
                  <a:pt x="1822" y="11992"/>
                </a:cubicBezTo>
                <a:cubicBezTo>
                  <a:pt x="1832" y="11992"/>
                  <a:pt x="1839" y="12005"/>
                  <a:pt x="1839" y="12026"/>
                </a:cubicBezTo>
                <a:lnTo>
                  <a:pt x="1839" y="12055"/>
                </a:lnTo>
                <a:lnTo>
                  <a:pt x="1839" y="12098"/>
                </a:lnTo>
                <a:cubicBezTo>
                  <a:pt x="1811" y="12113"/>
                  <a:pt x="1782" y="12141"/>
                  <a:pt x="1767" y="12156"/>
                </a:cubicBezTo>
                <a:lnTo>
                  <a:pt x="1767" y="12170"/>
                </a:lnTo>
                <a:lnTo>
                  <a:pt x="1696" y="12242"/>
                </a:lnTo>
                <a:cubicBezTo>
                  <a:pt x="1652" y="12199"/>
                  <a:pt x="1595" y="12184"/>
                  <a:pt x="1595" y="12184"/>
                </a:cubicBezTo>
                <a:cubicBezTo>
                  <a:pt x="1581" y="12184"/>
                  <a:pt x="1566" y="12184"/>
                  <a:pt x="1566" y="12156"/>
                </a:cubicBezTo>
                <a:lnTo>
                  <a:pt x="1566" y="12141"/>
                </a:lnTo>
                <a:lnTo>
                  <a:pt x="1566" y="12113"/>
                </a:lnTo>
                <a:cubicBezTo>
                  <a:pt x="1553" y="12035"/>
                  <a:pt x="1564" y="11981"/>
                  <a:pt x="1597" y="11981"/>
                </a:cubicBezTo>
                <a:close/>
                <a:moveTo>
                  <a:pt x="1437" y="12494"/>
                </a:moveTo>
                <a:cubicBezTo>
                  <a:pt x="1442" y="12494"/>
                  <a:pt x="1447" y="12496"/>
                  <a:pt x="1451" y="12500"/>
                </a:cubicBezTo>
                <a:cubicBezTo>
                  <a:pt x="1466" y="12500"/>
                  <a:pt x="1466" y="12529"/>
                  <a:pt x="1466" y="12544"/>
                </a:cubicBezTo>
                <a:cubicBezTo>
                  <a:pt x="1451" y="12558"/>
                  <a:pt x="1437" y="12587"/>
                  <a:pt x="1437" y="12601"/>
                </a:cubicBezTo>
                <a:lnTo>
                  <a:pt x="1408" y="12659"/>
                </a:lnTo>
                <a:cubicBezTo>
                  <a:pt x="1466" y="12702"/>
                  <a:pt x="1494" y="12745"/>
                  <a:pt x="1466" y="12745"/>
                </a:cubicBezTo>
                <a:cubicBezTo>
                  <a:pt x="1463" y="12747"/>
                  <a:pt x="1459" y="12749"/>
                  <a:pt x="1455" y="12749"/>
                </a:cubicBezTo>
                <a:cubicBezTo>
                  <a:pt x="1436" y="12749"/>
                  <a:pt x="1405" y="12728"/>
                  <a:pt x="1394" y="12716"/>
                </a:cubicBezTo>
                <a:cubicBezTo>
                  <a:pt x="1394" y="12702"/>
                  <a:pt x="1380" y="12687"/>
                  <a:pt x="1365" y="12687"/>
                </a:cubicBezTo>
                <a:lnTo>
                  <a:pt x="1365" y="12702"/>
                </a:lnTo>
                <a:lnTo>
                  <a:pt x="1365" y="12730"/>
                </a:lnTo>
                <a:cubicBezTo>
                  <a:pt x="1351" y="12730"/>
                  <a:pt x="1293" y="12716"/>
                  <a:pt x="1293" y="12702"/>
                </a:cubicBezTo>
                <a:cubicBezTo>
                  <a:pt x="1308" y="12673"/>
                  <a:pt x="1336" y="12630"/>
                  <a:pt x="1365" y="12587"/>
                </a:cubicBezTo>
                <a:lnTo>
                  <a:pt x="1365" y="12529"/>
                </a:lnTo>
                <a:cubicBezTo>
                  <a:pt x="1380" y="12515"/>
                  <a:pt x="1394" y="12500"/>
                  <a:pt x="1408" y="12500"/>
                </a:cubicBezTo>
                <a:cubicBezTo>
                  <a:pt x="1418" y="12500"/>
                  <a:pt x="1427" y="12494"/>
                  <a:pt x="1437" y="12494"/>
                </a:cubicBezTo>
                <a:close/>
                <a:moveTo>
                  <a:pt x="1710" y="12256"/>
                </a:moveTo>
                <a:cubicBezTo>
                  <a:pt x="1753" y="12256"/>
                  <a:pt x="1796" y="12271"/>
                  <a:pt x="1811" y="12271"/>
                </a:cubicBezTo>
                <a:lnTo>
                  <a:pt x="1811" y="12285"/>
                </a:lnTo>
                <a:lnTo>
                  <a:pt x="1811" y="12299"/>
                </a:lnTo>
                <a:cubicBezTo>
                  <a:pt x="1796" y="12314"/>
                  <a:pt x="1753" y="12342"/>
                  <a:pt x="1724" y="12371"/>
                </a:cubicBezTo>
                <a:lnTo>
                  <a:pt x="1753" y="12429"/>
                </a:lnTo>
                <a:lnTo>
                  <a:pt x="1753" y="12443"/>
                </a:lnTo>
                <a:cubicBezTo>
                  <a:pt x="1742" y="12475"/>
                  <a:pt x="1764" y="12491"/>
                  <a:pt x="1787" y="12491"/>
                </a:cubicBezTo>
                <a:cubicBezTo>
                  <a:pt x="1795" y="12491"/>
                  <a:pt x="1803" y="12490"/>
                  <a:pt x="1811" y="12486"/>
                </a:cubicBezTo>
                <a:cubicBezTo>
                  <a:pt x="1825" y="12486"/>
                  <a:pt x="1825" y="12457"/>
                  <a:pt x="1811" y="12443"/>
                </a:cubicBezTo>
                <a:lnTo>
                  <a:pt x="1811" y="12429"/>
                </a:lnTo>
                <a:cubicBezTo>
                  <a:pt x="1811" y="12414"/>
                  <a:pt x="1825" y="12400"/>
                  <a:pt x="1839" y="12386"/>
                </a:cubicBezTo>
                <a:cubicBezTo>
                  <a:pt x="1854" y="12386"/>
                  <a:pt x="1868" y="12400"/>
                  <a:pt x="1868" y="12400"/>
                </a:cubicBezTo>
                <a:lnTo>
                  <a:pt x="1882" y="12443"/>
                </a:lnTo>
                <a:cubicBezTo>
                  <a:pt x="1897" y="12500"/>
                  <a:pt x="1882" y="12558"/>
                  <a:pt x="1868" y="12572"/>
                </a:cubicBezTo>
                <a:lnTo>
                  <a:pt x="1811" y="12572"/>
                </a:lnTo>
                <a:cubicBezTo>
                  <a:pt x="1805" y="12570"/>
                  <a:pt x="1798" y="12569"/>
                  <a:pt x="1792" y="12569"/>
                </a:cubicBezTo>
                <a:cubicBezTo>
                  <a:pt x="1752" y="12569"/>
                  <a:pt x="1708" y="12603"/>
                  <a:pt x="1696" y="12615"/>
                </a:cubicBezTo>
                <a:cubicBezTo>
                  <a:pt x="1696" y="12630"/>
                  <a:pt x="1710" y="12730"/>
                  <a:pt x="1739" y="12759"/>
                </a:cubicBezTo>
                <a:cubicBezTo>
                  <a:pt x="1753" y="12773"/>
                  <a:pt x="1739" y="12788"/>
                  <a:pt x="1724" y="12788"/>
                </a:cubicBezTo>
                <a:cubicBezTo>
                  <a:pt x="1712" y="12788"/>
                  <a:pt x="1688" y="12766"/>
                  <a:pt x="1673" y="12741"/>
                </a:cubicBezTo>
                <a:lnTo>
                  <a:pt x="1673" y="12741"/>
                </a:lnTo>
                <a:cubicBezTo>
                  <a:pt x="1671" y="12765"/>
                  <a:pt x="1669" y="12790"/>
                  <a:pt x="1667" y="12817"/>
                </a:cubicBezTo>
                <a:lnTo>
                  <a:pt x="1681" y="12817"/>
                </a:lnTo>
                <a:cubicBezTo>
                  <a:pt x="1739" y="12831"/>
                  <a:pt x="1753" y="12860"/>
                  <a:pt x="1753" y="12917"/>
                </a:cubicBezTo>
                <a:lnTo>
                  <a:pt x="1753" y="12931"/>
                </a:lnTo>
                <a:cubicBezTo>
                  <a:pt x="1767" y="12946"/>
                  <a:pt x="1753" y="12975"/>
                  <a:pt x="1739" y="12989"/>
                </a:cubicBezTo>
                <a:cubicBezTo>
                  <a:pt x="1724" y="12989"/>
                  <a:pt x="1767" y="13046"/>
                  <a:pt x="1782" y="13061"/>
                </a:cubicBezTo>
                <a:cubicBezTo>
                  <a:pt x="1796" y="13090"/>
                  <a:pt x="1911" y="13075"/>
                  <a:pt x="1940" y="13090"/>
                </a:cubicBezTo>
                <a:cubicBezTo>
                  <a:pt x="1954" y="13104"/>
                  <a:pt x="1940" y="13147"/>
                  <a:pt x="1925" y="13147"/>
                </a:cubicBezTo>
                <a:cubicBezTo>
                  <a:pt x="1923" y="13150"/>
                  <a:pt x="1919" y="13151"/>
                  <a:pt x="1914" y="13151"/>
                </a:cubicBezTo>
                <a:cubicBezTo>
                  <a:pt x="1895" y="13151"/>
                  <a:pt x="1862" y="13130"/>
                  <a:pt x="1839" y="13118"/>
                </a:cubicBezTo>
                <a:cubicBezTo>
                  <a:pt x="1836" y="13115"/>
                  <a:pt x="1831" y="13113"/>
                  <a:pt x="1826" y="13113"/>
                </a:cubicBezTo>
                <a:cubicBezTo>
                  <a:pt x="1811" y="13113"/>
                  <a:pt x="1789" y="13129"/>
                  <a:pt x="1767" y="13161"/>
                </a:cubicBezTo>
                <a:lnTo>
                  <a:pt x="1782" y="13204"/>
                </a:lnTo>
                <a:cubicBezTo>
                  <a:pt x="1782" y="13233"/>
                  <a:pt x="1782" y="13276"/>
                  <a:pt x="1767" y="13276"/>
                </a:cubicBezTo>
                <a:lnTo>
                  <a:pt x="1739" y="13291"/>
                </a:lnTo>
                <a:cubicBezTo>
                  <a:pt x="1731" y="13314"/>
                  <a:pt x="1723" y="13325"/>
                  <a:pt x="1717" y="13325"/>
                </a:cubicBezTo>
                <a:cubicBezTo>
                  <a:pt x="1713" y="13325"/>
                  <a:pt x="1710" y="13318"/>
                  <a:pt x="1710" y="13305"/>
                </a:cubicBezTo>
                <a:lnTo>
                  <a:pt x="1710" y="13276"/>
                </a:lnTo>
                <a:lnTo>
                  <a:pt x="1724" y="13248"/>
                </a:lnTo>
                <a:cubicBezTo>
                  <a:pt x="1696" y="13219"/>
                  <a:pt x="1652" y="13204"/>
                  <a:pt x="1624" y="13204"/>
                </a:cubicBezTo>
                <a:lnTo>
                  <a:pt x="1624" y="13161"/>
                </a:lnTo>
                <a:cubicBezTo>
                  <a:pt x="1624" y="13133"/>
                  <a:pt x="1635" y="13125"/>
                  <a:pt x="1649" y="13125"/>
                </a:cubicBezTo>
                <a:cubicBezTo>
                  <a:pt x="1663" y="13125"/>
                  <a:pt x="1681" y="13133"/>
                  <a:pt x="1696" y="13133"/>
                </a:cubicBezTo>
                <a:cubicBezTo>
                  <a:pt x="1710" y="13118"/>
                  <a:pt x="1724" y="13061"/>
                  <a:pt x="1724" y="13046"/>
                </a:cubicBezTo>
                <a:cubicBezTo>
                  <a:pt x="1724" y="13018"/>
                  <a:pt x="1710" y="13003"/>
                  <a:pt x="1696" y="13003"/>
                </a:cubicBezTo>
                <a:lnTo>
                  <a:pt x="1696" y="13018"/>
                </a:lnTo>
                <a:lnTo>
                  <a:pt x="1667" y="13018"/>
                </a:lnTo>
                <a:cubicBezTo>
                  <a:pt x="1663" y="13022"/>
                  <a:pt x="1658" y="13024"/>
                  <a:pt x="1654" y="13024"/>
                </a:cubicBezTo>
                <a:cubicBezTo>
                  <a:pt x="1644" y="13024"/>
                  <a:pt x="1634" y="13013"/>
                  <a:pt x="1624" y="13003"/>
                </a:cubicBezTo>
                <a:lnTo>
                  <a:pt x="1624" y="12975"/>
                </a:lnTo>
                <a:cubicBezTo>
                  <a:pt x="1638" y="12946"/>
                  <a:pt x="1652" y="12917"/>
                  <a:pt x="1652" y="12874"/>
                </a:cubicBezTo>
                <a:cubicBezTo>
                  <a:pt x="1652" y="12874"/>
                  <a:pt x="1638" y="12845"/>
                  <a:pt x="1624" y="12845"/>
                </a:cubicBezTo>
                <a:cubicBezTo>
                  <a:pt x="1581" y="12831"/>
                  <a:pt x="1581" y="12802"/>
                  <a:pt x="1595" y="12788"/>
                </a:cubicBezTo>
                <a:lnTo>
                  <a:pt x="1609" y="12773"/>
                </a:lnTo>
                <a:cubicBezTo>
                  <a:pt x="1622" y="12773"/>
                  <a:pt x="1629" y="12747"/>
                  <a:pt x="1631" y="12705"/>
                </a:cubicBezTo>
                <a:lnTo>
                  <a:pt x="1631" y="12705"/>
                </a:lnTo>
                <a:lnTo>
                  <a:pt x="1638" y="12716"/>
                </a:lnTo>
                <a:lnTo>
                  <a:pt x="1667" y="12730"/>
                </a:lnTo>
                <a:cubicBezTo>
                  <a:pt x="1669" y="12734"/>
                  <a:pt x="1671" y="12738"/>
                  <a:pt x="1673" y="12741"/>
                </a:cubicBezTo>
                <a:lnTo>
                  <a:pt x="1673" y="12741"/>
                </a:lnTo>
                <a:cubicBezTo>
                  <a:pt x="1681" y="12623"/>
                  <a:pt x="1679" y="12544"/>
                  <a:pt x="1667" y="12544"/>
                </a:cubicBezTo>
                <a:cubicBezTo>
                  <a:pt x="1657" y="12553"/>
                  <a:pt x="1641" y="12588"/>
                  <a:pt x="1628" y="12623"/>
                </a:cubicBezTo>
                <a:lnTo>
                  <a:pt x="1628" y="12623"/>
                </a:lnTo>
                <a:cubicBezTo>
                  <a:pt x="1630" y="12654"/>
                  <a:pt x="1631" y="12682"/>
                  <a:pt x="1631" y="12705"/>
                </a:cubicBezTo>
                <a:lnTo>
                  <a:pt x="1631" y="12705"/>
                </a:lnTo>
                <a:lnTo>
                  <a:pt x="1609" y="12673"/>
                </a:lnTo>
                <a:cubicBezTo>
                  <a:pt x="1614" y="12658"/>
                  <a:pt x="1621" y="12641"/>
                  <a:pt x="1628" y="12623"/>
                </a:cubicBezTo>
                <a:lnTo>
                  <a:pt x="1628" y="12623"/>
                </a:lnTo>
                <a:cubicBezTo>
                  <a:pt x="1624" y="12586"/>
                  <a:pt x="1618" y="12544"/>
                  <a:pt x="1609" y="12500"/>
                </a:cubicBezTo>
                <a:lnTo>
                  <a:pt x="1624" y="12457"/>
                </a:lnTo>
                <a:lnTo>
                  <a:pt x="1638" y="12400"/>
                </a:lnTo>
                <a:cubicBezTo>
                  <a:pt x="1595" y="12386"/>
                  <a:pt x="1595" y="12357"/>
                  <a:pt x="1638" y="12328"/>
                </a:cubicBezTo>
                <a:lnTo>
                  <a:pt x="1667" y="12285"/>
                </a:lnTo>
                <a:lnTo>
                  <a:pt x="1710" y="12256"/>
                </a:lnTo>
                <a:close/>
                <a:moveTo>
                  <a:pt x="2031" y="13328"/>
                </a:moveTo>
                <a:cubicBezTo>
                  <a:pt x="2046" y="13328"/>
                  <a:pt x="2051" y="13341"/>
                  <a:pt x="2040" y="13363"/>
                </a:cubicBezTo>
                <a:cubicBezTo>
                  <a:pt x="2040" y="13388"/>
                  <a:pt x="1983" y="13437"/>
                  <a:pt x="1951" y="13437"/>
                </a:cubicBezTo>
                <a:cubicBezTo>
                  <a:pt x="1947" y="13437"/>
                  <a:pt x="1943" y="13436"/>
                  <a:pt x="1940" y="13434"/>
                </a:cubicBezTo>
                <a:cubicBezTo>
                  <a:pt x="1897" y="13420"/>
                  <a:pt x="1897" y="13391"/>
                  <a:pt x="1925" y="13391"/>
                </a:cubicBezTo>
                <a:lnTo>
                  <a:pt x="1940" y="13391"/>
                </a:lnTo>
                <a:cubicBezTo>
                  <a:pt x="1983" y="13391"/>
                  <a:pt x="2012" y="13377"/>
                  <a:pt x="2012" y="13334"/>
                </a:cubicBezTo>
                <a:cubicBezTo>
                  <a:pt x="2019" y="13330"/>
                  <a:pt x="2026" y="13328"/>
                  <a:pt x="2031" y="13328"/>
                </a:cubicBezTo>
                <a:close/>
                <a:moveTo>
                  <a:pt x="1729" y="13400"/>
                </a:moveTo>
                <a:cubicBezTo>
                  <a:pt x="1753" y="13400"/>
                  <a:pt x="1767" y="13410"/>
                  <a:pt x="1767" y="13420"/>
                </a:cubicBezTo>
                <a:cubicBezTo>
                  <a:pt x="1767" y="13449"/>
                  <a:pt x="1724" y="13506"/>
                  <a:pt x="1696" y="13506"/>
                </a:cubicBezTo>
                <a:cubicBezTo>
                  <a:pt x="1681" y="13506"/>
                  <a:pt x="1652" y="13477"/>
                  <a:pt x="1652" y="13449"/>
                </a:cubicBezTo>
                <a:lnTo>
                  <a:pt x="1667" y="13420"/>
                </a:lnTo>
                <a:lnTo>
                  <a:pt x="1696" y="13406"/>
                </a:lnTo>
                <a:cubicBezTo>
                  <a:pt x="1708" y="13401"/>
                  <a:pt x="1720" y="13400"/>
                  <a:pt x="1729" y="13400"/>
                </a:cubicBezTo>
                <a:close/>
                <a:moveTo>
                  <a:pt x="1717" y="13546"/>
                </a:moveTo>
                <a:cubicBezTo>
                  <a:pt x="1720" y="13546"/>
                  <a:pt x="1722" y="13547"/>
                  <a:pt x="1724" y="13549"/>
                </a:cubicBezTo>
                <a:lnTo>
                  <a:pt x="1753" y="13607"/>
                </a:lnTo>
                <a:cubicBezTo>
                  <a:pt x="1782" y="13679"/>
                  <a:pt x="1782" y="13750"/>
                  <a:pt x="1767" y="13750"/>
                </a:cubicBezTo>
                <a:lnTo>
                  <a:pt x="1710" y="13750"/>
                </a:lnTo>
                <a:cubicBezTo>
                  <a:pt x="1681" y="13750"/>
                  <a:pt x="1652" y="13722"/>
                  <a:pt x="1652" y="13707"/>
                </a:cubicBezTo>
                <a:lnTo>
                  <a:pt x="1652" y="13693"/>
                </a:lnTo>
                <a:cubicBezTo>
                  <a:pt x="1677" y="13583"/>
                  <a:pt x="1701" y="13546"/>
                  <a:pt x="1717" y="13546"/>
                </a:cubicBezTo>
                <a:close/>
                <a:moveTo>
                  <a:pt x="1912" y="13638"/>
                </a:moveTo>
                <a:cubicBezTo>
                  <a:pt x="1927" y="13638"/>
                  <a:pt x="1948" y="13662"/>
                  <a:pt x="1969" y="13693"/>
                </a:cubicBezTo>
                <a:cubicBezTo>
                  <a:pt x="1940" y="13722"/>
                  <a:pt x="1954" y="13736"/>
                  <a:pt x="1969" y="13765"/>
                </a:cubicBezTo>
                <a:lnTo>
                  <a:pt x="1983" y="13779"/>
                </a:lnTo>
                <a:cubicBezTo>
                  <a:pt x="1954" y="13808"/>
                  <a:pt x="1897" y="13851"/>
                  <a:pt x="1882" y="13865"/>
                </a:cubicBezTo>
                <a:cubicBezTo>
                  <a:pt x="1880" y="13868"/>
                  <a:pt x="1878" y="13869"/>
                  <a:pt x="1876" y="13869"/>
                </a:cubicBezTo>
                <a:cubicBezTo>
                  <a:pt x="1868" y="13869"/>
                  <a:pt x="1871" y="13846"/>
                  <a:pt x="1882" y="13822"/>
                </a:cubicBezTo>
                <a:cubicBezTo>
                  <a:pt x="1882" y="13779"/>
                  <a:pt x="1882" y="13664"/>
                  <a:pt x="1897" y="13650"/>
                </a:cubicBezTo>
                <a:cubicBezTo>
                  <a:pt x="1901" y="13642"/>
                  <a:pt x="1906" y="13638"/>
                  <a:pt x="1912" y="13638"/>
                </a:cubicBezTo>
                <a:close/>
                <a:moveTo>
                  <a:pt x="1531" y="13615"/>
                </a:moveTo>
                <a:cubicBezTo>
                  <a:pt x="1553" y="13615"/>
                  <a:pt x="1576" y="13623"/>
                  <a:pt x="1595" y="13635"/>
                </a:cubicBezTo>
                <a:lnTo>
                  <a:pt x="1552" y="13679"/>
                </a:lnTo>
                <a:cubicBezTo>
                  <a:pt x="1523" y="13693"/>
                  <a:pt x="1538" y="13707"/>
                  <a:pt x="1552" y="13722"/>
                </a:cubicBezTo>
                <a:cubicBezTo>
                  <a:pt x="1581" y="13779"/>
                  <a:pt x="1523" y="13808"/>
                  <a:pt x="1523" y="13865"/>
                </a:cubicBezTo>
                <a:cubicBezTo>
                  <a:pt x="1517" y="13871"/>
                  <a:pt x="1504" y="13875"/>
                  <a:pt x="1489" y="13875"/>
                </a:cubicBezTo>
                <a:cubicBezTo>
                  <a:pt x="1469" y="13875"/>
                  <a:pt x="1445" y="13868"/>
                  <a:pt x="1437" y="13851"/>
                </a:cubicBezTo>
                <a:lnTo>
                  <a:pt x="1408" y="13822"/>
                </a:lnTo>
                <a:cubicBezTo>
                  <a:pt x="1394" y="13779"/>
                  <a:pt x="1408" y="13736"/>
                  <a:pt x="1437" y="13722"/>
                </a:cubicBezTo>
                <a:lnTo>
                  <a:pt x="1451" y="13679"/>
                </a:lnTo>
                <a:lnTo>
                  <a:pt x="1451" y="13650"/>
                </a:lnTo>
                <a:cubicBezTo>
                  <a:pt x="1475" y="13626"/>
                  <a:pt x="1503" y="13615"/>
                  <a:pt x="1531" y="13615"/>
                </a:cubicBezTo>
                <a:close/>
                <a:moveTo>
                  <a:pt x="1753" y="13808"/>
                </a:moveTo>
                <a:cubicBezTo>
                  <a:pt x="1782" y="13808"/>
                  <a:pt x="1811" y="13822"/>
                  <a:pt x="1811" y="13822"/>
                </a:cubicBezTo>
                <a:lnTo>
                  <a:pt x="1811" y="13837"/>
                </a:lnTo>
                <a:cubicBezTo>
                  <a:pt x="1811" y="13880"/>
                  <a:pt x="1825" y="13923"/>
                  <a:pt x="1811" y="13966"/>
                </a:cubicBezTo>
                <a:lnTo>
                  <a:pt x="1782" y="14023"/>
                </a:lnTo>
                <a:cubicBezTo>
                  <a:pt x="1811" y="14052"/>
                  <a:pt x="1825" y="14124"/>
                  <a:pt x="1811" y="14138"/>
                </a:cubicBezTo>
                <a:cubicBezTo>
                  <a:pt x="1811" y="14141"/>
                  <a:pt x="1808" y="14142"/>
                  <a:pt x="1805" y="14142"/>
                </a:cubicBezTo>
                <a:cubicBezTo>
                  <a:pt x="1790" y="14142"/>
                  <a:pt x="1750" y="14121"/>
                  <a:pt x="1739" y="14110"/>
                </a:cubicBezTo>
                <a:cubicBezTo>
                  <a:pt x="1724" y="14095"/>
                  <a:pt x="1724" y="14066"/>
                  <a:pt x="1739" y="14038"/>
                </a:cubicBezTo>
                <a:cubicBezTo>
                  <a:pt x="1739" y="14009"/>
                  <a:pt x="1739" y="13808"/>
                  <a:pt x="1753" y="13808"/>
                </a:cubicBezTo>
                <a:close/>
                <a:moveTo>
                  <a:pt x="1466" y="14110"/>
                </a:moveTo>
                <a:lnTo>
                  <a:pt x="1466" y="14124"/>
                </a:lnTo>
                <a:lnTo>
                  <a:pt x="1466" y="14196"/>
                </a:lnTo>
                <a:cubicBezTo>
                  <a:pt x="1478" y="14192"/>
                  <a:pt x="1490" y="14190"/>
                  <a:pt x="1499" y="14190"/>
                </a:cubicBezTo>
                <a:cubicBezTo>
                  <a:pt x="1522" y="14190"/>
                  <a:pt x="1533" y="14200"/>
                  <a:pt x="1523" y="14210"/>
                </a:cubicBezTo>
                <a:cubicBezTo>
                  <a:pt x="1516" y="14225"/>
                  <a:pt x="1498" y="14235"/>
                  <a:pt x="1478" y="14235"/>
                </a:cubicBezTo>
                <a:cubicBezTo>
                  <a:pt x="1459" y="14235"/>
                  <a:pt x="1437" y="14225"/>
                  <a:pt x="1423" y="14196"/>
                </a:cubicBezTo>
                <a:lnTo>
                  <a:pt x="1408" y="14138"/>
                </a:lnTo>
                <a:lnTo>
                  <a:pt x="1394" y="14138"/>
                </a:lnTo>
                <a:cubicBezTo>
                  <a:pt x="1408" y="14110"/>
                  <a:pt x="1437" y="14110"/>
                  <a:pt x="1466" y="14110"/>
                </a:cubicBezTo>
                <a:close/>
                <a:moveTo>
                  <a:pt x="1281" y="14158"/>
                </a:moveTo>
                <a:cubicBezTo>
                  <a:pt x="1291" y="14158"/>
                  <a:pt x="1304" y="14168"/>
                  <a:pt x="1322" y="14196"/>
                </a:cubicBezTo>
                <a:cubicBezTo>
                  <a:pt x="1334" y="14221"/>
                  <a:pt x="1293" y="14256"/>
                  <a:pt x="1273" y="14256"/>
                </a:cubicBezTo>
                <a:cubicBezTo>
                  <a:pt x="1269" y="14256"/>
                  <a:pt x="1267" y="14255"/>
                  <a:pt x="1265" y="14253"/>
                </a:cubicBezTo>
                <a:cubicBezTo>
                  <a:pt x="1256" y="14236"/>
                  <a:pt x="1248" y="14229"/>
                  <a:pt x="1239" y="14229"/>
                </a:cubicBezTo>
                <a:cubicBezTo>
                  <a:pt x="1233" y="14229"/>
                  <a:pt x="1227" y="14233"/>
                  <a:pt x="1221" y="14239"/>
                </a:cubicBezTo>
                <a:cubicBezTo>
                  <a:pt x="1221" y="14239"/>
                  <a:pt x="1250" y="14196"/>
                  <a:pt x="1265" y="14167"/>
                </a:cubicBezTo>
                <a:cubicBezTo>
                  <a:pt x="1270" y="14162"/>
                  <a:pt x="1275" y="14158"/>
                  <a:pt x="1281" y="14158"/>
                </a:cubicBezTo>
                <a:close/>
                <a:moveTo>
                  <a:pt x="1773" y="14249"/>
                </a:moveTo>
                <a:cubicBezTo>
                  <a:pt x="1788" y="14249"/>
                  <a:pt x="1801" y="14254"/>
                  <a:pt x="1811" y="14268"/>
                </a:cubicBezTo>
                <a:lnTo>
                  <a:pt x="1811" y="14311"/>
                </a:lnTo>
                <a:lnTo>
                  <a:pt x="1825" y="14354"/>
                </a:lnTo>
                <a:cubicBezTo>
                  <a:pt x="1815" y="14392"/>
                  <a:pt x="1767" y="14411"/>
                  <a:pt x="1732" y="14411"/>
                </a:cubicBezTo>
                <a:cubicBezTo>
                  <a:pt x="1715" y="14411"/>
                  <a:pt x="1700" y="14407"/>
                  <a:pt x="1696" y="14397"/>
                </a:cubicBezTo>
                <a:cubicBezTo>
                  <a:pt x="1681" y="14354"/>
                  <a:pt x="1681" y="14311"/>
                  <a:pt x="1696" y="14282"/>
                </a:cubicBezTo>
                <a:cubicBezTo>
                  <a:pt x="1705" y="14272"/>
                  <a:pt x="1742" y="14249"/>
                  <a:pt x="1773" y="14249"/>
                </a:cubicBezTo>
                <a:close/>
                <a:moveTo>
                  <a:pt x="6624" y="15058"/>
                </a:moveTo>
                <a:cubicBezTo>
                  <a:pt x="6623" y="15058"/>
                  <a:pt x="6622" y="15058"/>
                  <a:pt x="6621" y="15058"/>
                </a:cubicBezTo>
                <a:lnTo>
                  <a:pt x="6621" y="15058"/>
                </a:lnTo>
                <a:cubicBezTo>
                  <a:pt x="6627" y="15058"/>
                  <a:pt x="6628" y="15058"/>
                  <a:pt x="6624" y="15058"/>
                </a:cubicBezTo>
                <a:close/>
                <a:moveTo>
                  <a:pt x="1523" y="15216"/>
                </a:moveTo>
                <a:cubicBezTo>
                  <a:pt x="1552" y="15230"/>
                  <a:pt x="1595" y="15259"/>
                  <a:pt x="1624" y="15288"/>
                </a:cubicBezTo>
                <a:lnTo>
                  <a:pt x="1624" y="15331"/>
                </a:lnTo>
                <a:lnTo>
                  <a:pt x="1624" y="15374"/>
                </a:lnTo>
                <a:cubicBezTo>
                  <a:pt x="1652" y="15403"/>
                  <a:pt x="1681" y="15446"/>
                  <a:pt x="1681" y="15460"/>
                </a:cubicBezTo>
                <a:lnTo>
                  <a:pt x="1681" y="15474"/>
                </a:lnTo>
                <a:lnTo>
                  <a:pt x="1652" y="15503"/>
                </a:lnTo>
                <a:cubicBezTo>
                  <a:pt x="1624" y="15503"/>
                  <a:pt x="1552" y="15489"/>
                  <a:pt x="1538" y="15489"/>
                </a:cubicBezTo>
                <a:cubicBezTo>
                  <a:pt x="1523" y="15474"/>
                  <a:pt x="1523" y="15446"/>
                  <a:pt x="1523" y="15431"/>
                </a:cubicBezTo>
                <a:cubicBezTo>
                  <a:pt x="1523" y="15417"/>
                  <a:pt x="1523" y="15403"/>
                  <a:pt x="1509" y="15403"/>
                </a:cubicBezTo>
                <a:lnTo>
                  <a:pt x="1466" y="15431"/>
                </a:lnTo>
                <a:cubicBezTo>
                  <a:pt x="1439" y="15449"/>
                  <a:pt x="1418" y="15461"/>
                  <a:pt x="1406" y="15461"/>
                </a:cubicBezTo>
                <a:cubicBezTo>
                  <a:pt x="1398" y="15461"/>
                  <a:pt x="1394" y="15457"/>
                  <a:pt x="1394" y="15446"/>
                </a:cubicBezTo>
                <a:lnTo>
                  <a:pt x="1408" y="15431"/>
                </a:lnTo>
                <a:lnTo>
                  <a:pt x="1408" y="15417"/>
                </a:lnTo>
                <a:cubicBezTo>
                  <a:pt x="1408" y="15388"/>
                  <a:pt x="1423" y="15360"/>
                  <a:pt x="1451" y="15360"/>
                </a:cubicBezTo>
                <a:cubicBezTo>
                  <a:pt x="1480" y="15360"/>
                  <a:pt x="1523" y="15273"/>
                  <a:pt x="1494" y="15273"/>
                </a:cubicBezTo>
                <a:cubicBezTo>
                  <a:pt x="1466" y="15273"/>
                  <a:pt x="1494" y="15216"/>
                  <a:pt x="1523" y="15216"/>
                </a:cubicBezTo>
                <a:close/>
                <a:moveTo>
                  <a:pt x="1667" y="14670"/>
                </a:moveTo>
                <a:cubicBezTo>
                  <a:pt x="1696" y="14670"/>
                  <a:pt x="1767" y="14713"/>
                  <a:pt x="1825" y="14785"/>
                </a:cubicBezTo>
                <a:lnTo>
                  <a:pt x="1811" y="14871"/>
                </a:lnTo>
                <a:lnTo>
                  <a:pt x="1811" y="14914"/>
                </a:lnTo>
                <a:cubicBezTo>
                  <a:pt x="1854" y="14943"/>
                  <a:pt x="1897" y="15000"/>
                  <a:pt x="1911" y="15029"/>
                </a:cubicBezTo>
                <a:lnTo>
                  <a:pt x="1868" y="15058"/>
                </a:lnTo>
                <a:cubicBezTo>
                  <a:pt x="1825" y="15087"/>
                  <a:pt x="1811" y="15130"/>
                  <a:pt x="1811" y="15187"/>
                </a:cubicBezTo>
                <a:lnTo>
                  <a:pt x="1811" y="15273"/>
                </a:lnTo>
                <a:cubicBezTo>
                  <a:pt x="1811" y="15374"/>
                  <a:pt x="1839" y="15431"/>
                  <a:pt x="1854" y="15431"/>
                </a:cubicBezTo>
                <a:cubicBezTo>
                  <a:pt x="1854" y="15431"/>
                  <a:pt x="1882" y="15503"/>
                  <a:pt x="1882" y="15546"/>
                </a:cubicBezTo>
                <a:cubicBezTo>
                  <a:pt x="1882" y="15575"/>
                  <a:pt x="1811" y="15604"/>
                  <a:pt x="1796" y="15604"/>
                </a:cubicBezTo>
                <a:cubicBezTo>
                  <a:pt x="1767" y="15604"/>
                  <a:pt x="1739" y="15575"/>
                  <a:pt x="1739" y="15546"/>
                </a:cubicBezTo>
                <a:lnTo>
                  <a:pt x="1753" y="15532"/>
                </a:lnTo>
                <a:lnTo>
                  <a:pt x="1782" y="15503"/>
                </a:lnTo>
                <a:cubicBezTo>
                  <a:pt x="1767" y="15489"/>
                  <a:pt x="1724" y="15431"/>
                  <a:pt x="1724" y="15417"/>
                </a:cubicBezTo>
                <a:cubicBezTo>
                  <a:pt x="1739" y="15403"/>
                  <a:pt x="1739" y="15360"/>
                  <a:pt x="1753" y="15316"/>
                </a:cubicBezTo>
                <a:lnTo>
                  <a:pt x="1739" y="15302"/>
                </a:lnTo>
                <a:lnTo>
                  <a:pt x="1710" y="15259"/>
                </a:lnTo>
                <a:cubicBezTo>
                  <a:pt x="1739" y="15245"/>
                  <a:pt x="1767" y="15216"/>
                  <a:pt x="1767" y="15202"/>
                </a:cubicBezTo>
                <a:cubicBezTo>
                  <a:pt x="1767" y="15173"/>
                  <a:pt x="1753" y="15144"/>
                  <a:pt x="1753" y="15130"/>
                </a:cubicBezTo>
                <a:lnTo>
                  <a:pt x="1739" y="15101"/>
                </a:lnTo>
                <a:cubicBezTo>
                  <a:pt x="1724" y="15087"/>
                  <a:pt x="1767" y="15072"/>
                  <a:pt x="1782" y="15058"/>
                </a:cubicBezTo>
                <a:cubicBezTo>
                  <a:pt x="1811" y="15058"/>
                  <a:pt x="1782" y="15015"/>
                  <a:pt x="1724" y="14957"/>
                </a:cubicBezTo>
                <a:lnTo>
                  <a:pt x="1696" y="14914"/>
                </a:lnTo>
                <a:cubicBezTo>
                  <a:pt x="1667" y="14871"/>
                  <a:pt x="1652" y="14871"/>
                  <a:pt x="1624" y="14871"/>
                </a:cubicBezTo>
                <a:cubicBezTo>
                  <a:pt x="1581" y="14871"/>
                  <a:pt x="1595" y="14900"/>
                  <a:pt x="1595" y="14929"/>
                </a:cubicBezTo>
                <a:cubicBezTo>
                  <a:pt x="1595" y="14943"/>
                  <a:pt x="1595" y="14957"/>
                  <a:pt x="1581" y="14957"/>
                </a:cubicBezTo>
                <a:lnTo>
                  <a:pt x="1566" y="14957"/>
                </a:lnTo>
                <a:cubicBezTo>
                  <a:pt x="1562" y="14961"/>
                  <a:pt x="1558" y="14963"/>
                  <a:pt x="1554" y="14963"/>
                </a:cubicBezTo>
                <a:cubicBezTo>
                  <a:pt x="1546" y="14963"/>
                  <a:pt x="1542" y="14953"/>
                  <a:pt x="1552" y="14943"/>
                </a:cubicBezTo>
                <a:lnTo>
                  <a:pt x="1552" y="14929"/>
                </a:lnTo>
                <a:lnTo>
                  <a:pt x="1552" y="14914"/>
                </a:lnTo>
                <a:cubicBezTo>
                  <a:pt x="1552" y="14900"/>
                  <a:pt x="1451" y="14871"/>
                  <a:pt x="1451" y="14842"/>
                </a:cubicBezTo>
                <a:cubicBezTo>
                  <a:pt x="1437" y="14814"/>
                  <a:pt x="1408" y="14770"/>
                  <a:pt x="1394" y="14770"/>
                </a:cubicBezTo>
                <a:lnTo>
                  <a:pt x="1380" y="14785"/>
                </a:lnTo>
                <a:cubicBezTo>
                  <a:pt x="1380" y="14785"/>
                  <a:pt x="1365" y="14842"/>
                  <a:pt x="1351" y="14885"/>
                </a:cubicBezTo>
                <a:lnTo>
                  <a:pt x="1336" y="14929"/>
                </a:lnTo>
                <a:lnTo>
                  <a:pt x="1322" y="14929"/>
                </a:lnTo>
                <a:cubicBezTo>
                  <a:pt x="1322" y="14929"/>
                  <a:pt x="1322" y="14900"/>
                  <a:pt x="1322" y="14871"/>
                </a:cubicBezTo>
                <a:cubicBezTo>
                  <a:pt x="1336" y="14828"/>
                  <a:pt x="1365" y="14727"/>
                  <a:pt x="1380" y="14713"/>
                </a:cubicBezTo>
                <a:lnTo>
                  <a:pt x="1408" y="14727"/>
                </a:lnTo>
                <a:cubicBezTo>
                  <a:pt x="1437" y="14756"/>
                  <a:pt x="1523" y="14727"/>
                  <a:pt x="1494" y="14814"/>
                </a:cubicBezTo>
                <a:cubicBezTo>
                  <a:pt x="1494" y="14814"/>
                  <a:pt x="1538" y="14842"/>
                  <a:pt x="1566" y="14842"/>
                </a:cubicBezTo>
                <a:lnTo>
                  <a:pt x="1609" y="14828"/>
                </a:lnTo>
                <a:cubicBezTo>
                  <a:pt x="1652" y="14828"/>
                  <a:pt x="1724" y="14814"/>
                  <a:pt x="1739" y="14799"/>
                </a:cubicBezTo>
                <a:lnTo>
                  <a:pt x="1739" y="14785"/>
                </a:lnTo>
                <a:cubicBezTo>
                  <a:pt x="1724" y="14756"/>
                  <a:pt x="1710" y="14727"/>
                  <a:pt x="1696" y="14713"/>
                </a:cubicBezTo>
                <a:lnTo>
                  <a:pt x="1667" y="14670"/>
                </a:lnTo>
                <a:close/>
                <a:moveTo>
                  <a:pt x="1595" y="16710"/>
                </a:moveTo>
                <a:cubicBezTo>
                  <a:pt x="1624" y="16739"/>
                  <a:pt x="1652" y="16796"/>
                  <a:pt x="1652" y="16811"/>
                </a:cubicBezTo>
                <a:lnTo>
                  <a:pt x="1624" y="16854"/>
                </a:lnTo>
                <a:cubicBezTo>
                  <a:pt x="1588" y="16889"/>
                  <a:pt x="1553" y="16915"/>
                  <a:pt x="1541" y="16915"/>
                </a:cubicBezTo>
                <a:cubicBezTo>
                  <a:pt x="1539" y="16915"/>
                  <a:pt x="1538" y="16914"/>
                  <a:pt x="1538" y="16911"/>
                </a:cubicBezTo>
                <a:cubicBezTo>
                  <a:pt x="1538" y="16899"/>
                  <a:pt x="1559" y="16865"/>
                  <a:pt x="1565" y="16865"/>
                </a:cubicBezTo>
                <a:cubicBezTo>
                  <a:pt x="1566" y="16865"/>
                  <a:pt x="1566" y="16866"/>
                  <a:pt x="1566" y="16868"/>
                </a:cubicBezTo>
                <a:cubicBezTo>
                  <a:pt x="1581" y="16868"/>
                  <a:pt x="1595" y="16854"/>
                  <a:pt x="1595" y="16811"/>
                </a:cubicBezTo>
                <a:lnTo>
                  <a:pt x="1595" y="16796"/>
                </a:lnTo>
                <a:lnTo>
                  <a:pt x="1581" y="16768"/>
                </a:lnTo>
                <a:cubicBezTo>
                  <a:pt x="1581" y="16739"/>
                  <a:pt x="1581" y="16710"/>
                  <a:pt x="1595" y="16710"/>
                </a:cubicBezTo>
                <a:close/>
                <a:moveTo>
                  <a:pt x="1836" y="17176"/>
                </a:moveTo>
                <a:cubicBezTo>
                  <a:pt x="1852" y="17176"/>
                  <a:pt x="1860" y="17195"/>
                  <a:pt x="1868" y="17227"/>
                </a:cubicBezTo>
                <a:lnTo>
                  <a:pt x="1882" y="17242"/>
                </a:lnTo>
                <a:lnTo>
                  <a:pt x="1839" y="17242"/>
                </a:lnTo>
                <a:cubicBezTo>
                  <a:pt x="1835" y="17238"/>
                  <a:pt x="1832" y="17236"/>
                  <a:pt x="1827" y="17236"/>
                </a:cubicBezTo>
                <a:cubicBezTo>
                  <a:pt x="1816" y="17236"/>
                  <a:pt x="1803" y="17249"/>
                  <a:pt x="1782" y="17270"/>
                </a:cubicBezTo>
                <a:lnTo>
                  <a:pt x="1767" y="17285"/>
                </a:lnTo>
                <a:cubicBezTo>
                  <a:pt x="1747" y="17305"/>
                  <a:pt x="1734" y="17325"/>
                  <a:pt x="1718" y="17325"/>
                </a:cubicBezTo>
                <a:cubicBezTo>
                  <a:pt x="1711" y="17325"/>
                  <a:pt x="1704" y="17322"/>
                  <a:pt x="1696" y="17313"/>
                </a:cubicBezTo>
                <a:lnTo>
                  <a:pt x="1667" y="17270"/>
                </a:lnTo>
                <a:cubicBezTo>
                  <a:pt x="1696" y="17256"/>
                  <a:pt x="1739" y="17227"/>
                  <a:pt x="1767" y="17227"/>
                </a:cubicBezTo>
                <a:lnTo>
                  <a:pt x="1782" y="17213"/>
                </a:lnTo>
                <a:cubicBezTo>
                  <a:pt x="1807" y="17188"/>
                  <a:pt x="1824" y="17176"/>
                  <a:pt x="1836" y="17176"/>
                </a:cubicBezTo>
                <a:close/>
                <a:moveTo>
                  <a:pt x="1451" y="17644"/>
                </a:moveTo>
                <a:cubicBezTo>
                  <a:pt x="1466" y="17644"/>
                  <a:pt x="1494" y="17687"/>
                  <a:pt x="1509" y="17745"/>
                </a:cubicBezTo>
                <a:lnTo>
                  <a:pt x="1523" y="17788"/>
                </a:lnTo>
                <a:lnTo>
                  <a:pt x="1523" y="17802"/>
                </a:lnTo>
                <a:cubicBezTo>
                  <a:pt x="1523" y="17812"/>
                  <a:pt x="1509" y="17822"/>
                  <a:pt x="1490" y="17822"/>
                </a:cubicBezTo>
                <a:cubicBezTo>
                  <a:pt x="1483" y="17822"/>
                  <a:pt x="1474" y="17821"/>
                  <a:pt x="1466" y="17816"/>
                </a:cubicBezTo>
                <a:cubicBezTo>
                  <a:pt x="1451" y="17773"/>
                  <a:pt x="1451" y="17730"/>
                  <a:pt x="1437" y="17701"/>
                </a:cubicBezTo>
                <a:cubicBezTo>
                  <a:pt x="1437" y="17697"/>
                  <a:pt x="1434" y="17695"/>
                  <a:pt x="1429" y="17695"/>
                </a:cubicBezTo>
                <a:cubicBezTo>
                  <a:pt x="1419" y="17695"/>
                  <a:pt x="1403" y="17701"/>
                  <a:pt x="1394" y="17701"/>
                </a:cubicBezTo>
                <a:cubicBezTo>
                  <a:pt x="1380" y="17687"/>
                  <a:pt x="1380" y="17673"/>
                  <a:pt x="1380" y="17658"/>
                </a:cubicBezTo>
                <a:cubicBezTo>
                  <a:pt x="1380" y="17658"/>
                  <a:pt x="1437" y="17644"/>
                  <a:pt x="1451" y="17644"/>
                </a:cubicBezTo>
                <a:close/>
                <a:moveTo>
                  <a:pt x="1741" y="17508"/>
                </a:moveTo>
                <a:cubicBezTo>
                  <a:pt x="1750" y="17508"/>
                  <a:pt x="1759" y="17510"/>
                  <a:pt x="1767" y="17515"/>
                </a:cubicBezTo>
                <a:lnTo>
                  <a:pt x="1739" y="17586"/>
                </a:lnTo>
                <a:cubicBezTo>
                  <a:pt x="1724" y="17601"/>
                  <a:pt x="1753" y="17630"/>
                  <a:pt x="1753" y="17658"/>
                </a:cubicBezTo>
                <a:lnTo>
                  <a:pt x="1753" y="17687"/>
                </a:lnTo>
                <a:cubicBezTo>
                  <a:pt x="1739" y="17716"/>
                  <a:pt x="1753" y="17773"/>
                  <a:pt x="1739" y="17788"/>
                </a:cubicBezTo>
                <a:cubicBezTo>
                  <a:pt x="1739" y="17800"/>
                  <a:pt x="1693" y="17847"/>
                  <a:pt x="1663" y="17847"/>
                </a:cubicBezTo>
                <a:cubicBezTo>
                  <a:pt x="1659" y="17847"/>
                  <a:pt x="1656" y="17847"/>
                  <a:pt x="1652" y="17845"/>
                </a:cubicBezTo>
                <a:cubicBezTo>
                  <a:pt x="1638" y="17831"/>
                  <a:pt x="1652" y="17816"/>
                  <a:pt x="1696" y="17788"/>
                </a:cubicBezTo>
                <a:lnTo>
                  <a:pt x="1667" y="17716"/>
                </a:lnTo>
                <a:lnTo>
                  <a:pt x="1624" y="17658"/>
                </a:lnTo>
                <a:cubicBezTo>
                  <a:pt x="1636" y="17573"/>
                  <a:pt x="1690" y="17508"/>
                  <a:pt x="1741" y="17508"/>
                </a:cubicBezTo>
                <a:close/>
                <a:moveTo>
                  <a:pt x="1710" y="17917"/>
                </a:moveTo>
                <a:cubicBezTo>
                  <a:pt x="1710" y="17917"/>
                  <a:pt x="1767" y="17960"/>
                  <a:pt x="1782" y="17974"/>
                </a:cubicBezTo>
                <a:cubicBezTo>
                  <a:pt x="1796" y="18003"/>
                  <a:pt x="1782" y="18046"/>
                  <a:pt x="1767" y="18061"/>
                </a:cubicBezTo>
                <a:cubicBezTo>
                  <a:pt x="1753" y="18075"/>
                  <a:pt x="1796" y="18118"/>
                  <a:pt x="1811" y="18132"/>
                </a:cubicBezTo>
                <a:cubicBezTo>
                  <a:pt x="1825" y="18132"/>
                  <a:pt x="1811" y="18190"/>
                  <a:pt x="1811" y="18204"/>
                </a:cubicBezTo>
                <a:cubicBezTo>
                  <a:pt x="1796" y="18233"/>
                  <a:pt x="1782" y="18290"/>
                  <a:pt x="1782" y="18305"/>
                </a:cubicBezTo>
                <a:cubicBezTo>
                  <a:pt x="1796" y="18334"/>
                  <a:pt x="1825" y="18420"/>
                  <a:pt x="1811" y="18434"/>
                </a:cubicBezTo>
                <a:cubicBezTo>
                  <a:pt x="1808" y="18435"/>
                  <a:pt x="1805" y="18436"/>
                  <a:pt x="1803" y="18436"/>
                </a:cubicBezTo>
                <a:cubicBezTo>
                  <a:pt x="1774" y="18436"/>
                  <a:pt x="1735" y="18368"/>
                  <a:pt x="1696" y="18276"/>
                </a:cubicBezTo>
                <a:lnTo>
                  <a:pt x="1739" y="18233"/>
                </a:lnTo>
                <a:lnTo>
                  <a:pt x="1739" y="18219"/>
                </a:lnTo>
                <a:cubicBezTo>
                  <a:pt x="1767" y="18219"/>
                  <a:pt x="1767" y="18204"/>
                  <a:pt x="1753" y="18176"/>
                </a:cubicBezTo>
                <a:cubicBezTo>
                  <a:pt x="1739" y="18147"/>
                  <a:pt x="1638" y="18089"/>
                  <a:pt x="1624" y="18089"/>
                </a:cubicBezTo>
                <a:lnTo>
                  <a:pt x="1624" y="18075"/>
                </a:lnTo>
                <a:lnTo>
                  <a:pt x="1624" y="18046"/>
                </a:lnTo>
                <a:cubicBezTo>
                  <a:pt x="1624" y="18032"/>
                  <a:pt x="1667" y="18017"/>
                  <a:pt x="1681" y="18017"/>
                </a:cubicBezTo>
                <a:cubicBezTo>
                  <a:pt x="1696" y="18017"/>
                  <a:pt x="1696" y="17974"/>
                  <a:pt x="1696" y="17946"/>
                </a:cubicBezTo>
                <a:cubicBezTo>
                  <a:pt x="1696" y="17931"/>
                  <a:pt x="1696" y="17917"/>
                  <a:pt x="1710" y="17917"/>
                </a:cubicBezTo>
                <a:close/>
                <a:moveTo>
                  <a:pt x="1500" y="18222"/>
                </a:moveTo>
                <a:cubicBezTo>
                  <a:pt x="1505" y="18222"/>
                  <a:pt x="1509" y="18226"/>
                  <a:pt x="1509" y="18233"/>
                </a:cubicBezTo>
                <a:cubicBezTo>
                  <a:pt x="1523" y="18233"/>
                  <a:pt x="1523" y="18247"/>
                  <a:pt x="1523" y="18247"/>
                </a:cubicBezTo>
                <a:lnTo>
                  <a:pt x="1480" y="18305"/>
                </a:lnTo>
                <a:cubicBezTo>
                  <a:pt x="1509" y="18362"/>
                  <a:pt x="1523" y="18463"/>
                  <a:pt x="1552" y="18463"/>
                </a:cubicBezTo>
                <a:cubicBezTo>
                  <a:pt x="1566" y="18463"/>
                  <a:pt x="1581" y="18477"/>
                  <a:pt x="1581" y="18477"/>
                </a:cubicBezTo>
                <a:cubicBezTo>
                  <a:pt x="1577" y="18481"/>
                  <a:pt x="1571" y="18483"/>
                  <a:pt x="1563" y="18483"/>
                </a:cubicBezTo>
                <a:cubicBezTo>
                  <a:pt x="1539" y="18483"/>
                  <a:pt x="1502" y="18466"/>
                  <a:pt x="1480" y="18434"/>
                </a:cubicBezTo>
                <a:lnTo>
                  <a:pt x="1451" y="18391"/>
                </a:lnTo>
                <a:cubicBezTo>
                  <a:pt x="1451" y="18391"/>
                  <a:pt x="1480" y="18233"/>
                  <a:pt x="1480" y="18233"/>
                </a:cubicBezTo>
                <a:cubicBezTo>
                  <a:pt x="1487" y="18226"/>
                  <a:pt x="1494" y="18222"/>
                  <a:pt x="1500" y="18222"/>
                </a:cubicBezTo>
                <a:close/>
                <a:moveTo>
                  <a:pt x="1752" y="18764"/>
                </a:moveTo>
                <a:cubicBezTo>
                  <a:pt x="1762" y="18764"/>
                  <a:pt x="1767" y="18769"/>
                  <a:pt x="1767" y="18779"/>
                </a:cubicBezTo>
                <a:cubicBezTo>
                  <a:pt x="1767" y="18808"/>
                  <a:pt x="1753" y="18851"/>
                  <a:pt x="1739" y="18851"/>
                </a:cubicBezTo>
                <a:cubicBezTo>
                  <a:pt x="1739" y="18851"/>
                  <a:pt x="1724" y="18865"/>
                  <a:pt x="1710" y="18894"/>
                </a:cubicBezTo>
                <a:lnTo>
                  <a:pt x="1696" y="18908"/>
                </a:lnTo>
                <a:cubicBezTo>
                  <a:pt x="1684" y="18920"/>
                  <a:pt x="1692" y="18972"/>
                  <a:pt x="1661" y="18972"/>
                </a:cubicBezTo>
                <a:cubicBezTo>
                  <a:pt x="1655" y="18972"/>
                  <a:pt x="1648" y="18970"/>
                  <a:pt x="1638" y="18966"/>
                </a:cubicBezTo>
                <a:cubicBezTo>
                  <a:pt x="1624" y="18951"/>
                  <a:pt x="1609" y="18880"/>
                  <a:pt x="1638" y="18851"/>
                </a:cubicBezTo>
                <a:lnTo>
                  <a:pt x="1667" y="18808"/>
                </a:lnTo>
                <a:cubicBezTo>
                  <a:pt x="1704" y="18780"/>
                  <a:pt x="1735" y="18764"/>
                  <a:pt x="1752" y="18764"/>
                </a:cubicBezTo>
                <a:close/>
                <a:moveTo>
                  <a:pt x="1816" y="19657"/>
                </a:moveTo>
                <a:cubicBezTo>
                  <a:pt x="1825" y="19657"/>
                  <a:pt x="1830" y="19660"/>
                  <a:pt x="1825" y="19670"/>
                </a:cubicBezTo>
                <a:cubicBezTo>
                  <a:pt x="1825" y="19684"/>
                  <a:pt x="1854" y="19813"/>
                  <a:pt x="1839" y="19871"/>
                </a:cubicBezTo>
                <a:cubicBezTo>
                  <a:pt x="1839" y="19908"/>
                  <a:pt x="1818" y="19946"/>
                  <a:pt x="1793" y="19946"/>
                </a:cubicBezTo>
                <a:cubicBezTo>
                  <a:pt x="1789" y="19946"/>
                  <a:pt x="1786" y="19945"/>
                  <a:pt x="1782" y="19943"/>
                </a:cubicBezTo>
                <a:cubicBezTo>
                  <a:pt x="1767" y="19943"/>
                  <a:pt x="1739" y="19885"/>
                  <a:pt x="1767" y="19885"/>
                </a:cubicBezTo>
                <a:cubicBezTo>
                  <a:pt x="1782" y="19871"/>
                  <a:pt x="1796" y="19828"/>
                  <a:pt x="1782" y="19799"/>
                </a:cubicBezTo>
                <a:lnTo>
                  <a:pt x="1767" y="19770"/>
                </a:lnTo>
                <a:lnTo>
                  <a:pt x="1739" y="19742"/>
                </a:lnTo>
                <a:cubicBezTo>
                  <a:pt x="1710" y="19713"/>
                  <a:pt x="1739" y="19670"/>
                  <a:pt x="1753" y="19670"/>
                </a:cubicBezTo>
                <a:cubicBezTo>
                  <a:pt x="1763" y="19670"/>
                  <a:pt x="1798" y="19657"/>
                  <a:pt x="1816" y="19657"/>
                </a:cubicBezTo>
                <a:close/>
                <a:moveTo>
                  <a:pt x="1767" y="20115"/>
                </a:moveTo>
                <a:cubicBezTo>
                  <a:pt x="1768" y="20115"/>
                  <a:pt x="1769" y="20115"/>
                  <a:pt x="1769" y="20115"/>
                </a:cubicBezTo>
                <a:lnTo>
                  <a:pt x="1769" y="20115"/>
                </a:lnTo>
                <a:cubicBezTo>
                  <a:pt x="1768" y="20115"/>
                  <a:pt x="1767" y="20115"/>
                  <a:pt x="1767" y="20115"/>
                </a:cubicBezTo>
                <a:close/>
                <a:moveTo>
                  <a:pt x="1925" y="20129"/>
                </a:moveTo>
                <a:lnTo>
                  <a:pt x="1925" y="20144"/>
                </a:lnTo>
                <a:cubicBezTo>
                  <a:pt x="1940" y="20144"/>
                  <a:pt x="1940" y="20173"/>
                  <a:pt x="1925" y="20187"/>
                </a:cubicBezTo>
                <a:cubicBezTo>
                  <a:pt x="1911" y="20201"/>
                  <a:pt x="1897" y="20201"/>
                  <a:pt x="1882" y="20201"/>
                </a:cubicBezTo>
                <a:lnTo>
                  <a:pt x="1868" y="20216"/>
                </a:lnTo>
                <a:cubicBezTo>
                  <a:pt x="1868" y="20230"/>
                  <a:pt x="1868" y="20259"/>
                  <a:pt x="1868" y="20302"/>
                </a:cubicBezTo>
                <a:lnTo>
                  <a:pt x="1882" y="20316"/>
                </a:lnTo>
                <a:cubicBezTo>
                  <a:pt x="1911" y="20345"/>
                  <a:pt x="1911" y="20388"/>
                  <a:pt x="1897" y="20417"/>
                </a:cubicBezTo>
                <a:lnTo>
                  <a:pt x="1868" y="20460"/>
                </a:lnTo>
                <a:cubicBezTo>
                  <a:pt x="1839" y="20431"/>
                  <a:pt x="1739" y="20345"/>
                  <a:pt x="1710" y="20316"/>
                </a:cubicBezTo>
                <a:cubicBezTo>
                  <a:pt x="1681" y="20288"/>
                  <a:pt x="1681" y="20259"/>
                  <a:pt x="1724" y="20259"/>
                </a:cubicBezTo>
                <a:cubicBezTo>
                  <a:pt x="1767" y="20259"/>
                  <a:pt x="1839" y="20144"/>
                  <a:pt x="1811" y="20129"/>
                </a:cubicBezTo>
                <a:lnTo>
                  <a:pt x="1811" y="20129"/>
                </a:lnTo>
                <a:cubicBezTo>
                  <a:pt x="1828" y="20137"/>
                  <a:pt x="1846" y="20144"/>
                  <a:pt x="1854" y="20144"/>
                </a:cubicBezTo>
                <a:cubicBezTo>
                  <a:pt x="1882" y="20129"/>
                  <a:pt x="1911" y="20129"/>
                  <a:pt x="1925" y="20129"/>
                </a:cubicBezTo>
                <a:close/>
                <a:moveTo>
                  <a:pt x="1604" y="20435"/>
                </a:moveTo>
                <a:cubicBezTo>
                  <a:pt x="1607" y="20435"/>
                  <a:pt x="1609" y="20443"/>
                  <a:pt x="1609" y="20460"/>
                </a:cubicBezTo>
                <a:cubicBezTo>
                  <a:pt x="1609" y="20489"/>
                  <a:pt x="1652" y="20618"/>
                  <a:pt x="1667" y="20632"/>
                </a:cubicBezTo>
                <a:cubicBezTo>
                  <a:pt x="1667" y="20647"/>
                  <a:pt x="1652" y="20675"/>
                  <a:pt x="1638" y="20690"/>
                </a:cubicBezTo>
                <a:cubicBezTo>
                  <a:pt x="1638" y="20690"/>
                  <a:pt x="1595" y="20675"/>
                  <a:pt x="1581" y="20675"/>
                </a:cubicBezTo>
                <a:cubicBezTo>
                  <a:pt x="1581" y="20675"/>
                  <a:pt x="1581" y="20532"/>
                  <a:pt x="1595" y="20489"/>
                </a:cubicBezTo>
                <a:cubicBezTo>
                  <a:pt x="1595" y="20454"/>
                  <a:pt x="1600" y="20435"/>
                  <a:pt x="1604" y="20435"/>
                </a:cubicBezTo>
                <a:close/>
                <a:moveTo>
                  <a:pt x="1821" y="20554"/>
                </a:moveTo>
                <a:cubicBezTo>
                  <a:pt x="1828" y="20554"/>
                  <a:pt x="1834" y="20556"/>
                  <a:pt x="1839" y="20560"/>
                </a:cubicBezTo>
                <a:lnTo>
                  <a:pt x="1854" y="20560"/>
                </a:lnTo>
                <a:cubicBezTo>
                  <a:pt x="1854" y="20575"/>
                  <a:pt x="1857" y="20582"/>
                  <a:pt x="1863" y="20582"/>
                </a:cubicBezTo>
                <a:cubicBezTo>
                  <a:pt x="1868" y="20582"/>
                  <a:pt x="1875" y="20575"/>
                  <a:pt x="1882" y="20560"/>
                </a:cubicBezTo>
                <a:lnTo>
                  <a:pt x="1897" y="20560"/>
                </a:lnTo>
                <a:cubicBezTo>
                  <a:pt x="1897" y="20556"/>
                  <a:pt x="1899" y="20555"/>
                  <a:pt x="1903" y="20555"/>
                </a:cubicBezTo>
                <a:cubicBezTo>
                  <a:pt x="1912" y="20555"/>
                  <a:pt x="1930" y="20565"/>
                  <a:pt x="1940" y="20575"/>
                </a:cubicBezTo>
                <a:cubicBezTo>
                  <a:pt x="1940" y="20604"/>
                  <a:pt x="1925" y="20632"/>
                  <a:pt x="1911" y="20647"/>
                </a:cubicBezTo>
                <a:cubicBezTo>
                  <a:pt x="1911" y="20661"/>
                  <a:pt x="1854" y="20690"/>
                  <a:pt x="1854" y="20690"/>
                </a:cubicBezTo>
                <a:cubicBezTo>
                  <a:pt x="1839" y="20690"/>
                  <a:pt x="1825" y="20690"/>
                  <a:pt x="1811" y="20719"/>
                </a:cubicBezTo>
                <a:lnTo>
                  <a:pt x="1811" y="20733"/>
                </a:lnTo>
                <a:cubicBezTo>
                  <a:pt x="1796" y="20747"/>
                  <a:pt x="1782" y="20747"/>
                  <a:pt x="1767" y="20747"/>
                </a:cubicBezTo>
                <a:cubicBezTo>
                  <a:pt x="1753" y="20733"/>
                  <a:pt x="1753" y="20719"/>
                  <a:pt x="1753" y="20719"/>
                </a:cubicBezTo>
                <a:lnTo>
                  <a:pt x="1739" y="20690"/>
                </a:lnTo>
                <a:cubicBezTo>
                  <a:pt x="1739" y="20661"/>
                  <a:pt x="1753" y="20604"/>
                  <a:pt x="1767" y="20589"/>
                </a:cubicBezTo>
                <a:lnTo>
                  <a:pt x="1782" y="20560"/>
                </a:lnTo>
                <a:cubicBezTo>
                  <a:pt x="1791" y="20560"/>
                  <a:pt x="1807" y="20554"/>
                  <a:pt x="1821" y="20554"/>
                </a:cubicBezTo>
                <a:close/>
                <a:moveTo>
                  <a:pt x="1841" y="20801"/>
                </a:moveTo>
                <a:cubicBezTo>
                  <a:pt x="1870" y="20801"/>
                  <a:pt x="1904" y="20831"/>
                  <a:pt x="1868" y="20891"/>
                </a:cubicBezTo>
                <a:lnTo>
                  <a:pt x="1825" y="20934"/>
                </a:lnTo>
                <a:lnTo>
                  <a:pt x="1796" y="20934"/>
                </a:lnTo>
                <a:cubicBezTo>
                  <a:pt x="1796" y="20934"/>
                  <a:pt x="1782" y="20920"/>
                  <a:pt x="1782" y="20920"/>
                </a:cubicBezTo>
                <a:lnTo>
                  <a:pt x="1825" y="20877"/>
                </a:lnTo>
                <a:cubicBezTo>
                  <a:pt x="1796" y="20848"/>
                  <a:pt x="1796" y="20805"/>
                  <a:pt x="1825" y="20805"/>
                </a:cubicBezTo>
                <a:cubicBezTo>
                  <a:pt x="1830" y="20802"/>
                  <a:pt x="1835" y="20801"/>
                  <a:pt x="1841" y="20801"/>
                </a:cubicBezTo>
                <a:close/>
                <a:moveTo>
                  <a:pt x="2112" y="21164"/>
                </a:moveTo>
                <a:cubicBezTo>
                  <a:pt x="2127" y="21221"/>
                  <a:pt x="2184" y="21250"/>
                  <a:pt x="2155" y="21308"/>
                </a:cubicBezTo>
                <a:lnTo>
                  <a:pt x="2141" y="21322"/>
                </a:lnTo>
                <a:cubicBezTo>
                  <a:pt x="2135" y="21333"/>
                  <a:pt x="2126" y="21338"/>
                  <a:pt x="2115" y="21338"/>
                </a:cubicBezTo>
                <a:cubicBezTo>
                  <a:pt x="2098" y="21338"/>
                  <a:pt x="2078" y="21325"/>
                  <a:pt x="2069" y="21308"/>
                </a:cubicBezTo>
                <a:lnTo>
                  <a:pt x="2069" y="21279"/>
                </a:lnTo>
                <a:cubicBezTo>
                  <a:pt x="2069" y="21236"/>
                  <a:pt x="2040" y="21193"/>
                  <a:pt x="2083" y="21164"/>
                </a:cubicBezTo>
                <a:close/>
                <a:moveTo>
                  <a:pt x="2270" y="21552"/>
                </a:moveTo>
                <a:cubicBezTo>
                  <a:pt x="2299" y="21552"/>
                  <a:pt x="2342" y="21581"/>
                  <a:pt x="2342" y="21609"/>
                </a:cubicBezTo>
                <a:lnTo>
                  <a:pt x="2356" y="21638"/>
                </a:lnTo>
                <a:cubicBezTo>
                  <a:pt x="2342" y="21667"/>
                  <a:pt x="2328" y="21710"/>
                  <a:pt x="2299" y="21724"/>
                </a:cubicBezTo>
                <a:lnTo>
                  <a:pt x="2285" y="21695"/>
                </a:lnTo>
                <a:lnTo>
                  <a:pt x="2256" y="21652"/>
                </a:lnTo>
                <a:cubicBezTo>
                  <a:pt x="2247" y="21657"/>
                  <a:pt x="2239" y="21658"/>
                  <a:pt x="2231" y="21658"/>
                </a:cubicBezTo>
                <a:cubicBezTo>
                  <a:pt x="2212" y="21658"/>
                  <a:pt x="2194" y="21648"/>
                  <a:pt x="2184" y="21638"/>
                </a:cubicBezTo>
                <a:lnTo>
                  <a:pt x="2170" y="21609"/>
                </a:lnTo>
                <a:lnTo>
                  <a:pt x="2170" y="21595"/>
                </a:lnTo>
                <a:cubicBezTo>
                  <a:pt x="2170" y="21581"/>
                  <a:pt x="2184" y="21566"/>
                  <a:pt x="2198" y="21566"/>
                </a:cubicBezTo>
                <a:lnTo>
                  <a:pt x="2242" y="21566"/>
                </a:lnTo>
                <a:lnTo>
                  <a:pt x="2270" y="21552"/>
                </a:lnTo>
                <a:close/>
                <a:moveTo>
                  <a:pt x="1839" y="21065"/>
                </a:moveTo>
                <a:cubicBezTo>
                  <a:pt x="1860" y="21065"/>
                  <a:pt x="1884" y="21071"/>
                  <a:pt x="1897" y="21078"/>
                </a:cubicBezTo>
                <a:cubicBezTo>
                  <a:pt x="1925" y="21092"/>
                  <a:pt x="1911" y="21135"/>
                  <a:pt x="1897" y="21150"/>
                </a:cubicBezTo>
                <a:cubicBezTo>
                  <a:pt x="1897" y="21164"/>
                  <a:pt x="1940" y="21221"/>
                  <a:pt x="1954" y="21236"/>
                </a:cubicBezTo>
                <a:cubicBezTo>
                  <a:pt x="1969" y="21250"/>
                  <a:pt x="1954" y="21308"/>
                  <a:pt x="1925" y="21351"/>
                </a:cubicBezTo>
                <a:lnTo>
                  <a:pt x="1940" y="21408"/>
                </a:lnTo>
                <a:lnTo>
                  <a:pt x="1983" y="21552"/>
                </a:lnTo>
                <a:cubicBezTo>
                  <a:pt x="1969" y="21695"/>
                  <a:pt x="1954" y="21825"/>
                  <a:pt x="1954" y="21839"/>
                </a:cubicBezTo>
                <a:cubicBezTo>
                  <a:pt x="1983" y="21868"/>
                  <a:pt x="1969" y="21882"/>
                  <a:pt x="1954" y="21911"/>
                </a:cubicBezTo>
                <a:cubicBezTo>
                  <a:pt x="1946" y="21923"/>
                  <a:pt x="1938" y="21927"/>
                  <a:pt x="1930" y="21927"/>
                </a:cubicBezTo>
                <a:cubicBezTo>
                  <a:pt x="1914" y="21927"/>
                  <a:pt x="1898" y="21909"/>
                  <a:pt x="1888" y="21909"/>
                </a:cubicBezTo>
                <a:cubicBezTo>
                  <a:pt x="1886" y="21909"/>
                  <a:pt x="1884" y="21909"/>
                  <a:pt x="1882" y="21911"/>
                </a:cubicBezTo>
                <a:lnTo>
                  <a:pt x="1868" y="21925"/>
                </a:lnTo>
                <a:cubicBezTo>
                  <a:pt x="1854" y="21933"/>
                  <a:pt x="1839" y="21936"/>
                  <a:pt x="1828" y="21936"/>
                </a:cubicBezTo>
                <a:cubicBezTo>
                  <a:pt x="1818" y="21936"/>
                  <a:pt x="1811" y="21933"/>
                  <a:pt x="1811" y="21925"/>
                </a:cubicBezTo>
                <a:cubicBezTo>
                  <a:pt x="1811" y="21897"/>
                  <a:pt x="1667" y="21897"/>
                  <a:pt x="1652" y="21882"/>
                </a:cubicBezTo>
                <a:cubicBezTo>
                  <a:pt x="1638" y="21868"/>
                  <a:pt x="1667" y="21810"/>
                  <a:pt x="1724" y="21753"/>
                </a:cubicBezTo>
                <a:lnTo>
                  <a:pt x="1782" y="21695"/>
                </a:lnTo>
                <a:lnTo>
                  <a:pt x="1825" y="21652"/>
                </a:lnTo>
                <a:cubicBezTo>
                  <a:pt x="1897" y="21609"/>
                  <a:pt x="1882" y="21566"/>
                  <a:pt x="1825" y="21566"/>
                </a:cubicBezTo>
                <a:lnTo>
                  <a:pt x="1839" y="21480"/>
                </a:lnTo>
                <a:lnTo>
                  <a:pt x="1839" y="21466"/>
                </a:lnTo>
                <a:cubicBezTo>
                  <a:pt x="1825" y="21451"/>
                  <a:pt x="1796" y="21394"/>
                  <a:pt x="1767" y="21336"/>
                </a:cubicBezTo>
                <a:lnTo>
                  <a:pt x="1782" y="21308"/>
                </a:lnTo>
                <a:lnTo>
                  <a:pt x="1796" y="21279"/>
                </a:lnTo>
                <a:cubicBezTo>
                  <a:pt x="1796" y="21236"/>
                  <a:pt x="1811" y="21193"/>
                  <a:pt x="1811" y="21164"/>
                </a:cubicBezTo>
                <a:lnTo>
                  <a:pt x="1811" y="21135"/>
                </a:lnTo>
                <a:lnTo>
                  <a:pt x="1811" y="21106"/>
                </a:lnTo>
                <a:cubicBezTo>
                  <a:pt x="1795" y="21075"/>
                  <a:pt x="1814" y="21065"/>
                  <a:pt x="1839" y="21065"/>
                </a:cubicBezTo>
                <a:close/>
                <a:moveTo>
                  <a:pt x="2184" y="21782"/>
                </a:moveTo>
                <a:cubicBezTo>
                  <a:pt x="2198" y="21796"/>
                  <a:pt x="2256" y="21839"/>
                  <a:pt x="2285" y="21868"/>
                </a:cubicBezTo>
                <a:lnTo>
                  <a:pt x="2256" y="21925"/>
                </a:lnTo>
                <a:cubicBezTo>
                  <a:pt x="2249" y="21933"/>
                  <a:pt x="2234" y="21936"/>
                  <a:pt x="2222" y="21936"/>
                </a:cubicBezTo>
                <a:cubicBezTo>
                  <a:pt x="2209" y="21936"/>
                  <a:pt x="2198" y="21933"/>
                  <a:pt x="2198" y="21925"/>
                </a:cubicBezTo>
                <a:cubicBezTo>
                  <a:pt x="2184" y="21897"/>
                  <a:pt x="2170" y="21868"/>
                  <a:pt x="2155" y="21839"/>
                </a:cubicBezTo>
                <a:lnTo>
                  <a:pt x="2155" y="21825"/>
                </a:lnTo>
                <a:cubicBezTo>
                  <a:pt x="2155" y="21796"/>
                  <a:pt x="2170" y="21782"/>
                  <a:pt x="2184" y="21782"/>
                </a:cubicBezTo>
                <a:close/>
                <a:moveTo>
                  <a:pt x="1461" y="21733"/>
                </a:moveTo>
                <a:cubicBezTo>
                  <a:pt x="1486" y="21733"/>
                  <a:pt x="1516" y="21749"/>
                  <a:pt x="1538" y="21782"/>
                </a:cubicBezTo>
                <a:lnTo>
                  <a:pt x="1552" y="21810"/>
                </a:lnTo>
                <a:cubicBezTo>
                  <a:pt x="1552" y="21839"/>
                  <a:pt x="1538" y="21868"/>
                  <a:pt x="1552" y="21897"/>
                </a:cubicBezTo>
                <a:cubicBezTo>
                  <a:pt x="1566" y="21911"/>
                  <a:pt x="1552" y="21954"/>
                  <a:pt x="1538" y="21968"/>
                </a:cubicBezTo>
                <a:cubicBezTo>
                  <a:pt x="1523" y="21983"/>
                  <a:pt x="1494" y="21997"/>
                  <a:pt x="1480" y="21997"/>
                </a:cubicBezTo>
                <a:cubicBezTo>
                  <a:pt x="1451" y="21983"/>
                  <a:pt x="1466" y="21954"/>
                  <a:pt x="1480" y="21925"/>
                </a:cubicBezTo>
                <a:lnTo>
                  <a:pt x="1494" y="21925"/>
                </a:lnTo>
                <a:cubicBezTo>
                  <a:pt x="1494" y="21911"/>
                  <a:pt x="1423" y="21854"/>
                  <a:pt x="1380" y="21839"/>
                </a:cubicBezTo>
                <a:cubicBezTo>
                  <a:pt x="1351" y="21810"/>
                  <a:pt x="1408" y="21753"/>
                  <a:pt x="1437" y="21739"/>
                </a:cubicBezTo>
                <a:cubicBezTo>
                  <a:pt x="1444" y="21735"/>
                  <a:pt x="1452" y="21733"/>
                  <a:pt x="1461" y="21733"/>
                </a:cubicBezTo>
                <a:close/>
                <a:moveTo>
                  <a:pt x="1933" y="21976"/>
                </a:moveTo>
                <a:cubicBezTo>
                  <a:pt x="1940" y="21976"/>
                  <a:pt x="1947" y="21983"/>
                  <a:pt x="1954" y="21997"/>
                </a:cubicBezTo>
                <a:lnTo>
                  <a:pt x="1969" y="22026"/>
                </a:lnTo>
                <a:cubicBezTo>
                  <a:pt x="1997" y="22040"/>
                  <a:pt x="1997" y="22055"/>
                  <a:pt x="1983" y="22083"/>
                </a:cubicBezTo>
                <a:lnTo>
                  <a:pt x="1969" y="22098"/>
                </a:lnTo>
                <a:cubicBezTo>
                  <a:pt x="1969" y="22127"/>
                  <a:pt x="1983" y="22198"/>
                  <a:pt x="1997" y="22241"/>
                </a:cubicBezTo>
                <a:lnTo>
                  <a:pt x="1954" y="22285"/>
                </a:lnTo>
                <a:cubicBezTo>
                  <a:pt x="1954" y="22299"/>
                  <a:pt x="1940" y="22328"/>
                  <a:pt x="1940" y="22342"/>
                </a:cubicBezTo>
                <a:lnTo>
                  <a:pt x="2026" y="22428"/>
                </a:lnTo>
                <a:cubicBezTo>
                  <a:pt x="1980" y="22456"/>
                  <a:pt x="1933" y="22472"/>
                  <a:pt x="1910" y="22472"/>
                </a:cubicBezTo>
                <a:cubicBezTo>
                  <a:pt x="1897" y="22472"/>
                  <a:pt x="1892" y="22467"/>
                  <a:pt x="1897" y="22457"/>
                </a:cubicBezTo>
                <a:cubicBezTo>
                  <a:pt x="1897" y="22443"/>
                  <a:pt x="1839" y="22299"/>
                  <a:pt x="1811" y="22285"/>
                </a:cubicBezTo>
                <a:cubicBezTo>
                  <a:pt x="1807" y="22281"/>
                  <a:pt x="1803" y="22279"/>
                  <a:pt x="1800" y="22279"/>
                </a:cubicBezTo>
                <a:cubicBezTo>
                  <a:pt x="1790" y="22279"/>
                  <a:pt x="1782" y="22295"/>
                  <a:pt x="1782" y="22328"/>
                </a:cubicBezTo>
                <a:lnTo>
                  <a:pt x="1782" y="22356"/>
                </a:lnTo>
                <a:cubicBezTo>
                  <a:pt x="1782" y="22371"/>
                  <a:pt x="1767" y="22385"/>
                  <a:pt x="1753" y="22385"/>
                </a:cubicBezTo>
                <a:cubicBezTo>
                  <a:pt x="1739" y="22385"/>
                  <a:pt x="1724" y="22371"/>
                  <a:pt x="1724" y="22371"/>
                </a:cubicBezTo>
                <a:lnTo>
                  <a:pt x="1710" y="22313"/>
                </a:lnTo>
                <a:cubicBezTo>
                  <a:pt x="1710" y="22256"/>
                  <a:pt x="1811" y="22141"/>
                  <a:pt x="1839" y="22112"/>
                </a:cubicBezTo>
                <a:cubicBezTo>
                  <a:pt x="1868" y="22083"/>
                  <a:pt x="1911" y="22026"/>
                  <a:pt x="1911" y="21997"/>
                </a:cubicBezTo>
                <a:cubicBezTo>
                  <a:pt x="1918" y="21983"/>
                  <a:pt x="1925" y="21976"/>
                  <a:pt x="1933" y="21976"/>
                </a:cubicBezTo>
                <a:close/>
                <a:moveTo>
                  <a:pt x="1796" y="22672"/>
                </a:moveTo>
                <a:cubicBezTo>
                  <a:pt x="1811" y="22687"/>
                  <a:pt x="1839" y="22687"/>
                  <a:pt x="1839" y="22687"/>
                </a:cubicBezTo>
                <a:lnTo>
                  <a:pt x="1854" y="22716"/>
                </a:lnTo>
                <a:cubicBezTo>
                  <a:pt x="1864" y="22737"/>
                  <a:pt x="1898" y="22750"/>
                  <a:pt x="1915" y="22750"/>
                </a:cubicBezTo>
                <a:cubicBezTo>
                  <a:pt x="1921" y="22750"/>
                  <a:pt x="1925" y="22748"/>
                  <a:pt x="1925" y="22744"/>
                </a:cubicBezTo>
                <a:cubicBezTo>
                  <a:pt x="1928" y="22739"/>
                  <a:pt x="1933" y="22736"/>
                  <a:pt x="1940" y="22736"/>
                </a:cubicBezTo>
                <a:cubicBezTo>
                  <a:pt x="1966" y="22736"/>
                  <a:pt x="2017" y="22776"/>
                  <a:pt x="2040" y="22787"/>
                </a:cubicBezTo>
                <a:cubicBezTo>
                  <a:pt x="2055" y="22816"/>
                  <a:pt x="2040" y="22859"/>
                  <a:pt x="1997" y="22888"/>
                </a:cubicBezTo>
                <a:lnTo>
                  <a:pt x="1983" y="22859"/>
                </a:lnTo>
                <a:lnTo>
                  <a:pt x="1940" y="22831"/>
                </a:lnTo>
                <a:cubicBezTo>
                  <a:pt x="1911" y="22831"/>
                  <a:pt x="1897" y="22931"/>
                  <a:pt x="1925" y="22960"/>
                </a:cubicBezTo>
                <a:cubicBezTo>
                  <a:pt x="1940" y="22989"/>
                  <a:pt x="1969" y="23032"/>
                  <a:pt x="1969" y="23046"/>
                </a:cubicBezTo>
                <a:lnTo>
                  <a:pt x="1969" y="23060"/>
                </a:lnTo>
                <a:lnTo>
                  <a:pt x="1983" y="23089"/>
                </a:lnTo>
                <a:cubicBezTo>
                  <a:pt x="1997" y="23103"/>
                  <a:pt x="1940" y="23132"/>
                  <a:pt x="1925" y="23132"/>
                </a:cubicBezTo>
                <a:cubicBezTo>
                  <a:pt x="1897" y="23132"/>
                  <a:pt x="1897" y="23218"/>
                  <a:pt x="1911" y="23218"/>
                </a:cubicBezTo>
                <a:cubicBezTo>
                  <a:pt x="1918" y="23211"/>
                  <a:pt x="1929" y="23208"/>
                  <a:pt x="1940" y="23208"/>
                </a:cubicBezTo>
                <a:cubicBezTo>
                  <a:pt x="1951" y="23208"/>
                  <a:pt x="1961" y="23211"/>
                  <a:pt x="1969" y="23218"/>
                </a:cubicBezTo>
                <a:cubicBezTo>
                  <a:pt x="1954" y="23276"/>
                  <a:pt x="2026" y="23247"/>
                  <a:pt x="2026" y="23276"/>
                </a:cubicBezTo>
                <a:cubicBezTo>
                  <a:pt x="2026" y="23290"/>
                  <a:pt x="2012" y="23319"/>
                  <a:pt x="1997" y="23348"/>
                </a:cubicBezTo>
                <a:lnTo>
                  <a:pt x="1983" y="23376"/>
                </a:lnTo>
                <a:cubicBezTo>
                  <a:pt x="1983" y="23420"/>
                  <a:pt x="1983" y="23463"/>
                  <a:pt x="1983" y="23477"/>
                </a:cubicBezTo>
                <a:lnTo>
                  <a:pt x="1997" y="23477"/>
                </a:lnTo>
                <a:cubicBezTo>
                  <a:pt x="2026" y="23477"/>
                  <a:pt x="2040" y="23506"/>
                  <a:pt x="2026" y="23534"/>
                </a:cubicBezTo>
                <a:lnTo>
                  <a:pt x="2026" y="23549"/>
                </a:lnTo>
                <a:cubicBezTo>
                  <a:pt x="1997" y="23549"/>
                  <a:pt x="1911" y="23491"/>
                  <a:pt x="1882" y="23463"/>
                </a:cubicBezTo>
                <a:cubicBezTo>
                  <a:pt x="1868" y="23434"/>
                  <a:pt x="1825" y="23420"/>
                  <a:pt x="1825" y="23420"/>
                </a:cubicBezTo>
                <a:cubicBezTo>
                  <a:pt x="1825" y="23405"/>
                  <a:pt x="1825" y="23376"/>
                  <a:pt x="1825" y="23362"/>
                </a:cubicBezTo>
                <a:cubicBezTo>
                  <a:pt x="1825" y="23348"/>
                  <a:pt x="1825" y="23333"/>
                  <a:pt x="1839" y="23333"/>
                </a:cubicBezTo>
                <a:cubicBezTo>
                  <a:pt x="1839" y="23319"/>
                  <a:pt x="1825" y="23276"/>
                  <a:pt x="1825" y="23276"/>
                </a:cubicBezTo>
                <a:cubicBezTo>
                  <a:pt x="1811" y="23262"/>
                  <a:pt x="1825" y="23233"/>
                  <a:pt x="1868" y="23204"/>
                </a:cubicBezTo>
                <a:lnTo>
                  <a:pt x="1825" y="23161"/>
                </a:lnTo>
                <a:lnTo>
                  <a:pt x="1782" y="23118"/>
                </a:lnTo>
                <a:cubicBezTo>
                  <a:pt x="1811" y="23089"/>
                  <a:pt x="1825" y="23032"/>
                  <a:pt x="1811" y="22989"/>
                </a:cubicBezTo>
                <a:lnTo>
                  <a:pt x="1811" y="22945"/>
                </a:lnTo>
                <a:cubicBezTo>
                  <a:pt x="1811" y="22931"/>
                  <a:pt x="1839" y="22902"/>
                  <a:pt x="1839" y="22888"/>
                </a:cubicBezTo>
                <a:cubicBezTo>
                  <a:pt x="1825" y="22874"/>
                  <a:pt x="1796" y="22859"/>
                  <a:pt x="1782" y="22845"/>
                </a:cubicBezTo>
                <a:lnTo>
                  <a:pt x="1767" y="22845"/>
                </a:lnTo>
                <a:cubicBezTo>
                  <a:pt x="1767" y="22831"/>
                  <a:pt x="1767" y="22787"/>
                  <a:pt x="1767" y="22744"/>
                </a:cubicBezTo>
                <a:lnTo>
                  <a:pt x="1782" y="22701"/>
                </a:lnTo>
                <a:cubicBezTo>
                  <a:pt x="1782" y="22687"/>
                  <a:pt x="1796" y="22672"/>
                  <a:pt x="1796" y="22672"/>
                </a:cubicBezTo>
                <a:close/>
                <a:moveTo>
                  <a:pt x="2351" y="23554"/>
                </a:moveTo>
                <a:cubicBezTo>
                  <a:pt x="2363" y="23554"/>
                  <a:pt x="2377" y="23561"/>
                  <a:pt x="2385" y="23578"/>
                </a:cubicBezTo>
                <a:cubicBezTo>
                  <a:pt x="2385" y="23603"/>
                  <a:pt x="2340" y="23652"/>
                  <a:pt x="2309" y="23652"/>
                </a:cubicBezTo>
                <a:cubicBezTo>
                  <a:pt x="2306" y="23652"/>
                  <a:pt x="2302" y="23651"/>
                  <a:pt x="2299" y="23649"/>
                </a:cubicBezTo>
                <a:cubicBezTo>
                  <a:pt x="2270" y="23635"/>
                  <a:pt x="2299" y="23578"/>
                  <a:pt x="2328" y="23563"/>
                </a:cubicBezTo>
                <a:cubicBezTo>
                  <a:pt x="2334" y="23557"/>
                  <a:pt x="2342" y="23554"/>
                  <a:pt x="2351" y="23554"/>
                </a:cubicBezTo>
                <a:close/>
                <a:moveTo>
                  <a:pt x="2012" y="23578"/>
                </a:moveTo>
                <a:cubicBezTo>
                  <a:pt x="2026" y="23578"/>
                  <a:pt x="2026" y="23621"/>
                  <a:pt x="2026" y="23635"/>
                </a:cubicBezTo>
                <a:cubicBezTo>
                  <a:pt x="2026" y="23649"/>
                  <a:pt x="1911" y="23707"/>
                  <a:pt x="1897" y="23721"/>
                </a:cubicBezTo>
                <a:cubicBezTo>
                  <a:pt x="1897" y="23745"/>
                  <a:pt x="1954" y="23768"/>
                  <a:pt x="1999" y="23768"/>
                </a:cubicBezTo>
                <a:cubicBezTo>
                  <a:pt x="2009" y="23768"/>
                  <a:pt x="2018" y="23767"/>
                  <a:pt x="2026" y="23764"/>
                </a:cubicBezTo>
                <a:cubicBezTo>
                  <a:pt x="2069" y="23764"/>
                  <a:pt x="2069" y="23779"/>
                  <a:pt x="2069" y="23793"/>
                </a:cubicBezTo>
                <a:cubicBezTo>
                  <a:pt x="2055" y="23793"/>
                  <a:pt x="2026" y="23793"/>
                  <a:pt x="2012" y="23779"/>
                </a:cubicBezTo>
                <a:cubicBezTo>
                  <a:pt x="2009" y="23776"/>
                  <a:pt x="2007" y="23775"/>
                  <a:pt x="2005" y="23775"/>
                </a:cubicBezTo>
                <a:cubicBezTo>
                  <a:pt x="1998" y="23775"/>
                  <a:pt x="2000" y="23801"/>
                  <a:pt x="2012" y="23836"/>
                </a:cubicBezTo>
                <a:lnTo>
                  <a:pt x="2026" y="23836"/>
                </a:lnTo>
                <a:lnTo>
                  <a:pt x="2098" y="23822"/>
                </a:lnTo>
                <a:lnTo>
                  <a:pt x="2098" y="23822"/>
                </a:lnTo>
                <a:cubicBezTo>
                  <a:pt x="2136" y="23886"/>
                  <a:pt x="2094" y="23939"/>
                  <a:pt x="2065" y="23939"/>
                </a:cubicBezTo>
                <a:cubicBezTo>
                  <a:pt x="2061" y="23939"/>
                  <a:pt x="2058" y="23938"/>
                  <a:pt x="2055" y="23937"/>
                </a:cubicBezTo>
                <a:cubicBezTo>
                  <a:pt x="2053" y="23935"/>
                  <a:pt x="2051" y="23935"/>
                  <a:pt x="2048" y="23935"/>
                </a:cubicBezTo>
                <a:cubicBezTo>
                  <a:pt x="2018" y="23935"/>
                  <a:pt x="1907" y="23996"/>
                  <a:pt x="1868" y="24009"/>
                </a:cubicBezTo>
                <a:cubicBezTo>
                  <a:pt x="1855" y="24018"/>
                  <a:pt x="1844" y="24021"/>
                  <a:pt x="1836" y="24021"/>
                </a:cubicBezTo>
                <a:cubicBezTo>
                  <a:pt x="1819" y="24021"/>
                  <a:pt x="1815" y="24004"/>
                  <a:pt x="1825" y="23994"/>
                </a:cubicBezTo>
                <a:cubicBezTo>
                  <a:pt x="1839" y="23980"/>
                  <a:pt x="1854" y="23922"/>
                  <a:pt x="1854" y="23879"/>
                </a:cubicBezTo>
                <a:lnTo>
                  <a:pt x="1839" y="23865"/>
                </a:lnTo>
                <a:cubicBezTo>
                  <a:pt x="1782" y="23807"/>
                  <a:pt x="1868" y="23779"/>
                  <a:pt x="1854" y="23721"/>
                </a:cubicBezTo>
                <a:lnTo>
                  <a:pt x="1825" y="23678"/>
                </a:lnTo>
                <a:cubicBezTo>
                  <a:pt x="1839" y="23635"/>
                  <a:pt x="1854" y="23578"/>
                  <a:pt x="1868" y="23578"/>
                </a:cubicBezTo>
                <a:cubicBezTo>
                  <a:pt x="1881" y="23578"/>
                  <a:pt x="1930" y="23637"/>
                  <a:pt x="1949" y="23637"/>
                </a:cubicBezTo>
                <a:cubicBezTo>
                  <a:pt x="1951" y="23637"/>
                  <a:pt x="1953" y="23636"/>
                  <a:pt x="1954" y="23635"/>
                </a:cubicBezTo>
                <a:cubicBezTo>
                  <a:pt x="1983" y="23621"/>
                  <a:pt x="2012" y="23592"/>
                  <a:pt x="2012" y="23578"/>
                </a:cubicBezTo>
                <a:close/>
                <a:moveTo>
                  <a:pt x="2213" y="25029"/>
                </a:moveTo>
                <a:cubicBezTo>
                  <a:pt x="2213" y="25029"/>
                  <a:pt x="2256" y="25043"/>
                  <a:pt x="2256" y="25057"/>
                </a:cubicBezTo>
                <a:cubicBezTo>
                  <a:pt x="2256" y="25086"/>
                  <a:pt x="2270" y="25115"/>
                  <a:pt x="2227" y="25129"/>
                </a:cubicBezTo>
                <a:cubicBezTo>
                  <a:pt x="2198" y="25144"/>
                  <a:pt x="2184" y="25172"/>
                  <a:pt x="2170" y="25201"/>
                </a:cubicBezTo>
                <a:lnTo>
                  <a:pt x="2141" y="25244"/>
                </a:lnTo>
                <a:cubicBezTo>
                  <a:pt x="2112" y="25244"/>
                  <a:pt x="2127" y="25172"/>
                  <a:pt x="2170" y="25101"/>
                </a:cubicBezTo>
                <a:lnTo>
                  <a:pt x="2213" y="25029"/>
                </a:lnTo>
                <a:close/>
                <a:moveTo>
                  <a:pt x="5680" y="25587"/>
                </a:moveTo>
                <a:cubicBezTo>
                  <a:pt x="5695" y="25587"/>
                  <a:pt x="5715" y="25635"/>
                  <a:pt x="5690" y="25661"/>
                </a:cubicBezTo>
                <a:cubicBezTo>
                  <a:pt x="5681" y="25688"/>
                  <a:pt x="5666" y="25698"/>
                  <a:pt x="5652" y="25698"/>
                </a:cubicBezTo>
                <a:cubicBezTo>
                  <a:pt x="5645" y="25698"/>
                  <a:pt x="5637" y="25695"/>
                  <a:pt x="5632" y="25690"/>
                </a:cubicBezTo>
                <a:cubicBezTo>
                  <a:pt x="5618" y="25661"/>
                  <a:pt x="5647" y="25589"/>
                  <a:pt x="5675" y="25589"/>
                </a:cubicBezTo>
                <a:cubicBezTo>
                  <a:pt x="5677" y="25587"/>
                  <a:pt x="5679" y="25587"/>
                  <a:pt x="5680" y="25587"/>
                </a:cubicBezTo>
                <a:close/>
                <a:moveTo>
                  <a:pt x="5761" y="25870"/>
                </a:moveTo>
                <a:cubicBezTo>
                  <a:pt x="5769" y="25870"/>
                  <a:pt x="5776" y="25876"/>
                  <a:pt x="5776" y="25876"/>
                </a:cubicBezTo>
                <a:lnTo>
                  <a:pt x="5790" y="25934"/>
                </a:lnTo>
                <a:cubicBezTo>
                  <a:pt x="5833" y="25966"/>
                  <a:pt x="5836" y="25982"/>
                  <a:pt x="5829" y="25982"/>
                </a:cubicBezTo>
                <a:cubicBezTo>
                  <a:pt x="5826" y="25982"/>
                  <a:pt x="5823" y="25981"/>
                  <a:pt x="5819" y="25977"/>
                </a:cubicBezTo>
                <a:cubicBezTo>
                  <a:pt x="5805" y="25977"/>
                  <a:pt x="5790" y="25977"/>
                  <a:pt x="5790" y="25991"/>
                </a:cubicBezTo>
                <a:cubicBezTo>
                  <a:pt x="5790" y="26006"/>
                  <a:pt x="5776" y="26020"/>
                  <a:pt x="5762" y="26020"/>
                </a:cubicBezTo>
                <a:cubicBezTo>
                  <a:pt x="5747" y="25977"/>
                  <a:pt x="5733" y="25948"/>
                  <a:pt x="5733" y="25905"/>
                </a:cubicBezTo>
                <a:cubicBezTo>
                  <a:pt x="5718" y="25891"/>
                  <a:pt x="5733" y="25876"/>
                  <a:pt x="5747" y="25876"/>
                </a:cubicBezTo>
                <a:cubicBezTo>
                  <a:pt x="5752" y="25872"/>
                  <a:pt x="5757" y="25870"/>
                  <a:pt x="5761" y="25870"/>
                </a:cubicBezTo>
                <a:close/>
                <a:moveTo>
                  <a:pt x="4331" y="27367"/>
                </a:moveTo>
                <a:cubicBezTo>
                  <a:pt x="4334" y="27367"/>
                  <a:pt x="4336" y="27368"/>
                  <a:pt x="4339" y="27371"/>
                </a:cubicBezTo>
                <a:cubicBezTo>
                  <a:pt x="4354" y="27399"/>
                  <a:pt x="4354" y="27428"/>
                  <a:pt x="4382" y="27442"/>
                </a:cubicBezTo>
                <a:cubicBezTo>
                  <a:pt x="4382" y="27442"/>
                  <a:pt x="4395" y="27436"/>
                  <a:pt x="4408" y="27436"/>
                </a:cubicBezTo>
                <a:cubicBezTo>
                  <a:pt x="4414" y="27436"/>
                  <a:pt x="4421" y="27438"/>
                  <a:pt x="4425" y="27442"/>
                </a:cubicBezTo>
                <a:lnTo>
                  <a:pt x="4454" y="27442"/>
                </a:lnTo>
                <a:cubicBezTo>
                  <a:pt x="4468" y="27485"/>
                  <a:pt x="4454" y="27514"/>
                  <a:pt x="4425" y="27529"/>
                </a:cubicBezTo>
                <a:cubicBezTo>
                  <a:pt x="4397" y="27529"/>
                  <a:pt x="4296" y="27428"/>
                  <a:pt x="4310" y="27399"/>
                </a:cubicBezTo>
                <a:cubicBezTo>
                  <a:pt x="4310" y="27388"/>
                  <a:pt x="4320" y="27367"/>
                  <a:pt x="4331" y="27367"/>
                </a:cubicBezTo>
                <a:close/>
                <a:moveTo>
                  <a:pt x="2292" y="27404"/>
                </a:moveTo>
                <a:cubicBezTo>
                  <a:pt x="2306" y="27404"/>
                  <a:pt x="2324" y="27408"/>
                  <a:pt x="2342" y="27414"/>
                </a:cubicBezTo>
                <a:lnTo>
                  <a:pt x="2299" y="27471"/>
                </a:lnTo>
                <a:lnTo>
                  <a:pt x="2285" y="27471"/>
                </a:lnTo>
                <a:cubicBezTo>
                  <a:pt x="2299" y="27514"/>
                  <a:pt x="2285" y="27557"/>
                  <a:pt x="2242" y="27572"/>
                </a:cubicBezTo>
                <a:lnTo>
                  <a:pt x="2213" y="27586"/>
                </a:lnTo>
                <a:cubicBezTo>
                  <a:pt x="2213" y="27586"/>
                  <a:pt x="2198" y="27586"/>
                  <a:pt x="2198" y="27600"/>
                </a:cubicBezTo>
                <a:lnTo>
                  <a:pt x="2184" y="27629"/>
                </a:lnTo>
                <a:cubicBezTo>
                  <a:pt x="2176" y="27646"/>
                  <a:pt x="2162" y="27653"/>
                  <a:pt x="2150" y="27653"/>
                </a:cubicBezTo>
                <a:cubicBezTo>
                  <a:pt x="2141" y="27653"/>
                  <a:pt x="2133" y="27649"/>
                  <a:pt x="2127" y="27644"/>
                </a:cubicBezTo>
                <a:lnTo>
                  <a:pt x="2141" y="27600"/>
                </a:lnTo>
                <a:cubicBezTo>
                  <a:pt x="2141" y="27557"/>
                  <a:pt x="2155" y="27500"/>
                  <a:pt x="2155" y="27471"/>
                </a:cubicBezTo>
                <a:cubicBezTo>
                  <a:pt x="2158" y="27468"/>
                  <a:pt x="2162" y="27467"/>
                  <a:pt x="2166" y="27467"/>
                </a:cubicBezTo>
                <a:cubicBezTo>
                  <a:pt x="2185" y="27467"/>
                  <a:pt x="2213" y="27488"/>
                  <a:pt x="2213" y="27500"/>
                </a:cubicBezTo>
                <a:cubicBezTo>
                  <a:pt x="2214" y="27501"/>
                  <a:pt x="2216" y="27502"/>
                  <a:pt x="2218" y="27502"/>
                </a:cubicBezTo>
                <a:cubicBezTo>
                  <a:pt x="2233" y="27502"/>
                  <a:pt x="2256" y="27454"/>
                  <a:pt x="2256" y="27428"/>
                </a:cubicBezTo>
                <a:cubicBezTo>
                  <a:pt x="2256" y="27411"/>
                  <a:pt x="2271" y="27404"/>
                  <a:pt x="2292" y="27404"/>
                </a:cubicBezTo>
                <a:close/>
                <a:moveTo>
                  <a:pt x="2270" y="27644"/>
                </a:moveTo>
                <a:cubicBezTo>
                  <a:pt x="2270" y="27644"/>
                  <a:pt x="2313" y="27701"/>
                  <a:pt x="2342" y="27730"/>
                </a:cubicBezTo>
                <a:cubicBezTo>
                  <a:pt x="2356" y="27744"/>
                  <a:pt x="2328" y="27830"/>
                  <a:pt x="2328" y="27859"/>
                </a:cubicBezTo>
                <a:cubicBezTo>
                  <a:pt x="2328" y="27882"/>
                  <a:pt x="2234" y="27924"/>
                  <a:pt x="2183" y="27924"/>
                </a:cubicBezTo>
                <a:cubicBezTo>
                  <a:pt x="2170" y="27924"/>
                  <a:pt x="2161" y="27922"/>
                  <a:pt x="2155" y="27917"/>
                </a:cubicBezTo>
                <a:cubicBezTo>
                  <a:pt x="2127" y="27888"/>
                  <a:pt x="2127" y="27802"/>
                  <a:pt x="2112" y="27773"/>
                </a:cubicBezTo>
                <a:cubicBezTo>
                  <a:pt x="2105" y="27766"/>
                  <a:pt x="2123" y="27762"/>
                  <a:pt x="2148" y="27762"/>
                </a:cubicBezTo>
                <a:cubicBezTo>
                  <a:pt x="2173" y="27762"/>
                  <a:pt x="2206" y="27766"/>
                  <a:pt x="2227" y="27773"/>
                </a:cubicBezTo>
                <a:cubicBezTo>
                  <a:pt x="2270" y="27773"/>
                  <a:pt x="2285" y="27758"/>
                  <a:pt x="2285" y="27730"/>
                </a:cubicBezTo>
                <a:cubicBezTo>
                  <a:pt x="2270" y="27715"/>
                  <a:pt x="2256" y="27658"/>
                  <a:pt x="2270" y="27644"/>
                </a:cubicBezTo>
                <a:close/>
                <a:moveTo>
                  <a:pt x="3923" y="27730"/>
                </a:moveTo>
                <a:cubicBezTo>
                  <a:pt x="3994" y="27744"/>
                  <a:pt x="4052" y="27758"/>
                  <a:pt x="4037" y="27773"/>
                </a:cubicBezTo>
                <a:cubicBezTo>
                  <a:pt x="4023" y="27787"/>
                  <a:pt x="4052" y="27830"/>
                  <a:pt x="4066" y="27845"/>
                </a:cubicBezTo>
                <a:cubicBezTo>
                  <a:pt x="4095" y="27845"/>
                  <a:pt x="4124" y="27931"/>
                  <a:pt x="4095" y="27945"/>
                </a:cubicBezTo>
                <a:cubicBezTo>
                  <a:pt x="4066" y="27945"/>
                  <a:pt x="3994" y="27960"/>
                  <a:pt x="3966" y="27974"/>
                </a:cubicBezTo>
                <a:cubicBezTo>
                  <a:pt x="3937" y="27974"/>
                  <a:pt x="3937" y="27945"/>
                  <a:pt x="3951" y="27917"/>
                </a:cubicBezTo>
                <a:lnTo>
                  <a:pt x="3951" y="27888"/>
                </a:lnTo>
                <a:cubicBezTo>
                  <a:pt x="3951" y="27859"/>
                  <a:pt x="3937" y="27845"/>
                  <a:pt x="3923" y="27816"/>
                </a:cubicBezTo>
                <a:lnTo>
                  <a:pt x="3923" y="27730"/>
                </a:lnTo>
                <a:close/>
                <a:moveTo>
                  <a:pt x="2894" y="28473"/>
                </a:moveTo>
                <a:cubicBezTo>
                  <a:pt x="2928" y="28473"/>
                  <a:pt x="2977" y="28494"/>
                  <a:pt x="2989" y="28506"/>
                </a:cubicBezTo>
                <a:cubicBezTo>
                  <a:pt x="3003" y="28520"/>
                  <a:pt x="3017" y="28549"/>
                  <a:pt x="3003" y="28563"/>
                </a:cubicBezTo>
                <a:lnTo>
                  <a:pt x="2989" y="28577"/>
                </a:lnTo>
                <a:cubicBezTo>
                  <a:pt x="2974" y="28620"/>
                  <a:pt x="2917" y="28635"/>
                  <a:pt x="2917" y="28692"/>
                </a:cubicBezTo>
                <a:lnTo>
                  <a:pt x="2917" y="28735"/>
                </a:lnTo>
                <a:cubicBezTo>
                  <a:pt x="2874" y="28735"/>
                  <a:pt x="2802" y="28678"/>
                  <a:pt x="2773" y="28620"/>
                </a:cubicBezTo>
                <a:lnTo>
                  <a:pt x="2831" y="28577"/>
                </a:lnTo>
                <a:lnTo>
                  <a:pt x="2845" y="28577"/>
                </a:lnTo>
                <a:cubicBezTo>
                  <a:pt x="2849" y="28585"/>
                  <a:pt x="2854" y="28589"/>
                  <a:pt x="2860" y="28589"/>
                </a:cubicBezTo>
                <a:cubicBezTo>
                  <a:pt x="2875" y="28589"/>
                  <a:pt x="2896" y="28565"/>
                  <a:pt x="2917" y="28534"/>
                </a:cubicBezTo>
                <a:lnTo>
                  <a:pt x="2902" y="28520"/>
                </a:lnTo>
                <a:lnTo>
                  <a:pt x="2874" y="28477"/>
                </a:lnTo>
                <a:cubicBezTo>
                  <a:pt x="2879" y="28474"/>
                  <a:pt x="2886" y="28473"/>
                  <a:pt x="2894" y="28473"/>
                </a:cubicBezTo>
                <a:close/>
                <a:moveTo>
                  <a:pt x="3091" y="28590"/>
                </a:moveTo>
                <a:cubicBezTo>
                  <a:pt x="3105" y="28590"/>
                  <a:pt x="3112" y="28603"/>
                  <a:pt x="3104" y="28620"/>
                </a:cubicBezTo>
                <a:cubicBezTo>
                  <a:pt x="3104" y="28664"/>
                  <a:pt x="3046" y="28735"/>
                  <a:pt x="3046" y="28750"/>
                </a:cubicBezTo>
                <a:cubicBezTo>
                  <a:pt x="3056" y="28750"/>
                  <a:pt x="3027" y="28756"/>
                  <a:pt x="3002" y="28756"/>
                </a:cubicBezTo>
                <a:cubicBezTo>
                  <a:pt x="2990" y="28756"/>
                  <a:pt x="2979" y="28755"/>
                  <a:pt x="2974" y="28750"/>
                </a:cubicBezTo>
                <a:cubicBezTo>
                  <a:pt x="2960" y="28735"/>
                  <a:pt x="3032" y="28649"/>
                  <a:pt x="3060" y="28606"/>
                </a:cubicBezTo>
                <a:cubicBezTo>
                  <a:pt x="3071" y="28595"/>
                  <a:pt x="3082" y="28590"/>
                  <a:pt x="3091" y="28590"/>
                </a:cubicBezTo>
                <a:close/>
                <a:moveTo>
                  <a:pt x="2792" y="29063"/>
                </a:moveTo>
                <a:cubicBezTo>
                  <a:pt x="2796" y="29063"/>
                  <a:pt x="2800" y="29064"/>
                  <a:pt x="2802" y="29066"/>
                </a:cubicBezTo>
                <a:cubicBezTo>
                  <a:pt x="2816" y="29066"/>
                  <a:pt x="2816" y="29109"/>
                  <a:pt x="2816" y="29109"/>
                </a:cubicBezTo>
                <a:cubicBezTo>
                  <a:pt x="2816" y="29109"/>
                  <a:pt x="2787" y="29138"/>
                  <a:pt x="2759" y="29152"/>
                </a:cubicBezTo>
                <a:lnTo>
                  <a:pt x="2730" y="29181"/>
                </a:lnTo>
                <a:lnTo>
                  <a:pt x="2687" y="29210"/>
                </a:lnTo>
                <a:cubicBezTo>
                  <a:pt x="2673" y="29181"/>
                  <a:pt x="2673" y="29138"/>
                  <a:pt x="2687" y="29109"/>
                </a:cubicBezTo>
                <a:cubicBezTo>
                  <a:pt x="2699" y="29097"/>
                  <a:pt x="2765" y="29063"/>
                  <a:pt x="2792" y="29063"/>
                </a:cubicBezTo>
                <a:close/>
                <a:moveTo>
                  <a:pt x="2989" y="29066"/>
                </a:moveTo>
                <a:cubicBezTo>
                  <a:pt x="3017" y="29066"/>
                  <a:pt x="2989" y="29166"/>
                  <a:pt x="2989" y="29210"/>
                </a:cubicBezTo>
                <a:cubicBezTo>
                  <a:pt x="2989" y="29237"/>
                  <a:pt x="2977" y="29253"/>
                  <a:pt x="2960" y="29253"/>
                </a:cubicBezTo>
                <a:cubicBezTo>
                  <a:pt x="2952" y="29253"/>
                  <a:pt x="2941" y="29248"/>
                  <a:pt x="2931" y="29238"/>
                </a:cubicBezTo>
                <a:lnTo>
                  <a:pt x="2888" y="29210"/>
                </a:lnTo>
                <a:lnTo>
                  <a:pt x="2874" y="29195"/>
                </a:lnTo>
                <a:cubicBezTo>
                  <a:pt x="2874" y="29166"/>
                  <a:pt x="2888" y="29123"/>
                  <a:pt x="2888" y="29109"/>
                </a:cubicBezTo>
                <a:cubicBezTo>
                  <a:pt x="2888" y="29109"/>
                  <a:pt x="2960" y="29066"/>
                  <a:pt x="2989" y="29066"/>
                </a:cubicBezTo>
                <a:close/>
                <a:moveTo>
                  <a:pt x="2974" y="1"/>
                </a:moveTo>
                <a:cubicBezTo>
                  <a:pt x="2960" y="1"/>
                  <a:pt x="2960" y="44"/>
                  <a:pt x="2946" y="73"/>
                </a:cubicBezTo>
                <a:lnTo>
                  <a:pt x="2931" y="102"/>
                </a:lnTo>
                <a:cubicBezTo>
                  <a:pt x="2917" y="116"/>
                  <a:pt x="2874" y="130"/>
                  <a:pt x="2845" y="130"/>
                </a:cubicBezTo>
                <a:lnTo>
                  <a:pt x="2759" y="130"/>
                </a:lnTo>
                <a:cubicBezTo>
                  <a:pt x="2754" y="129"/>
                  <a:pt x="2750" y="128"/>
                  <a:pt x="2746" y="128"/>
                </a:cubicBezTo>
                <a:cubicBezTo>
                  <a:pt x="2716" y="128"/>
                  <a:pt x="2716" y="175"/>
                  <a:pt x="2716" y="188"/>
                </a:cubicBezTo>
                <a:cubicBezTo>
                  <a:pt x="2730" y="202"/>
                  <a:pt x="2773" y="202"/>
                  <a:pt x="2802" y="202"/>
                </a:cubicBezTo>
                <a:lnTo>
                  <a:pt x="2816" y="202"/>
                </a:lnTo>
                <a:lnTo>
                  <a:pt x="2831" y="231"/>
                </a:lnTo>
                <a:cubicBezTo>
                  <a:pt x="2816" y="245"/>
                  <a:pt x="2773" y="288"/>
                  <a:pt x="2759" y="331"/>
                </a:cubicBezTo>
                <a:lnTo>
                  <a:pt x="2759" y="375"/>
                </a:lnTo>
                <a:cubicBezTo>
                  <a:pt x="2759" y="375"/>
                  <a:pt x="2716" y="360"/>
                  <a:pt x="2701" y="360"/>
                </a:cubicBezTo>
                <a:cubicBezTo>
                  <a:pt x="2698" y="357"/>
                  <a:pt x="2687" y="356"/>
                  <a:pt x="2673" y="356"/>
                </a:cubicBezTo>
                <a:cubicBezTo>
                  <a:pt x="2658" y="356"/>
                  <a:pt x="2640" y="357"/>
                  <a:pt x="2622" y="357"/>
                </a:cubicBezTo>
                <a:cubicBezTo>
                  <a:pt x="2586" y="357"/>
                  <a:pt x="2550" y="353"/>
                  <a:pt x="2543" y="331"/>
                </a:cubicBezTo>
                <a:cubicBezTo>
                  <a:pt x="2529" y="303"/>
                  <a:pt x="2457" y="288"/>
                  <a:pt x="2443" y="288"/>
                </a:cubicBezTo>
                <a:cubicBezTo>
                  <a:pt x="2414" y="288"/>
                  <a:pt x="2385" y="303"/>
                  <a:pt x="2385" y="303"/>
                </a:cubicBezTo>
                <a:lnTo>
                  <a:pt x="2385" y="317"/>
                </a:lnTo>
                <a:cubicBezTo>
                  <a:pt x="2385" y="331"/>
                  <a:pt x="2385" y="346"/>
                  <a:pt x="2385" y="346"/>
                </a:cubicBezTo>
                <a:lnTo>
                  <a:pt x="2428" y="360"/>
                </a:lnTo>
                <a:cubicBezTo>
                  <a:pt x="2500" y="389"/>
                  <a:pt x="2486" y="446"/>
                  <a:pt x="2457" y="446"/>
                </a:cubicBezTo>
                <a:cubicBezTo>
                  <a:pt x="2428" y="461"/>
                  <a:pt x="2428" y="489"/>
                  <a:pt x="2443" y="504"/>
                </a:cubicBezTo>
                <a:lnTo>
                  <a:pt x="2443" y="518"/>
                </a:lnTo>
                <a:lnTo>
                  <a:pt x="2443" y="590"/>
                </a:lnTo>
                <a:cubicBezTo>
                  <a:pt x="2385" y="590"/>
                  <a:pt x="2443" y="619"/>
                  <a:pt x="2471" y="633"/>
                </a:cubicBezTo>
                <a:cubicBezTo>
                  <a:pt x="2515" y="648"/>
                  <a:pt x="2543" y="691"/>
                  <a:pt x="2543" y="691"/>
                </a:cubicBezTo>
                <a:cubicBezTo>
                  <a:pt x="2543" y="691"/>
                  <a:pt x="2457" y="734"/>
                  <a:pt x="2371" y="777"/>
                </a:cubicBezTo>
                <a:lnTo>
                  <a:pt x="2443" y="892"/>
                </a:lnTo>
                <a:lnTo>
                  <a:pt x="2443" y="906"/>
                </a:lnTo>
                <a:cubicBezTo>
                  <a:pt x="2414" y="920"/>
                  <a:pt x="2385" y="920"/>
                  <a:pt x="2356" y="920"/>
                </a:cubicBezTo>
                <a:lnTo>
                  <a:pt x="2328" y="906"/>
                </a:lnTo>
                <a:lnTo>
                  <a:pt x="2313" y="892"/>
                </a:lnTo>
                <a:cubicBezTo>
                  <a:pt x="2313" y="863"/>
                  <a:pt x="2285" y="834"/>
                  <a:pt x="2256" y="820"/>
                </a:cubicBezTo>
                <a:lnTo>
                  <a:pt x="2256" y="820"/>
                </a:lnTo>
                <a:lnTo>
                  <a:pt x="2270" y="863"/>
                </a:lnTo>
                <a:cubicBezTo>
                  <a:pt x="2270" y="886"/>
                  <a:pt x="2280" y="910"/>
                  <a:pt x="2268" y="910"/>
                </a:cubicBezTo>
                <a:cubicBezTo>
                  <a:pt x="2265" y="910"/>
                  <a:pt x="2261" y="909"/>
                  <a:pt x="2256" y="906"/>
                </a:cubicBezTo>
                <a:cubicBezTo>
                  <a:pt x="2234" y="895"/>
                  <a:pt x="2218" y="890"/>
                  <a:pt x="2206" y="890"/>
                </a:cubicBezTo>
                <a:cubicBezTo>
                  <a:pt x="2185" y="890"/>
                  <a:pt x="2173" y="903"/>
                  <a:pt x="2155" y="920"/>
                </a:cubicBezTo>
                <a:lnTo>
                  <a:pt x="2141" y="978"/>
                </a:lnTo>
                <a:cubicBezTo>
                  <a:pt x="2184" y="992"/>
                  <a:pt x="2170" y="1021"/>
                  <a:pt x="2155" y="1050"/>
                </a:cubicBezTo>
                <a:cubicBezTo>
                  <a:pt x="2141" y="1064"/>
                  <a:pt x="2127" y="1193"/>
                  <a:pt x="2170" y="1208"/>
                </a:cubicBezTo>
                <a:cubicBezTo>
                  <a:pt x="2198" y="1237"/>
                  <a:pt x="2198" y="1265"/>
                  <a:pt x="2184" y="1265"/>
                </a:cubicBezTo>
                <a:cubicBezTo>
                  <a:pt x="2170" y="1265"/>
                  <a:pt x="2213" y="1308"/>
                  <a:pt x="2227" y="1323"/>
                </a:cubicBezTo>
                <a:cubicBezTo>
                  <a:pt x="2240" y="1336"/>
                  <a:pt x="2301" y="1396"/>
                  <a:pt x="2333" y="1396"/>
                </a:cubicBezTo>
                <a:cubicBezTo>
                  <a:pt x="2337" y="1396"/>
                  <a:pt x="2340" y="1396"/>
                  <a:pt x="2342" y="1395"/>
                </a:cubicBezTo>
                <a:cubicBezTo>
                  <a:pt x="2356" y="1395"/>
                  <a:pt x="2371" y="1481"/>
                  <a:pt x="2371" y="1524"/>
                </a:cubicBezTo>
                <a:cubicBezTo>
                  <a:pt x="2371" y="1553"/>
                  <a:pt x="2313" y="1567"/>
                  <a:pt x="2299" y="1567"/>
                </a:cubicBezTo>
                <a:cubicBezTo>
                  <a:pt x="2292" y="1560"/>
                  <a:pt x="2281" y="1556"/>
                  <a:pt x="2272" y="1556"/>
                </a:cubicBezTo>
                <a:cubicBezTo>
                  <a:pt x="2263" y="1556"/>
                  <a:pt x="2256" y="1560"/>
                  <a:pt x="2256" y="1567"/>
                </a:cubicBezTo>
                <a:cubicBezTo>
                  <a:pt x="2256" y="1567"/>
                  <a:pt x="2299" y="1596"/>
                  <a:pt x="2313" y="1610"/>
                </a:cubicBezTo>
                <a:cubicBezTo>
                  <a:pt x="2342" y="1624"/>
                  <a:pt x="2299" y="1653"/>
                  <a:pt x="2242" y="1653"/>
                </a:cubicBezTo>
                <a:lnTo>
                  <a:pt x="2198" y="1624"/>
                </a:lnTo>
                <a:cubicBezTo>
                  <a:pt x="2198" y="1620"/>
                  <a:pt x="2196" y="1619"/>
                  <a:pt x="2192" y="1619"/>
                </a:cubicBezTo>
                <a:cubicBezTo>
                  <a:pt x="2183" y="1619"/>
                  <a:pt x="2165" y="1629"/>
                  <a:pt x="2155" y="1639"/>
                </a:cubicBezTo>
                <a:cubicBezTo>
                  <a:pt x="2155" y="1639"/>
                  <a:pt x="2155" y="1668"/>
                  <a:pt x="2170" y="1668"/>
                </a:cubicBezTo>
                <a:lnTo>
                  <a:pt x="2198" y="1696"/>
                </a:lnTo>
                <a:cubicBezTo>
                  <a:pt x="2242" y="1711"/>
                  <a:pt x="2242" y="1739"/>
                  <a:pt x="2213" y="1739"/>
                </a:cubicBezTo>
                <a:cubicBezTo>
                  <a:pt x="2198" y="1783"/>
                  <a:pt x="2198" y="1811"/>
                  <a:pt x="2198" y="1854"/>
                </a:cubicBezTo>
                <a:cubicBezTo>
                  <a:pt x="2184" y="1897"/>
                  <a:pt x="2112" y="1854"/>
                  <a:pt x="2127" y="1912"/>
                </a:cubicBezTo>
                <a:lnTo>
                  <a:pt x="2141" y="1984"/>
                </a:lnTo>
                <a:cubicBezTo>
                  <a:pt x="2141" y="2070"/>
                  <a:pt x="2213" y="2127"/>
                  <a:pt x="2242" y="2127"/>
                </a:cubicBezTo>
                <a:cubicBezTo>
                  <a:pt x="2270" y="2127"/>
                  <a:pt x="2299" y="2170"/>
                  <a:pt x="2299" y="2228"/>
                </a:cubicBezTo>
                <a:lnTo>
                  <a:pt x="2270" y="2257"/>
                </a:lnTo>
                <a:lnTo>
                  <a:pt x="2213" y="2300"/>
                </a:lnTo>
                <a:cubicBezTo>
                  <a:pt x="2198" y="2386"/>
                  <a:pt x="2184" y="2472"/>
                  <a:pt x="2170" y="2515"/>
                </a:cubicBezTo>
                <a:lnTo>
                  <a:pt x="2155" y="2544"/>
                </a:lnTo>
                <a:cubicBezTo>
                  <a:pt x="2112" y="2573"/>
                  <a:pt x="2170" y="2587"/>
                  <a:pt x="2155" y="2616"/>
                </a:cubicBezTo>
                <a:cubicBezTo>
                  <a:pt x="2127" y="2645"/>
                  <a:pt x="2112" y="2673"/>
                  <a:pt x="2098" y="2702"/>
                </a:cubicBezTo>
                <a:cubicBezTo>
                  <a:pt x="2098" y="2702"/>
                  <a:pt x="2098" y="2731"/>
                  <a:pt x="2098" y="2731"/>
                </a:cubicBezTo>
                <a:cubicBezTo>
                  <a:pt x="2141" y="2759"/>
                  <a:pt x="2112" y="2803"/>
                  <a:pt x="2127" y="2831"/>
                </a:cubicBezTo>
                <a:lnTo>
                  <a:pt x="2155" y="2860"/>
                </a:lnTo>
                <a:cubicBezTo>
                  <a:pt x="2184" y="2874"/>
                  <a:pt x="2198" y="2903"/>
                  <a:pt x="2198" y="2918"/>
                </a:cubicBezTo>
                <a:cubicBezTo>
                  <a:pt x="2198" y="2918"/>
                  <a:pt x="2155" y="2946"/>
                  <a:pt x="2127" y="2961"/>
                </a:cubicBezTo>
                <a:lnTo>
                  <a:pt x="2155" y="3047"/>
                </a:lnTo>
                <a:lnTo>
                  <a:pt x="2155" y="3061"/>
                </a:lnTo>
                <a:cubicBezTo>
                  <a:pt x="2155" y="3076"/>
                  <a:pt x="2127" y="3119"/>
                  <a:pt x="2098" y="3147"/>
                </a:cubicBezTo>
                <a:lnTo>
                  <a:pt x="2083" y="3162"/>
                </a:lnTo>
                <a:lnTo>
                  <a:pt x="2026" y="3219"/>
                </a:lnTo>
                <a:cubicBezTo>
                  <a:pt x="2040" y="3248"/>
                  <a:pt x="2083" y="3291"/>
                  <a:pt x="2127" y="3334"/>
                </a:cubicBezTo>
                <a:lnTo>
                  <a:pt x="2127" y="3392"/>
                </a:lnTo>
                <a:cubicBezTo>
                  <a:pt x="2141" y="3420"/>
                  <a:pt x="2198" y="3449"/>
                  <a:pt x="2227" y="3478"/>
                </a:cubicBezTo>
                <a:cubicBezTo>
                  <a:pt x="2227" y="3492"/>
                  <a:pt x="2127" y="3492"/>
                  <a:pt x="2098" y="3492"/>
                </a:cubicBezTo>
                <a:cubicBezTo>
                  <a:pt x="2092" y="3490"/>
                  <a:pt x="2086" y="3489"/>
                  <a:pt x="2081" y="3489"/>
                </a:cubicBezTo>
                <a:cubicBezTo>
                  <a:pt x="2051" y="3489"/>
                  <a:pt x="2040" y="3523"/>
                  <a:pt x="2040" y="3535"/>
                </a:cubicBezTo>
                <a:cubicBezTo>
                  <a:pt x="2040" y="3564"/>
                  <a:pt x="2083" y="3650"/>
                  <a:pt x="2069" y="3665"/>
                </a:cubicBezTo>
                <a:cubicBezTo>
                  <a:pt x="2040" y="3693"/>
                  <a:pt x="1997" y="3722"/>
                  <a:pt x="1969" y="3736"/>
                </a:cubicBezTo>
                <a:lnTo>
                  <a:pt x="1969" y="3780"/>
                </a:lnTo>
                <a:cubicBezTo>
                  <a:pt x="1969" y="3808"/>
                  <a:pt x="1940" y="3837"/>
                  <a:pt x="1940" y="3866"/>
                </a:cubicBezTo>
                <a:lnTo>
                  <a:pt x="1940" y="3909"/>
                </a:lnTo>
                <a:cubicBezTo>
                  <a:pt x="1940" y="3952"/>
                  <a:pt x="1925" y="3995"/>
                  <a:pt x="1925" y="3995"/>
                </a:cubicBezTo>
                <a:cubicBezTo>
                  <a:pt x="1918" y="4002"/>
                  <a:pt x="1911" y="4006"/>
                  <a:pt x="1906" y="4006"/>
                </a:cubicBezTo>
                <a:cubicBezTo>
                  <a:pt x="1900" y="4006"/>
                  <a:pt x="1897" y="4002"/>
                  <a:pt x="1897" y="3995"/>
                </a:cubicBezTo>
                <a:cubicBezTo>
                  <a:pt x="1882" y="3981"/>
                  <a:pt x="1868" y="3966"/>
                  <a:pt x="1882" y="3952"/>
                </a:cubicBezTo>
                <a:cubicBezTo>
                  <a:pt x="1897" y="3894"/>
                  <a:pt x="1825" y="3794"/>
                  <a:pt x="1940" y="3765"/>
                </a:cubicBezTo>
                <a:cubicBezTo>
                  <a:pt x="1940" y="3765"/>
                  <a:pt x="1940" y="3722"/>
                  <a:pt x="1925" y="3722"/>
                </a:cubicBezTo>
                <a:lnTo>
                  <a:pt x="1897" y="3693"/>
                </a:lnTo>
                <a:cubicBezTo>
                  <a:pt x="1868" y="3665"/>
                  <a:pt x="1868" y="3622"/>
                  <a:pt x="1882" y="3622"/>
                </a:cubicBezTo>
                <a:cubicBezTo>
                  <a:pt x="1911" y="3607"/>
                  <a:pt x="1825" y="3564"/>
                  <a:pt x="1796" y="3564"/>
                </a:cubicBezTo>
                <a:cubicBezTo>
                  <a:pt x="1767" y="3550"/>
                  <a:pt x="1796" y="3406"/>
                  <a:pt x="1782" y="3363"/>
                </a:cubicBezTo>
                <a:cubicBezTo>
                  <a:pt x="1753" y="3305"/>
                  <a:pt x="1724" y="3248"/>
                  <a:pt x="1681" y="3234"/>
                </a:cubicBezTo>
                <a:lnTo>
                  <a:pt x="1652" y="3234"/>
                </a:lnTo>
                <a:lnTo>
                  <a:pt x="1638" y="3248"/>
                </a:lnTo>
                <a:cubicBezTo>
                  <a:pt x="1637" y="3249"/>
                  <a:pt x="1637" y="3249"/>
                  <a:pt x="1636" y="3249"/>
                </a:cubicBezTo>
                <a:cubicBezTo>
                  <a:pt x="1618" y="3249"/>
                  <a:pt x="1553" y="3102"/>
                  <a:pt x="1581" y="3047"/>
                </a:cubicBezTo>
                <a:cubicBezTo>
                  <a:pt x="1603" y="3003"/>
                  <a:pt x="1641" y="2984"/>
                  <a:pt x="1665" y="2984"/>
                </a:cubicBezTo>
                <a:cubicBezTo>
                  <a:pt x="1672" y="2984"/>
                  <a:pt x="1678" y="2986"/>
                  <a:pt x="1681" y="2989"/>
                </a:cubicBezTo>
                <a:cubicBezTo>
                  <a:pt x="1696" y="2989"/>
                  <a:pt x="1753" y="2918"/>
                  <a:pt x="1767" y="2874"/>
                </a:cubicBezTo>
                <a:cubicBezTo>
                  <a:pt x="1767" y="2846"/>
                  <a:pt x="1753" y="2817"/>
                  <a:pt x="1710" y="2817"/>
                </a:cubicBezTo>
                <a:lnTo>
                  <a:pt x="1710" y="2889"/>
                </a:lnTo>
                <a:cubicBezTo>
                  <a:pt x="1710" y="2889"/>
                  <a:pt x="1710" y="2903"/>
                  <a:pt x="1696" y="2903"/>
                </a:cubicBezTo>
                <a:lnTo>
                  <a:pt x="1667" y="2903"/>
                </a:lnTo>
                <a:lnTo>
                  <a:pt x="1638" y="2860"/>
                </a:lnTo>
                <a:cubicBezTo>
                  <a:pt x="1595" y="2803"/>
                  <a:pt x="1581" y="2702"/>
                  <a:pt x="1595" y="2688"/>
                </a:cubicBezTo>
                <a:cubicBezTo>
                  <a:pt x="1595" y="2680"/>
                  <a:pt x="1605" y="2677"/>
                  <a:pt x="1619" y="2677"/>
                </a:cubicBezTo>
                <a:cubicBezTo>
                  <a:pt x="1642" y="2677"/>
                  <a:pt x="1677" y="2684"/>
                  <a:pt x="1700" y="2684"/>
                </a:cubicBezTo>
                <a:cubicBezTo>
                  <a:pt x="1714" y="2684"/>
                  <a:pt x="1724" y="2681"/>
                  <a:pt x="1724" y="2673"/>
                </a:cubicBezTo>
                <a:cubicBezTo>
                  <a:pt x="1739" y="2659"/>
                  <a:pt x="1739" y="2630"/>
                  <a:pt x="1739" y="2616"/>
                </a:cubicBezTo>
                <a:cubicBezTo>
                  <a:pt x="1724" y="2616"/>
                  <a:pt x="1652" y="2601"/>
                  <a:pt x="1566" y="2587"/>
                </a:cubicBezTo>
                <a:lnTo>
                  <a:pt x="1523" y="2487"/>
                </a:lnTo>
                <a:lnTo>
                  <a:pt x="1523" y="2458"/>
                </a:lnTo>
                <a:cubicBezTo>
                  <a:pt x="1494" y="2429"/>
                  <a:pt x="1494" y="2386"/>
                  <a:pt x="1509" y="2372"/>
                </a:cubicBezTo>
                <a:cubicBezTo>
                  <a:pt x="1523" y="2372"/>
                  <a:pt x="1509" y="2328"/>
                  <a:pt x="1494" y="2328"/>
                </a:cubicBezTo>
                <a:cubicBezTo>
                  <a:pt x="1480" y="2314"/>
                  <a:pt x="1480" y="2300"/>
                  <a:pt x="1480" y="2285"/>
                </a:cubicBezTo>
                <a:cubicBezTo>
                  <a:pt x="1494" y="2285"/>
                  <a:pt x="1552" y="2271"/>
                  <a:pt x="1609" y="2242"/>
                </a:cubicBezTo>
                <a:lnTo>
                  <a:pt x="1624" y="2170"/>
                </a:lnTo>
                <a:lnTo>
                  <a:pt x="1638" y="2170"/>
                </a:lnTo>
                <a:cubicBezTo>
                  <a:pt x="1667" y="2170"/>
                  <a:pt x="1667" y="2142"/>
                  <a:pt x="1667" y="2142"/>
                </a:cubicBezTo>
                <a:cubicBezTo>
                  <a:pt x="1652" y="2142"/>
                  <a:pt x="1609" y="2127"/>
                  <a:pt x="1552" y="2113"/>
                </a:cubicBezTo>
                <a:lnTo>
                  <a:pt x="1624" y="2012"/>
                </a:lnTo>
                <a:cubicBezTo>
                  <a:pt x="1624" y="2012"/>
                  <a:pt x="1624" y="1998"/>
                  <a:pt x="1624" y="1984"/>
                </a:cubicBezTo>
                <a:cubicBezTo>
                  <a:pt x="1624" y="1984"/>
                  <a:pt x="1617" y="1977"/>
                  <a:pt x="1609" y="1977"/>
                </a:cubicBezTo>
                <a:cubicBezTo>
                  <a:pt x="1605" y="1977"/>
                  <a:pt x="1600" y="1979"/>
                  <a:pt x="1595" y="1984"/>
                </a:cubicBezTo>
                <a:lnTo>
                  <a:pt x="1523" y="2041"/>
                </a:lnTo>
                <a:cubicBezTo>
                  <a:pt x="1509" y="1969"/>
                  <a:pt x="1466" y="1883"/>
                  <a:pt x="1451" y="1854"/>
                </a:cubicBezTo>
                <a:lnTo>
                  <a:pt x="1480" y="1826"/>
                </a:lnTo>
                <a:lnTo>
                  <a:pt x="1494" y="1797"/>
                </a:lnTo>
                <a:cubicBezTo>
                  <a:pt x="1523" y="1797"/>
                  <a:pt x="1566" y="1768"/>
                  <a:pt x="1552" y="1725"/>
                </a:cubicBezTo>
                <a:lnTo>
                  <a:pt x="1552" y="1682"/>
                </a:lnTo>
                <a:cubicBezTo>
                  <a:pt x="1538" y="1682"/>
                  <a:pt x="1523" y="1696"/>
                  <a:pt x="1523" y="1725"/>
                </a:cubicBezTo>
                <a:lnTo>
                  <a:pt x="1523" y="1739"/>
                </a:lnTo>
                <a:cubicBezTo>
                  <a:pt x="1523" y="1754"/>
                  <a:pt x="1523" y="1768"/>
                  <a:pt x="1523" y="1768"/>
                </a:cubicBezTo>
                <a:lnTo>
                  <a:pt x="1480" y="1768"/>
                </a:lnTo>
                <a:lnTo>
                  <a:pt x="1466" y="1711"/>
                </a:lnTo>
                <a:cubicBezTo>
                  <a:pt x="1451" y="1653"/>
                  <a:pt x="1509" y="1581"/>
                  <a:pt x="1509" y="1553"/>
                </a:cubicBezTo>
                <a:cubicBezTo>
                  <a:pt x="1509" y="1510"/>
                  <a:pt x="1523" y="1466"/>
                  <a:pt x="1538" y="1438"/>
                </a:cubicBezTo>
                <a:cubicBezTo>
                  <a:pt x="1538" y="1431"/>
                  <a:pt x="1534" y="1427"/>
                  <a:pt x="1527" y="1427"/>
                </a:cubicBezTo>
                <a:cubicBezTo>
                  <a:pt x="1520" y="1427"/>
                  <a:pt x="1509" y="1431"/>
                  <a:pt x="1494" y="1438"/>
                </a:cubicBezTo>
                <a:lnTo>
                  <a:pt x="1480" y="1452"/>
                </a:lnTo>
                <a:cubicBezTo>
                  <a:pt x="1470" y="1471"/>
                  <a:pt x="1461" y="1478"/>
                  <a:pt x="1451" y="1478"/>
                </a:cubicBezTo>
                <a:cubicBezTo>
                  <a:pt x="1432" y="1478"/>
                  <a:pt x="1413" y="1452"/>
                  <a:pt x="1394" y="1452"/>
                </a:cubicBezTo>
                <a:cubicBezTo>
                  <a:pt x="1351" y="1452"/>
                  <a:pt x="1365" y="1409"/>
                  <a:pt x="1365" y="1395"/>
                </a:cubicBezTo>
                <a:lnTo>
                  <a:pt x="1408" y="1323"/>
                </a:lnTo>
                <a:cubicBezTo>
                  <a:pt x="1380" y="1251"/>
                  <a:pt x="1394" y="1122"/>
                  <a:pt x="1380" y="1107"/>
                </a:cubicBezTo>
                <a:cubicBezTo>
                  <a:pt x="1351" y="1093"/>
                  <a:pt x="1336" y="1050"/>
                  <a:pt x="1322" y="1007"/>
                </a:cubicBezTo>
                <a:lnTo>
                  <a:pt x="1365" y="1007"/>
                </a:lnTo>
                <a:cubicBezTo>
                  <a:pt x="1394" y="1007"/>
                  <a:pt x="1408" y="978"/>
                  <a:pt x="1380" y="978"/>
                </a:cubicBezTo>
                <a:lnTo>
                  <a:pt x="1336" y="964"/>
                </a:lnTo>
                <a:cubicBezTo>
                  <a:pt x="1293" y="920"/>
                  <a:pt x="1164" y="877"/>
                  <a:pt x="1121" y="863"/>
                </a:cubicBezTo>
                <a:cubicBezTo>
                  <a:pt x="1092" y="834"/>
                  <a:pt x="1107" y="806"/>
                  <a:pt x="1164" y="791"/>
                </a:cubicBezTo>
                <a:lnTo>
                  <a:pt x="1265" y="849"/>
                </a:lnTo>
                <a:lnTo>
                  <a:pt x="1308" y="863"/>
                </a:lnTo>
                <a:cubicBezTo>
                  <a:pt x="1351" y="892"/>
                  <a:pt x="1408" y="892"/>
                  <a:pt x="1437" y="892"/>
                </a:cubicBezTo>
                <a:lnTo>
                  <a:pt x="1408" y="863"/>
                </a:lnTo>
                <a:cubicBezTo>
                  <a:pt x="1423" y="834"/>
                  <a:pt x="1351" y="806"/>
                  <a:pt x="1322" y="806"/>
                </a:cubicBezTo>
                <a:cubicBezTo>
                  <a:pt x="1293" y="806"/>
                  <a:pt x="1293" y="777"/>
                  <a:pt x="1322" y="734"/>
                </a:cubicBezTo>
                <a:lnTo>
                  <a:pt x="1351" y="705"/>
                </a:lnTo>
                <a:lnTo>
                  <a:pt x="1394" y="676"/>
                </a:lnTo>
                <a:cubicBezTo>
                  <a:pt x="1403" y="641"/>
                  <a:pt x="1422" y="622"/>
                  <a:pt x="1442" y="622"/>
                </a:cubicBezTo>
                <a:cubicBezTo>
                  <a:pt x="1455" y="622"/>
                  <a:pt x="1469" y="631"/>
                  <a:pt x="1480" y="648"/>
                </a:cubicBezTo>
                <a:lnTo>
                  <a:pt x="1552" y="648"/>
                </a:lnTo>
                <a:cubicBezTo>
                  <a:pt x="1595" y="619"/>
                  <a:pt x="1552" y="561"/>
                  <a:pt x="1523" y="547"/>
                </a:cubicBezTo>
                <a:cubicBezTo>
                  <a:pt x="1494" y="547"/>
                  <a:pt x="1480" y="475"/>
                  <a:pt x="1480" y="461"/>
                </a:cubicBezTo>
                <a:cubicBezTo>
                  <a:pt x="1481" y="460"/>
                  <a:pt x="1481" y="460"/>
                  <a:pt x="1481" y="460"/>
                </a:cubicBezTo>
                <a:lnTo>
                  <a:pt x="1481" y="460"/>
                </a:lnTo>
                <a:cubicBezTo>
                  <a:pt x="1478" y="460"/>
                  <a:pt x="1336" y="576"/>
                  <a:pt x="1322" y="576"/>
                </a:cubicBezTo>
                <a:cubicBezTo>
                  <a:pt x="1293" y="576"/>
                  <a:pt x="1293" y="533"/>
                  <a:pt x="1293" y="518"/>
                </a:cubicBezTo>
                <a:cubicBezTo>
                  <a:pt x="1279" y="504"/>
                  <a:pt x="1236" y="475"/>
                  <a:pt x="1193" y="461"/>
                </a:cubicBezTo>
                <a:lnTo>
                  <a:pt x="1178" y="403"/>
                </a:lnTo>
                <a:cubicBezTo>
                  <a:pt x="1164" y="375"/>
                  <a:pt x="1150" y="346"/>
                  <a:pt x="1135" y="317"/>
                </a:cubicBezTo>
                <a:cubicBezTo>
                  <a:pt x="1127" y="305"/>
                  <a:pt x="1119" y="301"/>
                  <a:pt x="1111" y="301"/>
                </a:cubicBezTo>
                <a:cubicBezTo>
                  <a:pt x="1095" y="301"/>
                  <a:pt x="1080" y="319"/>
                  <a:pt x="1069" y="319"/>
                </a:cubicBezTo>
                <a:cubicBezTo>
                  <a:pt x="1067" y="319"/>
                  <a:pt x="1065" y="319"/>
                  <a:pt x="1063" y="317"/>
                </a:cubicBezTo>
                <a:lnTo>
                  <a:pt x="1035" y="288"/>
                </a:lnTo>
                <a:cubicBezTo>
                  <a:pt x="1006" y="245"/>
                  <a:pt x="977" y="188"/>
                  <a:pt x="963" y="188"/>
                </a:cubicBezTo>
                <a:cubicBezTo>
                  <a:pt x="963" y="185"/>
                  <a:pt x="962" y="184"/>
                  <a:pt x="961" y="184"/>
                </a:cubicBezTo>
                <a:cubicBezTo>
                  <a:pt x="957" y="184"/>
                  <a:pt x="943" y="207"/>
                  <a:pt x="920" y="231"/>
                </a:cubicBezTo>
                <a:lnTo>
                  <a:pt x="934" y="245"/>
                </a:lnTo>
                <a:cubicBezTo>
                  <a:pt x="977" y="274"/>
                  <a:pt x="920" y="303"/>
                  <a:pt x="920" y="346"/>
                </a:cubicBezTo>
                <a:lnTo>
                  <a:pt x="920" y="389"/>
                </a:lnTo>
                <a:cubicBezTo>
                  <a:pt x="920" y="432"/>
                  <a:pt x="934" y="489"/>
                  <a:pt x="934" y="504"/>
                </a:cubicBezTo>
                <a:lnTo>
                  <a:pt x="891" y="518"/>
                </a:lnTo>
                <a:lnTo>
                  <a:pt x="834" y="533"/>
                </a:lnTo>
                <a:cubicBezTo>
                  <a:pt x="862" y="576"/>
                  <a:pt x="920" y="590"/>
                  <a:pt x="920" y="590"/>
                </a:cubicBezTo>
                <a:cubicBezTo>
                  <a:pt x="934" y="590"/>
                  <a:pt x="948" y="604"/>
                  <a:pt x="963" y="633"/>
                </a:cubicBezTo>
                <a:lnTo>
                  <a:pt x="948" y="648"/>
                </a:lnTo>
                <a:cubicBezTo>
                  <a:pt x="920" y="676"/>
                  <a:pt x="920" y="691"/>
                  <a:pt x="948" y="719"/>
                </a:cubicBezTo>
                <a:cubicBezTo>
                  <a:pt x="977" y="734"/>
                  <a:pt x="1006" y="762"/>
                  <a:pt x="963" y="791"/>
                </a:cubicBezTo>
                <a:cubicBezTo>
                  <a:pt x="977" y="820"/>
                  <a:pt x="992" y="877"/>
                  <a:pt x="992" y="906"/>
                </a:cubicBezTo>
                <a:lnTo>
                  <a:pt x="992" y="935"/>
                </a:lnTo>
                <a:lnTo>
                  <a:pt x="992" y="992"/>
                </a:lnTo>
                <a:cubicBezTo>
                  <a:pt x="963" y="1035"/>
                  <a:pt x="963" y="1064"/>
                  <a:pt x="977" y="1079"/>
                </a:cubicBezTo>
                <a:cubicBezTo>
                  <a:pt x="992" y="1079"/>
                  <a:pt x="963" y="1107"/>
                  <a:pt x="948" y="1122"/>
                </a:cubicBezTo>
                <a:cubicBezTo>
                  <a:pt x="934" y="1136"/>
                  <a:pt x="948" y="1165"/>
                  <a:pt x="963" y="1179"/>
                </a:cubicBezTo>
                <a:cubicBezTo>
                  <a:pt x="963" y="1181"/>
                  <a:pt x="964" y="1182"/>
                  <a:pt x="966" y="1182"/>
                </a:cubicBezTo>
                <a:cubicBezTo>
                  <a:pt x="978" y="1182"/>
                  <a:pt x="1024" y="1148"/>
                  <a:pt x="1049" y="1136"/>
                </a:cubicBezTo>
                <a:cubicBezTo>
                  <a:pt x="1052" y="1133"/>
                  <a:pt x="1055" y="1132"/>
                  <a:pt x="1058" y="1132"/>
                </a:cubicBezTo>
                <a:cubicBezTo>
                  <a:pt x="1073" y="1132"/>
                  <a:pt x="1092" y="1156"/>
                  <a:pt x="1092" y="1179"/>
                </a:cubicBezTo>
                <a:lnTo>
                  <a:pt x="1078" y="1208"/>
                </a:lnTo>
                <a:cubicBezTo>
                  <a:pt x="1078" y="1237"/>
                  <a:pt x="1049" y="1265"/>
                  <a:pt x="1035" y="1294"/>
                </a:cubicBezTo>
                <a:cubicBezTo>
                  <a:pt x="1020" y="1323"/>
                  <a:pt x="1035" y="1366"/>
                  <a:pt x="1006" y="1380"/>
                </a:cubicBezTo>
                <a:cubicBezTo>
                  <a:pt x="963" y="1423"/>
                  <a:pt x="1049" y="1438"/>
                  <a:pt x="1020" y="1481"/>
                </a:cubicBezTo>
                <a:lnTo>
                  <a:pt x="1006" y="1524"/>
                </a:lnTo>
                <a:cubicBezTo>
                  <a:pt x="1014" y="1527"/>
                  <a:pt x="1022" y="1528"/>
                  <a:pt x="1029" y="1528"/>
                </a:cubicBezTo>
                <a:cubicBezTo>
                  <a:pt x="1063" y="1528"/>
                  <a:pt x="1092" y="1504"/>
                  <a:pt x="1092" y="1481"/>
                </a:cubicBezTo>
                <a:cubicBezTo>
                  <a:pt x="1092" y="1478"/>
                  <a:pt x="1093" y="1477"/>
                  <a:pt x="1093" y="1477"/>
                </a:cubicBezTo>
                <a:cubicBezTo>
                  <a:pt x="1097" y="1477"/>
                  <a:pt x="1109" y="1505"/>
                  <a:pt x="1121" y="1553"/>
                </a:cubicBezTo>
                <a:lnTo>
                  <a:pt x="1121" y="1596"/>
                </a:lnTo>
                <a:cubicBezTo>
                  <a:pt x="1107" y="1624"/>
                  <a:pt x="1049" y="1596"/>
                  <a:pt x="1049" y="1653"/>
                </a:cubicBezTo>
                <a:cubicBezTo>
                  <a:pt x="1063" y="1682"/>
                  <a:pt x="1078" y="1711"/>
                  <a:pt x="1078" y="1754"/>
                </a:cubicBezTo>
                <a:lnTo>
                  <a:pt x="1092" y="1797"/>
                </a:lnTo>
                <a:cubicBezTo>
                  <a:pt x="1092" y="1869"/>
                  <a:pt x="1164" y="1912"/>
                  <a:pt x="1193" y="1912"/>
                </a:cubicBezTo>
                <a:cubicBezTo>
                  <a:pt x="1221" y="1912"/>
                  <a:pt x="1236" y="1998"/>
                  <a:pt x="1207" y="1998"/>
                </a:cubicBezTo>
                <a:cubicBezTo>
                  <a:pt x="1203" y="1996"/>
                  <a:pt x="1200" y="1995"/>
                  <a:pt x="1198" y="1995"/>
                </a:cubicBezTo>
                <a:cubicBezTo>
                  <a:pt x="1186" y="1995"/>
                  <a:pt x="1211" y="2029"/>
                  <a:pt x="1236" y="2041"/>
                </a:cubicBezTo>
                <a:cubicBezTo>
                  <a:pt x="1250" y="2055"/>
                  <a:pt x="1207" y="2127"/>
                  <a:pt x="1193" y="2142"/>
                </a:cubicBezTo>
                <a:cubicBezTo>
                  <a:pt x="1164" y="2156"/>
                  <a:pt x="1207" y="2242"/>
                  <a:pt x="1178" y="2242"/>
                </a:cubicBezTo>
                <a:cubicBezTo>
                  <a:pt x="1150" y="2257"/>
                  <a:pt x="1193" y="2257"/>
                  <a:pt x="1221" y="2271"/>
                </a:cubicBezTo>
                <a:cubicBezTo>
                  <a:pt x="1250" y="2271"/>
                  <a:pt x="1250" y="2314"/>
                  <a:pt x="1236" y="2357"/>
                </a:cubicBezTo>
                <a:lnTo>
                  <a:pt x="1193" y="2314"/>
                </a:lnTo>
                <a:lnTo>
                  <a:pt x="1135" y="2271"/>
                </a:lnTo>
                <a:lnTo>
                  <a:pt x="1135" y="2271"/>
                </a:lnTo>
                <a:cubicBezTo>
                  <a:pt x="1135" y="2314"/>
                  <a:pt x="1178" y="2372"/>
                  <a:pt x="1193" y="2386"/>
                </a:cubicBezTo>
                <a:cubicBezTo>
                  <a:pt x="1205" y="2398"/>
                  <a:pt x="1217" y="2403"/>
                  <a:pt x="1228" y="2403"/>
                </a:cubicBezTo>
                <a:cubicBezTo>
                  <a:pt x="1243" y="2403"/>
                  <a:pt x="1256" y="2394"/>
                  <a:pt x="1265" y="2386"/>
                </a:cubicBezTo>
                <a:lnTo>
                  <a:pt x="1279" y="2372"/>
                </a:lnTo>
                <a:cubicBezTo>
                  <a:pt x="1308" y="2357"/>
                  <a:pt x="1336" y="2357"/>
                  <a:pt x="1351" y="2357"/>
                </a:cubicBezTo>
                <a:cubicBezTo>
                  <a:pt x="1365" y="2372"/>
                  <a:pt x="1380" y="2429"/>
                  <a:pt x="1365" y="2429"/>
                </a:cubicBezTo>
                <a:cubicBezTo>
                  <a:pt x="1336" y="2472"/>
                  <a:pt x="1336" y="2501"/>
                  <a:pt x="1365" y="2544"/>
                </a:cubicBezTo>
                <a:lnTo>
                  <a:pt x="1394" y="2558"/>
                </a:lnTo>
                <a:cubicBezTo>
                  <a:pt x="1394" y="2606"/>
                  <a:pt x="1384" y="2634"/>
                  <a:pt x="1364" y="2634"/>
                </a:cubicBezTo>
                <a:cubicBezTo>
                  <a:pt x="1360" y="2634"/>
                  <a:pt x="1356" y="2633"/>
                  <a:pt x="1351" y="2630"/>
                </a:cubicBezTo>
                <a:lnTo>
                  <a:pt x="1336" y="2630"/>
                </a:lnTo>
                <a:lnTo>
                  <a:pt x="1308" y="2587"/>
                </a:lnTo>
                <a:cubicBezTo>
                  <a:pt x="1297" y="2576"/>
                  <a:pt x="1277" y="2574"/>
                  <a:pt x="1254" y="2574"/>
                </a:cubicBezTo>
                <a:cubicBezTo>
                  <a:pt x="1229" y="2574"/>
                  <a:pt x="1200" y="2577"/>
                  <a:pt x="1179" y="2577"/>
                </a:cubicBezTo>
                <a:cubicBezTo>
                  <a:pt x="1166" y="2577"/>
                  <a:pt x="1156" y="2576"/>
                  <a:pt x="1150" y="2573"/>
                </a:cubicBezTo>
                <a:cubicBezTo>
                  <a:pt x="1121" y="2573"/>
                  <a:pt x="1092" y="2573"/>
                  <a:pt x="1107" y="2587"/>
                </a:cubicBezTo>
                <a:lnTo>
                  <a:pt x="1121" y="2587"/>
                </a:lnTo>
                <a:cubicBezTo>
                  <a:pt x="1135" y="2587"/>
                  <a:pt x="1178" y="2587"/>
                  <a:pt x="1178" y="2601"/>
                </a:cubicBezTo>
                <a:cubicBezTo>
                  <a:pt x="1189" y="2634"/>
                  <a:pt x="1176" y="2650"/>
                  <a:pt x="1156" y="2650"/>
                </a:cubicBezTo>
                <a:cubicBezTo>
                  <a:pt x="1150" y="2650"/>
                  <a:pt x="1142" y="2648"/>
                  <a:pt x="1135" y="2645"/>
                </a:cubicBezTo>
                <a:lnTo>
                  <a:pt x="1135" y="2645"/>
                </a:lnTo>
                <a:cubicBezTo>
                  <a:pt x="1121" y="2659"/>
                  <a:pt x="1207" y="2688"/>
                  <a:pt x="1221" y="2731"/>
                </a:cubicBezTo>
                <a:cubicBezTo>
                  <a:pt x="1236" y="2759"/>
                  <a:pt x="1279" y="2788"/>
                  <a:pt x="1293" y="2803"/>
                </a:cubicBezTo>
                <a:cubicBezTo>
                  <a:pt x="1308" y="2817"/>
                  <a:pt x="1250" y="2918"/>
                  <a:pt x="1221" y="2932"/>
                </a:cubicBezTo>
                <a:cubicBezTo>
                  <a:pt x="1193" y="2961"/>
                  <a:pt x="1164" y="2975"/>
                  <a:pt x="1150" y="2989"/>
                </a:cubicBezTo>
                <a:lnTo>
                  <a:pt x="1150" y="3004"/>
                </a:lnTo>
                <a:cubicBezTo>
                  <a:pt x="1150" y="3018"/>
                  <a:pt x="1164" y="3032"/>
                  <a:pt x="1164" y="3032"/>
                </a:cubicBezTo>
                <a:lnTo>
                  <a:pt x="1207" y="3032"/>
                </a:lnTo>
                <a:cubicBezTo>
                  <a:pt x="1250" y="3032"/>
                  <a:pt x="1265" y="3061"/>
                  <a:pt x="1236" y="3090"/>
                </a:cubicBezTo>
                <a:lnTo>
                  <a:pt x="1221" y="3119"/>
                </a:lnTo>
                <a:cubicBezTo>
                  <a:pt x="1221" y="3133"/>
                  <a:pt x="1250" y="3219"/>
                  <a:pt x="1279" y="3305"/>
                </a:cubicBezTo>
                <a:lnTo>
                  <a:pt x="1207" y="3392"/>
                </a:lnTo>
                <a:cubicBezTo>
                  <a:pt x="1221" y="3406"/>
                  <a:pt x="1265" y="3420"/>
                  <a:pt x="1279" y="3420"/>
                </a:cubicBezTo>
                <a:cubicBezTo>
                  <a:pt x="1293" y="3435"/>
                  <a:pt x="1293" y="3521"/>
                  <a:pt x="1265" y="3521"/>
                </a:cubicBezTo>
                <a:cubicBezTo>
                  <a:pt x="1236" y="3535"/>
                  <a:pt x="1265" y="3550"/>
                  <a:pt x="1279" y="3550"/>
                </a:cubicBezTo>
                <a:cubicBezTo>
                  <a:pt x="1293" y="3564"/>
                  <a:pt x="1293" y="3622"/>
                  <a:pt x="1279" y="3679"/>
                </a:cubicBezTo>
                <a:lnTo>
                  <a:pt x="1279" y="3736"/>
                </a:lnTo>
                <a:cubicBezTo>
                  <a:pt x="1279" y="3765"/>
                  <a:pt x="1279" y="3780"/>
                  <a:pt x="1279" y="3794"/>
                </a:cubicBezTo>
                <a:lnTo>
                  <a:pt x="1279" y="3808"/>
                </a:lnTo>
                <a:cubicBezTo>
                  <a:pt x="1293" y="3823"/>
                  <a:pt x="1279" y="3837"/>
                  <a:pt x="1265" y="3851"/>
                </a:cubicBezTo>
                <a:lnTo>
                  <a:pt x="1250" y="3851"/>
                </a:lnTo>
                <a:lnTo>
                  <a:pt x="1236" y="3866"/>
                </a:lnTo>
                <a:cubicBezTo>
                  <a:pt x="1250" y="3880"/>
                  <a:pt x="1322" y="3923"/>
                  <a:pt x="1322" y="3938"/>
                </a:cubicBezTo>
                <a:cubicBezTo>
                  <a:pt x="1322" y="3966"/>
                  <a:pt x="1293" y="4024"/>
                  <a:pt x="1265" y="4024"/>
                </a:cubicBezTo>
                <a:cubicBezTo>
                  <a:pt x="1250" y="4038"/>
                  <a:pt x="1293" y="4067"/>
                  <a:pt x="1365" y="4081"/>
                </a:cubicBezTo>
                <a:lnTo>
                  <a:pt x="1365" y="4182"/>
                </a:lnTo>
                <a:cubicBezTo>
                  <a:pt x="1362" y="4185"/>
                  <a:pt x="1358" y="4186"/>
                  <a:pt x="1353" y="4186"/>
                </a:cubicBezTo>
                <a:cubicBezTo>
                  <a:pt x="1330" y="4186"/>
                  <a:pt x="1291" y="4165"/>
                  <a:pt x="1279" y="4153"/>
                </a:cubicBezTo>
                <a:cubicBezTo>
                  <a:pt x="1277" y="4152"/>
                  <a:pt x="1276" y="4151"/>
                  <a:pt x="1274" y="4151"/>
                </a:cubicBezTo>
                <a:cubicBezTo>
                  <a:pt x="1262" y="4151"/>
                  <a:pt x="1250" y="4204"/>
                  <a:pt x="1250" y="4268"/>
                </a:cubicBezTo>
                <a:lnTo>
                  <a:pt x="1336" y="4268"/>
                </a:lnTo>
                <a:cubicBezTo>
                  <a:pt x="1351" y="4268"/>
                  <a:pt x="1365" y="4282"/>
                  <a:pt x="1365" y="4297"/>
                </a:cubicBezTo>
                <a:cubicBezTo>
                  <a:pt x="1351" y="4311"/>
                  <a:pt x="1336" y="4340"/>
                  <a:pt x="1308" y="4354"/>
                </a:cubicBezTo>
                <a:lnTo>
                  <a:pt x="1351" y="4397"/>
                </a:lnTo>
                <a:lnTo>
                  <a:pt x="1380" y="4426"/>
                </a:lnTo>
                <a:cubicBezTo>
                  <a:pt x="1408" y="4469"/>
                  <a:pt x="1336" y="4512"/>
                  <a:pt x="1293" y="4512"/>
                </a:cubicBezTo>
                <a:cubicBezTo>
                  <a:pt x="1250" y="4512"/>
                  <a:pt x="1293" y="4584"/>
                  <a:pt x="1308" y="4598"/>
                </a:cubicBezTo>
                <a:cubicBezTo>
                  <a:pt x="1336" y="4613"/>
                  <a:pt x="1336" y="4627"/>
                  <a:pt x="1322" y="4642"/>
                </a:cubicBezTo>
                <a:lnTo>
                  <a:pt x="1322" y="4656"/>
                </a:lnTo>
                <a:cubicBezTo>
                  <a:pt x="1308" y="4699"/>
                  <a:pt x="1322" y="4785"/>
                  <a:pt x="1351" y="4843"/>
                </a:cubicBezTo>
                <a:cubicBezTo>
                  <a:pt x="1365" y="4857"/>
                  <a:pt x="1351" y="4871"/>
                  <a:pt x="1351" y="4871"/>
                </a:cubicBezTo>
                <a:lnTo>
                  <a:pt x="1351" y="4915"/>
                </a:lnTo>
                <a:cubicBezTo>
                  <a:pt x="1336" y="4943"/>
                  <a:pt x="1365" y="5015"/>
                  <a:pt x="1380" y="5087"/>
                </a:cubicBezTo>
                <a:lnTo>
                  <a:pt x="1423" y="5130"/>
                </a:lnTo>
                <a:cubicBezTo>
                  <a:pt x="1423" y="5144"/>
                  <a:pt x="1423" y="5159"/>
                  <a:pt x="1408" y="5173"/>
                </a:cubicBezTo>
                <a:lnTo>
                  <a:pt x="1365" y="5202"/>
                </a:lnTo>
                <a:cubicBezTo>
                  <a:pt x="1394" y="5245"/>
                  <a:pt x="1408" y="5317"/>
                  <a:pt x="1423" y="5360"/>
                </a:cubicBezTo>
                <a:lnTo>
                  <a:pt x="1408" y="5403"/>
                </a:lnTo>
                <a:cubicBezTo>
                  <a:pt x="1365" y="5461"/>
                  <a:pt x="1394" y="5518"/>
                  <a:pt x="1408" y="5575"/>
                </a:cubicBezTo>
                <a:lnTo>
                  <a:pt x="1408" y="5647"/>
                </a:lnTo>
                <a:cubicBezTo>
                  <a:pt x="1365" y="5662"/>
                  <a:pt x="1437" y="5705"/>
                  <a:pt x="1466" y="5719"/>
                </a:cubicBezTo>
                <a:cubicBezTo>
                  <a:pt x="1509" y="5734"/>
                  <a:pt x="1552" y="5762"/>
                  <a:pt x="1552" y="5777"/>
                </a:cubicBezTo>
                <a:cubicBezTo>
                  <a:pt x="1552" y="5791"/>
                  <a:pt x="1552" y="5791"/>
                  <a:pt x="1538" y="5791"/>
                </a:cubicBezTo>
                <a:lnTo>
                  <a:pt x="1523" y="5791"/>
                </a:lnTo>
                <a:lnTo>
                  <a:pt x="1451" y="5777"/>
                </a:lnTo>
                <a:cubicBezTo>
                  <a:pt x="1408" y="5805"/>
                  <a:pt x="1380" y="5935"/>
                  <a:pt x="1351" y="5949"/>
                </a:cubicBezTo>
                <a:cubicBezTo>
                  <a:pt x="1344" y="5963"/>
                  <a:pt x="1326" y="5971"/>
                  <a:pt x="1306" y="5971"/>
                </a:cubicBezTo>
                <a:cubicBezTo>
                  <a:pt x="1286" y="5971"/>
                  <a:pt x="1265" y="5963"/>
                  <a:pt x="1250" y="5949"/>
                </a:cubicBezTo>
                <a:lnTo>
                  <a:pt x="1293" y="5892"/>
                </a:lnTo>
                <a:cubicBezTo>
                  <a:pt x="1308" y="5892"/>
                  <a:pt x="1308" y="5877"/>
                  <a:pt x="1308" y="5877"/>
                </a:cubicBezTo>
                <a:cubicBezTo>
                  <a:pt x="1308" y="5863"/>
                  <a:pt x="1293" y="5848"/>
                  <a:pt x="1279" y="5848"/>
                </a:cubicBezTo>
                <a:cubicBezTo>
                  <a:pt x="1265" y="5848"/>
                  <a:pt x="1250" y="5848"/>
                  <a:pt x="1250" y="5863"/>
                </a:cubicBezTo>
                <a:cubicBezTo>
                  <a:pt x="1250" y="5920"/>
                  <a:pt x="1236" y="5992"/>
                  <a:pt x="1279" y="6050"/>
                </a:cubicBezTo>
                <a:lnTo>
                  <a:pt x="1293" y="6064"/>
                </a:lnTo>
                <a:cubicBezTo>
                  <a:pt x="1295" y="6066"/>
                  <a:pt x="1297" y="6066"/>
                  <a:pt x="1300" y="6066"/>
                </a:cubicBezTo>
                <a:cubicBezTo>
                  <a:pt x="1323" y="6066"/>
                  <a:pt x="1381" y="6019"/>
                  <a:pt x="1394" y="6006"/>
                </a:cubicBezTo>
                <a:cubicBezTo>
                  <a:pt x="1397" y="6003"/>
                  <a:pt x="1401" y="6001"/>
                  <a:pt x="1405" y="6001"/>
                </a:cubicBezTo>
                <a:cubicBezTo>
                  <a:pt x="1435" y="6001"/>
                  <a:pt x="1477" y="6084"/>
                  <a:pt x="1451" y="6121"/>
                </a:cubicBezTo>
                <a:cubicBezTo>
                  <a:pt x="1444" y="6143"/>
                  <a:pt x="1433" y="6150"/>
                  <a:pt x="1424" y="6150"/>
                </a:cubicBezTo>
                <a:cubicBezTo>
                  <a:pt x="1415" y="6150"/>
                  <a:pt x="1408" y="6143"/>
                  <a:pt x="1408" y="6136"/>
                </a:cubicBezTo>
                <a:cubicBezTo>
                  <a:pt x="1394" y="6121"/>
                  <a:pt x="1380" y="6121"/>
                  <a:pt x="1365" y="6121"/>
                </a:cubicBezTo>
                <a:cubicBezTo>
                  <a:pt x="1365" y="6136"/>
                  <a:pt x="1336" y="6179"/>
                  <a:pt x="1322" y="6193"/>
                </a:cubicBezTo>
                <a:cubicBezTo>
                  <a:pt x="1322" y="6208"/>
                  <a:pt x="1351" y="6222"/>
                  <a:pt x="1365" y="6236"/>
                </a:cubicBezTo>
                <a:cubicBezTo>
                  <a:pt x="1380" y="6236"/>
                  <a:pt x="1394" y="6265"/>
                  <a:pt x="1394" y="6294"/>
                </a:cubicBezTo>
                <a:lnTo>
                  <a:pt x="1523" y="6294"/>
                </a:lnTo>
                <a:cubicBezTo>
                  <a:pt x="1509" y="6351"/>
                  <a:pt x="1494" y="6394"/>
                  <a:pt x="1494" y="6409"/>
                </a:cubicBezTo>
                <a:cubicBezTo>
                  <a:pt x="1509" y="6409"/>
                  <a:pt x="1552" y="6481"/>
                  <a:pt x="1523" y="6481"/>
                </a:cubicBezTo>
                <a:cubicBezTo>
                  <a:pt x="1494" y="6481"/>
                  <a:pt x="1509" y="6538"/>
                  <a:pt x="1523" y="6552"/>
                </a:cubicBezTo>
                <a:cubicBezTo>
                  <a:pt x="1538" y="6581"/>
                  <a:pt x="1509" y="6624"/>
                  <a:pt x="1466" y="6639"/>
                </a:cubicBezTo>
                <a:lnTo>
                  <a:pt x="1523" y="6696"/>
                </a:lnTo>
                <a:cubicBezTo>
                  <a:pt x="1538" y="6710"/>
                  <a:pt x="1538" y="6754"/>
                  <a:pt x="1523" y="6768"/>
                </a:cubicBezTo>
                <a:cubicBezTo>
                  <a:pt x="1466" y="6811"/>
                  <a:pt x="1509" y="6840"/>
                  <a:pt x="1552" y="6869"/>
                </a:cubicBezTo>
                <a:cubicBezTo>
                  <a:pt x="1552" y="6869"/>
                  <a:pt x="1652" y="6983"/>
                  <a:pt x="1652" y="6983"/>
                </a:cubicBezTo>
                <a:cubicBezTo>
                  <a:pt x="1652" y="6998"/>
                  <a:pt x="1652" y="7027"/>
                  <a:pt x="1638" y="7027"/>
                </a:cubicBezTo>
                <a:cubicBezTo>
                  <a:pt x="1581" y="7098"/>
                  <a:pt x="1581" y="7113"/>
                  <a:pt x="1595" y="7185"/>
                </a:cubicBezTo>
                <a:lnTo>
                  <a:pt x="1609" y="7285"/>
                </a:lnTo>
                <a:cubicBezTo>
                  <a:pt x="1566" y="7371"/>
                  <a:pt x="1581" y="7472"/>
                  <a:pt x="1638" y="7515"/>
                </a:cubicBezTo>
                <a:lnTo>
                  <a:pt x="1624" y="7601"/>
                </a:lnTo>
                <a:cubicBezTo>
                  <a:pt x="1624" y="7616"/>
                  <a:pt x="1681" y="7630"/>
                  <a:pt x="1681" y="7644"/>
                </a:cubicBezTo>
                <a:cubicBezTo>
                  <a:pt x="1681" y="7659"/>
                  <a:pt x="1652" y="7687"/>
                  <a:pt x="1652" y="7702"/>
                </a:cubicBezTo>
                <a:cubicBezTo>
                  <a:pt x="1652" y="7745"/>
                  <a:pt x="1652" y="7774"/>
                  <a:pt x="1667" y="7802"/>
                </a:cubicBezTo>
                <a:cubicBezTo>
                  <a:pt x="1696" y="7845"/>
                  <a:pt x="1681" y="7831"/>
                  <a:pt x="1652" y="7845"/>
                </a:cubicBezTo>
                <a:cubicBezTo>
                  <a:pt x="1638" y="7845"/>
                  <a:pt x="1624" y="7860"/>
                  <a:pt x="1624" y="7874"/>
                </a:cubicBezTo>
                <a:cubicBezTo>
                  <a:pt x="1624" y="7903"/>
                  <a:pt x="1624" y="7917"/>
                  <a:pt x="1624" y="7946"/>
                </a:cubicBezTo>
                <a:lnTo>
                  <a:pt x="1609" y="8032"/>
                </a:lnTo>
                <a:cubicBezTo>
                  <a:pt x="1652" y="8061"/>
                  <a:pt x="1638" y="8118"/>
                  <a:pt x="1624" y="8133"/>
                </a:cubicBezTo>
                <a:cubicBezTo>
                  <a:pt x="1609" y="8162"/>
                  <a:pt x="1552" y="8219"/>
                  <a:pt x="1552" y="8262"/>
                </a:cubicBezTo>
                <a:cubicBezTo>
                  <a:pt x="1563" y="8294"/>
                  <a:pt x="1573" y="8311"/>
                  <a:pt x="1590" y="8311"/>
                </a:cubicBezTo>
                <a:cubicBezTo>
                  <a:pt x="1596" y="8311"/>
                  <a:pt x="1602" y="8309"/>
                  <a:pt x="1609" y="8305"/>
                </a:cubicBezTo>
                <a:lnTo>
                  <a:pt x="1624" y="8305"/>
                </a:lnTo>
                <a:cubicBezTo>
                  <a:pt x="1638" y="8305"/>
                  <a:pt x="1667" y="8320"/>
                  <a:pt x="1667" y="8320"/>
                </a:cubicBezTo>
                <a:cubicBezTo>
                  <a:pt x="1696" y="8363"/>
                  <a:pt x="1667" y="8348"/>
                  <a:pt x="1652" y="8363"/>
                </a:cubicBezTo>
                <a:lnTo>
                  <a:pt x="1609" y="8377"/>
                </a:lnTo>
                <a:cubicBezTo>
                  <a:pt x="1624" y="8406"/>
                  <a:pt x="1667" y="8420"/>
                  <a:pt x="1696" y="8420"/>
                </a:cubicBezTo>
                <a:lnTo>
                  <a:pt x="1667" y="8463"/>
                </a:lnTo>
                <a:cubicBezTo>
                  <a:pt x="1638" y="8521"/>
                  <a:pt x="1681" y="8593"/>
                  <a:pt x="1624" y="8650"/>
                </a:cubicBezTo>
                <a:lnTo>
                  <a:pt x="1624" y="8664"/>
                </a:lnTo>
                <a:cubicBezTo>
                  <a:pt x="1638" y="8708"/>
                  <a:pt x="1581" y="8736"/>
                  <a:pt x="1552" y="8736"/>
                </a:cubicBezTo>
                <a:cubicBezTo>
                  <a:pt x="1538" y="8736"/>
                  <a:pt x="1494" y="8708"/>
                  <a:pt x="1480" y="8679"/>
                </a:cubicBezTo>
                <a:lnTo>
                  <a:pt x="1466" y="8736"/>
                </a:lnTo>
                <a:cubicBezTo>
                  <a:pt x="1451" y="8779"/>
                  <a:pt x="1494" y="8779"/>
                  <a:pt x="1523" y="8779"/>
                </a:cubicBezTo>
                <a:lnTo>
                  <a:pt x="1552" y="8779"/>
                </a:lnTo>
                <a:cubicBezTo>
                  <a:pt x="1581" y="8779"/>
                  <a:pt x="1681" y="8837"/>
                  <a:pt x="1667" y="8866"/>
                </a:cubicBezTo>
                <a:cubicBezTo>
                  <a:pt x="1667" y="8909"/>
                  <a:pt x="1667" y="8937"/>
                  <a:pt x="1696" y="8937"/>
                </a:cubicBezTo>
                <a:lnTo>
                  <a:pt x="1753" y="8937"/>
                </a:lnTo>
                <a:cubicBezTo>
                  <a:pt x="1753" y="8966"/>
                  <a:pt x="1681" y="9110"/>
                  <a:pt x="1696" y="9139"/>
                </a:cubicBezTo>
                <a:cubicBezTo>
                  <a:pt x="1696" y="9167"/>
                  <a:pt x="1724" y="9253"/>
                  <a:pt x="1753" y="9311"/>
                </a:cubicBezTo>
                <a:lnTo>
                  <a:pt x="1782" y="9383"/>
                </a:lnTo>
                <a:lnTo>
                  <a:pt x="1782" y="9397"/>
                </a:lnTo>
                <a:cubicBezTo>
                  <a:pt x="1782" y="9415"/>
                  <a:pt x="1777" y="9423"/>
                  <a:pt x="1768" y="9423"/>
                </a:cubicBezTo>
                <a:cubicBezTo>
                  <a:pt x="1755" y="9423"/>
                  <a:pt x="1735" y="9408"/>
                  <a:pt x="1710" y="9383"/>
                </a:cubicBezTo>
                <a:lnTo>
                  <a:pt x="1681" y="9354"/>
                </a:lnTo>
                <a:lnTo>
                  <a:pt x="1667" y="9297"/>
                </a:lnTo>
                <a:cubicBezTo>
                  <a:pt x="1654" y="9259"/>
                  <a:pt x="1631" y="9222"/>
                  <a:pt x="1607" y="9222"/>
                </a:cubicBezTo>
                <a:cubicBezTo>
                  <a:pt x="1603" y="9222"/>
                  <a:pt x="1599" y="9223"/>
                  <a:pt x="1595" y="9225"/>
                </a:cubicBezTo>
                <a:lnTo>
                  <a:pt x="1624" y="9282"/>
                </a:lnTo>
                <a:cubicBezTo>
                  <a:pt x="1638" y="9340"/>
                  <a:pt x="1638" y="9383"/>
                  <a:pt x="1696" y="9426"/>
                </a:cubicBezTo>
                <a:lnTo>
                  <a:pt x="1724" y="9440"/>
                </a:lnTo>
                <a:cubicBezTo>
                  <a:pt x="1739" y="9512"/>
                  <a:pt x="1739" y="9627"/>
                  <a:pt x="1724" y="9713"/>
                </a:cubicBezTo>
                <a:lnTo>
                  <a:pt x="1724" y="9785"/>
                </a:lnTo>
                <a:lnTo>
                  <a:pt x="1710" y="9871"/>
                </a:lnTo>
                <a:cubicBezTo>
                  <a:pt x="1710" y="9952"/>
                  <a:pt x="1773" y="10045"/>
                  <a:pt x="1804" y="10045"/>
                </a:cubicBezTo>
                <a:cubicBezTo>
                  <a:pt x="1807" y="10045"/>
                  <a:pt x="1809" y="10045"/>
                  <a:pt x="1811" y="10044"/>
                </a:cubicBezTo>
                <a:cubicBezTo>
                  <a:pt x="1813" y="10041"/>
                  <a:pt x="1815" y="10040"/>
                  <a:pt x="1817" y="10040"/>
                </a:cubicBezTo>
                <a:cubicBezTo>
                  <a:pt x="1824" y="10040"/>
                  <a:pt x="1820" y="10068"/>
                  <a:pt x="1796" y="10116"/>
                </a:cubicBezTo>
                <a:lnTo>
                  <a:pt x="1724" y="10130"/>
                </a:lnTo>
                <a:cubicBezTo>
                  <a:pt x="1696" y="10144"/>
                  <a:pt x="1710" y="10159"/>
                  <a:pt x="1739" y="10173"/>
                </a:cubicBezTo>
                <a:lnTo>
                  <a:pt x="1767" y="10202"/>
                </a:lnTo>
                <a:cubicBezTo>
                  <a:pt x="1782" y="10216"/>
                  <a:pt x="1782" y="10245"/>
                  <a:pt x="1782" y="10245"/>
                </a:cubicBezTo>
                <a:lnTo>
                  <a:pt x="1652" y="10302"/>
                </a:lnTo>
                <a:cubicBezTo>
                  <a:pt x="1692" y="10395"/>
                  <a:pt x="1708" y="10476"/>
                  <a:pt x="1698" y="10476"/>
                </a:cubicBezTo>
                <a:cubicBezTo>
                  <a:pt x="1698" y="10476"/>
                  <a:pt x="1697" y="10476"/>
                  <a:pt x="1696" y="10475"/>
                </a:cubicBezTo>
                <a:lnTo>
                  <a:pt x="1681" y="10460"/>
                </a:lnTo>
                <a:lnTo>
                  <a:pt x="1624" y="10432"/>
                </a:lnTo>
                <a:cubicBezTo>
                  <a:pt x="1633" y="10404"/>
                  <a:pt x="1607" y="10394"/>
                  <a:pt x="1580" y="10394"/>
                </a:cubicBezTo>
                <a:cubicBezTo>
                  <a:pt x="1564" y="10394"/>
                  <a:pt x="1548" y="10398"/>
                  <a:pt x="1538" y="10403"/>
                </a:cubicBezTo>
                <a:cubicBezTo>
                  <a:pt x="1534" y="10405"/>
                  <a:pt x="1530" y="10406"/>
                  <a:pt x="1526" y="10406"/>
                </a:cubicBezTo>
                <a:cubicBezTo>
                  <a:pt x="1498" y="10406"/>
                  <a:pt x="1464" y="10365"/>
                  <a:pt x="1451" y="10302"/>
                </a:cubicBezTo>
                <a:lnTo>
                  <a:pt x="1466" y="10216"/>
                </a:lnTo>
                <a:lnTo>
                  <a:pt x="1466" y="10187"/>
                </a:lnTo>
                <a:cubicBezTo>
                  <a:pt x="1437" y="10159"/>
                  <a:pt x="1394" y="10101"/>
                  <a:pt x="1394" y="10087"/>
                </a:cubicBezTo>
                <a:cubicBezTo>
                  <a:pt x="1408" y="10072"/>
                  <a:pt x="1480" y="9972"/>
                  <a:pt x="1466" y="9929"/>
                </a:cubicBezTo>
                <a:cubicBezTo>
                  <a:pt x="1449" y="9912"/>
                  <a:pt x="1427" y="9905"/>
                  <a:pt x="1412" y="9905"/>
                </a:cubicBezTo>
                <a:cubicBezTo>
                  <a:pt x="1401" y="9905"/>
                  <a:pt x="1394" y="9908"/>
                  <a:pt x="1394" y="9914"/>
                </a:cubicBezTo>
                <a:cubicBezTo>
                  <a:pt x="1380" y="9929"/>
                  <a:pt x="1336" y="9972"/>
                  <a:pt x="1293" y="10001"/>
                </a:cubicBezTo>
                <a:lnTo>
                  <a:pt x="1308" y="10130"/>
                </a:lnTo>
                <a:cubicBezTo>
                  <a:pt x="1308" y="10130"/>
                  <a:pt x="1308" y="10144"/>
                  <a:pt x="1293" y="10159"/>
                </a:cubicBezTo>
                <a:lnTo>
                  <a:pt x="1293" y="10173"/>
                </a:lnTo>
                <a:cubicBezTo>
                  <a:pt x="1279" y="10173"/>
                  <a:pt x="1250" y="10173"/>
                  <a:pt x="1236" y="10144"/>
                </a:cubicBezTo>
                <a:lnTo>
                  <a:pt x="1236" y="10058"/>
                </a:lnTo>
                <a:lnTo>
                  <a:pt x="1250" y="9986"/>
                </a:lnTo>
                <a:cubicBezTo>
                  <a:pt x="1207" y="9929"/>
                  <a:pt x="1164" y="9857"/>
                  <a:pt x="1164" y="9843"/>
                </a:cubicBezTo>
                <a:lnTo>
                  <a:pt x="1150" y="9814"/>
                </a:lnTo>
                <a:lnTo>
                  <a:pt x="1207" y="9670"/>
                </a:lnTo>
                <a:lnTo>
                  <a:pt x="1193" y="9627"/>
                </a:lnTo>
                <a:cubicBezTo>
                  <a:pt x="1178" y="9570"/>
                  <a:pt x="1193" y="9526"/>
                  <a:pt x="1236" y="9512"/>
                </a:cubicBezTo>
                <a:lnTo>
                  <a:pt x="1265" y="9555"/>
                </a:lnTo>
                <a:cubicBezTo>
                  <a:pt x="1279" y="9570"/>
                  <a:pt x="1279" y="9598"/>
                  <a:pt x="1293" y="9613"/>
                </a:cubicBezTo>
                <a:cubicBezTo>
                  <a:pt x="1351" y="9684"/>
                  <a:pt x="1351" y="9699"/>
                  <a:pt x="1293" y="9742"/>
                </a:cubicBezTo>
                <a:lnTo>
                  <a:pt x="1250" y="9771"/>
                </a:lnTo>
                <a:cubicBezTo>
                  <a:pt x="1250" y="9803"/>
                  <a:pt x="1307" y="9819"/>
                  <a:pt x="1347" y="9819"/>
                </a:cubicBezTo>
                <a:cubicBezTo>
                  <a:pt x="1361" y="9819"/>
                  <a:pt x="1372" y="9817"/>
                  <a:pt x="1380" y="9814"/>
                </a:cubicBezTo>
                <a:cubicBezTo>
                  <a:pt x="1394" y="9785"/>
                  <a:pt x="1423" y="9742"/>
                  <a:pt x="1437" y="9713"/>
                </a:cubicBezTo>
                <a:lnTo>
                  <a:pt x="1423" y="9684"/>
                </a:lnTo>
                <a:cubicBezTo>
                  <a:pt x="1408" y="9656"/>
                  <a:pt x="1394" y="9641"/>
                  <a:pt x="1408" y="9613"/>
                </a:cubicBezTo>
                <a:lnTo>
                  <a:pt x="1423" y="9598"/>
                </a:lnTo>
                <a:cubicBezTo>
                  <a:pt x="1437" y="9570"/>
                  <a:pt x="1466" y="9570"/>
                  <a:pt x="1494" y="9570"/>
                </a:cubicBezTo>
                <a:lnTo>
                  <a:pt x="1509" y="9584"/>
                </a:lnTo>
                <a:cubicBezTo>
                  <a:pt x="1523" y="9584"/>
                  <a:pt x="1552" y="9584"/>
                  <a:pt x="1552" y="9570"/>
                </a:cubicBezTo>
                <a:cubicBezTo>
                  <a:pt x="1566" y="9555"/>
                  <a:pt x="1552" y="9541"/>
                  <a:pt x="1552" y="9526"/>
                </a:cubicBezTo>
                <a:lnTo>
                  <a:pt x="1523" y="9498"/>
                </a:lnTo>
                <a:cubicBezTo>
                  <a:pt x="1494" y="9498"/>
                  <a:pt x="1437" y="9498"/>
                  <a:pt x="1408" y="9512"/>
                </a:cubicBezTo>
                <a:lnTo>
                  <a:pt x="1380" y="9526"/>
                </a:lnTo>
                <a:cubicBezTo>
                  <a:pt x="1368" y="9538"/>
                  <a:pt x="1366" y="9583"/>
                  <a:pt x="1345" y="9583"/>
                </a:cubicBezTo>
                <a:cubicBezTo>
                  <a:pt x="1339" y="9583"/>
                  <a:pt x="1332" y="9579"/>
                  <a:pt x="1322" y="9570"/>
                </a:cubicBezTo>
                <a:cubicBezTo>
                  <a:pt x="1293" y="9555"/>
                  <a:pt x="1322" y="9498"/>
                  <a:pt x="1365" y="9455"/>
                </a:cubicBezTo>
                <a:lnTo>
                  <a:pt x="1380" y="9455"/>
                </a:lnTo>
                <a:cubicBezTo>
                  <a:pt x="1394" y="9440"/>
                  <a:pt x="1365" y="9397"/>
                  <a:pt x="1351" y="9368"/>
                </a:cubicBezTo>
                <a:cubicBezTo>
                  <a:pt x="1336" y="9354"/>
                  <a:pt x="1394" y="9354"/>
                  <a:pt x="1423" y="9354"/>
                </a:cubicBezTo>
                <a:cubicBezTo>
                  <a:pt x="1437" y="9354"/>
                  <a:pt x="1423" y="9340"/>
                  <a:pt x="1394" y="9311"/>
                </a:cubicBezTo>
                <a:lnTo>
                  <a:pt x="1380" y="9253"/>
                </a:lnTo>
                <a:cubicBezTo>
                  <a:pt x="1380" y="9253"/>
                  <a:pt x="1394" y="9225"/>
                  <a:pt x="1394" y="9225"/>
                </a:cubicBezTo>
                <a:cubicBezTo>
                  <a:pt x="1451" y="9225"/>
                  <a:pt x="1451" y="9196"/>
                  <a:pt x="1408" y="9153"/>
                </a:cubicBezTo>
                <a:cubicBezTo>
                  <a:pt x="1408" y="9153"/>
                  <a:pt x="1394" y="9139"/>
                  <a:pt x="1380" y="9124"/>
                </a:cubicBezTo>
                <a:lnTo>
                  <a:pt x="1380" y="9110"/>
                </a:lnTo>
                <a:cubicBezTo>
                  <a:pt x="1380" y="9095"/>
                  <a:pt x="1394" y="9081"/>
                  <a:pt x="1408" y="9081"/>
                </a:cubicBezTo>
                <a:lnTo>
                  <a:pt x="1494" y="9081"/>
                </a:lnTo>
                <a:cubicBezTo>
                  <a:pt x="1509" y="9081"/>
                  <a:pt x="1523" y="9081"/>
                  <a:pt x="1509" y="9067"/>
                </a:cubicBezTo>
                <a:lnTo>
                  <a:pt x="1480" y="9067"/>
                </a:lnTo>
                <a:cubicBezTo>
                  <a:pt x="1480" y="9052"/>
                  <a:pt x="1509" y="9009"/>
                  <a:pt x="1538" y="8980"/>
                </a:cubicBezTo>
                <a:cubicBezTo>
                  <a:pt x="1547" y="8971"/>
                  <a:pt x="1503" y="8954"/>
                  <a:pt x="1464" y="8954"/>
                </a:cubicBezTo>
                <a:cubicBezTo>
                  <a:pt x="1447" y="8954"/>
                  <a:pt x="1432" y="8957"/>
                  <a:pt x="1423" y="8966"/>
                </a:cubicBezTo>
                <a:cubicBezTo>
                  <a:pt x="1412" y="8998"/>
                  <a:pt x="1369" y="9015"/>
                  <a:pt x="1342" y="9015"/>
                </a:cubicBezTo>
                <a:cubicBezTo>
                  <a:pt x="1333" y="9015"/>
                  <a:pt x="1326" y="9013"/>
                  <a:pt x="1322" y="9009"/>
                </a:cubicBezTo>
                <a:cubicBezTo>
                  <a:pt x="1308" y="9009"/>
                  <a:pt x="1279" y="8966"/>
                  <a:pt x="1279" y="8952"/>
                </a:cubicBezTo>
                <a:cubicBezTo>
                  <a:pt x="1279" y="8937"/>
                  <a:pt x="1351" y="8880"/>
                  <a:pt x="1380" y="8866"/>
                </a:cubicBezTo>
                <a:cubicBezTo>
                  <a:pt x="1408" y="8866"/>
                  <a:pt x="1408" y="8794"/>
                  <a:pt x="1408" y="8765"/>
                </a:cubicBezTo>
                <a:cubicBezTo>
                  <a:pt x="1408" y="8751"/>
                  <a:pt x="1394" y="8708"/>
                  <a:pt x="1394" y="8679"/>
                </a:cubicBezTo>
                <a:lnTo>
                  <a:pt x="1394" y="8650"/>
                </a:lnTo>
                <a:lnTo>
                  <a:pt x="1380" y="8607"/>
                </a:lnTo>
                <a:cubicBezTo>
                  <a:pt x="1365" y="8564"/>
                  <a:pt x="1423" y="8521"/>
                  <a:pt x="1437" y="8521"/>
                </a:cubicBezTo>
                <a:cubicBezTo>
                  <a:pt x="1451" y="8506"/>
                  <a:pt x="1451" y="8506"/>
                  <a:pt x="1451" y="8492"/>
                </a:cubicBezTo>
                <a:lnTo>
                  <a:pt x="1437" y="8478"/>
                </a:lnTo>
                <a:cubicBezTo>
                  <a:pt x="1432" y="8468"/>
                  <a:pt x="1427" y="8465"/>
                  <a:pt x="1423" y="8465"/>
                </a:cubicBezTo>
                <a:cubicBezTo>
                  <a:pt x="1413" y="8465"/>
                  <a:pt x="1403" y="8478"/>
                  <a:pt x="1394" y="8478"/>
                </a:cubicBezTo>
                <a:lnTo>
                  <a:pt x="1365" y="8478"/>
                </a:lnTo>
                <a:cubicBezTo>
                  <a:pt x="1336" y="8478"/>
                  <a:pt x="1322" y="8449"/>
                  <a:pt x="1336" y="8420"/>
                </a:cubicBezTo>
                <a:lnTo>
                  <a:pt x="1351" y="8406"/>
                </a:lnTo>
                <a:lnTo>
                  <a:pt x="1351" y="8377"/>
                </a:lnTo>
                <a:cubicBezTo>
                  <a:pt x="1359" y="8373"/>
                  <a:pt x="1370" y="8371"/>
                  <a:pt x="1382" y="8371"/>
                </a:cubicBezTo>
                <a:cubicBezTo>
                  <a:pt x="1411" y="8371"/>
                  <a:pt x="1445" y="8381"/>
                  <a:pt x="1466" y="8391"/>
                </a:cubicBezTo>
                <a:cubicBezTo>
                  <a:pt x="1468" y="8393"/>
                  <a:pt x="1469" y="8394"/>
                  <a:pt x="1471" y="8394"/>
                </a:cubicBezTo>
                <a:cubicBezTo>
                  <a:pt x="1480" y="8394"/>
                  <a:pt x="1478" y="8361"/>
                  <a:pt x="1466" y="8348"/>
                </a:cubicBezTo>
                <a:cubicBezTo>
                  <a:pt x="1466" y="8334"/>
                  <a:pt x="1451" y="8305"/>
                  <a:pt x="1451" y="8291"/>
                </a:cubicBezTo>
                <a:lnTo>
                  <a:pt x="1451" y="8277"/>
                </a:lnTo>
                <a:lnTo>
                  <a:pt x="1466" y="8262"/>
                </a:lnTo>
                <a:cubicBezTo>
                  <a:pt x="1451" y="8248"/>
                  <a:pt x="1437" y="8233"/>
                  <a:pt x="1423" y="8233"/>
                </a:cubicBezTo>
                <a:lnTo>
                  <a:pt x="1408" y="8248"/>
                </a:lnTo>
                <a:cubicBezTo>
                  <a:pt x="1394" y="8248"/>
                  <a:pt x="1380" y="8277"/>
                  <a:pt x="1365" y="8291"/>
                </a:cubicBezTo>
                <a:cubicBezTo>
                  <a:pt x="1365" y="8326"/>
                  <a:pt x="1346" y="8352"/>
                  <a:pt x="1315" y="8352"/>
                </a:cubicBezTo>
                <a:cubicBezTo>
                  <a:pt x="1308" y="8352"/>
                  <a:pt x="1301" y="8351"/>
                  <a:pt x="1293" y="8348"/>
                </a:cubicBezTo>
                <a:lnTo>
                  <a:pt x="1236" y="8334"/>
                </a:lnTo>
                <a:cubicBezTo>
                  <a:pt x="1279" y="8305"/>
                  <a:pt x="1265" y="8118"/>
                  <a:pt x="1279" y="8047"/>
                </a:cubicBezTo>
                <a:cubicBezTo>
                  <a:pt x="1293" y="7989"/>
                  <a:pt x="1351" y="7946"/>
                  <a:pt x="1365" y="7946"/>
                </a:cubicBezTo>
                <a:cubicBezTo>
                  <a:pt x="1380" y="7946"/>
                  <a:pt x="1394" y="8004"/>
                  <a:pt x="1394" y="8018"/>
                </a:cubicBezTo>
                <a:cubicBezTo>
                  <a:pt x="1394" y="8047"/>
                  <a:pt x="1408" y="8061"/>
                  <a:pt x="1437" y="8061"/>
                </a:cubicBezTo>
                <a:lnTo>
                  <a:pt x="1437" y="8047"/>
                </a:lnTo>
                <a:lnTo>
                  <a:pt x="1437" y="8004"/>
                </a:lnTo>
                <a:cubicBezTo>
                  <a:pt x="1437" y="7960"/>
                  <a:pt x="1394" y="7917"/>
                  <a:pt x="1365" y="7917"/>
                </a:cubicBezTo>
                <a:lnTo>
                  <a:pt x="1336" y="7903"/>
                </a:lnTo>
                <a:cubicBezTo>
                  <a:pt x="1308" y="7889"/>
                  <a:pt x="1293" y="7860"/>
                  <a:pt x="1279" y="7845"/>
                </a:cubicBezTo>
                <a:cubicBezTo>
                  <a:pt x="1265" y="7831"/>
                  <a:pt x="1250" y="7817"/>
                  <a:pt x="1250" y="7802"/>
                </a:cubicBezTo>
                <a:cubicBezTo>
                  <a:pt x="1236" y="7745"/>
                  <a:pt x="1265" y="7687"/>
                  <a:pt x="1221" y="7630"/>
                </a:cubicBezTo>
                <a:cubicBezTo>
                  <a:pt x="1207" y="7630"/>
                  <a:pt x="1236" y="7573"/>
                  <a:pt x="1265" y="7544"/>
                </a:cubicBezTo>
                <a:lnTo>
                  <a:pt x="1293" y="7529"/>
                </a:lnTo>
                <a:cubicBezTo>
                  <a:pt x="1299" y="7527"/>
                  <a:pt x="1303" y="7526"/>
                  <a:pt x="1307" y="7526"/>
                </a:cubicBezTo>
                <a:cubicBezTo>
                  <a:pt x="1326" y="7526"/>
                  <a:pt x="1331" y="7549"/>
                  <a:pt x="1308" y="7573"/>
                </a:cubicBezTo>
                <a:lnTo>
                  <a:pt x="1351" y="7616"/>
                </a:lnTo>
                <a:lnTo>
                  <a:pt x="1365" y="7630"/>
                </a:lnTo>
                <a:cubicBezTo>
                  <a:pt x="1365" y="7673"/>
                  <a:pt x="1380" y="7745"/>
                  <a:pt x="1408" y="7745"/>
                </a:cubicBezTo>
                <a:cubicBezTo>
                  <a:pt x="1409" y="7746"/>
                  <a:pt x="1410" y="7746"/>
                  <a:pt x="1410" y="7746"/>
                </a:cubicBezTo>
                <a:cubicBezTo>
                  <a:pt x="1423" y="7746"/>
                  <a:pt x="1422" y="7627"/>
                  <a:pt x="1408" y="7573"/>
                </a:cubicBezTo>
                <a:cubicBezTo>
                  <a:pt x="1408" y="7515"/>
                  <a:pt x="1394" y="7400"/>
                  <a:pt x="1394" y="7357"/>
                </a:cubicBezTo>
                <a:cubicBezTo>
                  <a:pt x="1394" y="7336"/>
                  <a:pt x="1425" y="7323"/>
                  <a:pt x="1452" y="7323"/>
                </a:cubicBezTo>
                <a:cubicBezTo>
                  <a:pt x="1463" y="7323"/>
                  <a:pt x="1472" y="7324"/>
                  <a:pt x="1480" y="7328"/>
                </a:cubicBezTo>
                <a:cubicBezTo>
                  <a:pt x="1494" y="7328"/>
                  <a:pt x="1494" y="7314"/>
                  <a:pt x="1480" y="7300"/>
                </a:cubicBezTo>
                <a:lnTo>
                  <a:pt x="1466" y="7285"/>
                </a:lnTo>
                <a:lnTo>
                  <a:pt x="1466" y="7271"/>
                </a:lnTo>
                <a:cubicBezTo>
                  <a:pt x="1466" y="7256"/>
                  <a:pt x="1451" y="7242"/>
                  <a:pt x="1451" y="7242"/>
                </a:cubicBezTo>
                <a:cubicBezTo>
                  <a:pt x="1437" y="7242"/>
                  <a:pt x="1380" y="7256"/>
                  <a:pt x="1322" y="7285"/>
                </a:cubicBezTo>
                <a:lnTo>
                  <a:pt x="1336" y="7371"/>
                </a:lnTo>
                <a:cubicBezTo>
                  <a:pt x="1336" y="7371"/>
                  <a:pt x="1322" y="7386"/>
                  <a:pt x="1308" y="7386"/>
                </a:cubicBezTo>
                <a:cubicBezTo>
                  <a:pt x="1308" y="7386"/>
                  <a:pt x="1279" y="7371"/>
                  <a:pt x="1279" y="7371"/>
                </a:cubicBezTo>
                <a:cubicBezTo>
                  <a:pt x="1308" y="7314"/>
                  <a:pt x="1178" y="7328"/>
                  <a:pt x="1221" y="7271"/>
                </a:cubicBezTo>
                <a:lnTo>
                  <a:pt x="1265" y="7199"/>
                </a:lnTo>
                <a:cubicBezTo>
                  <a:pt x="1221" y="7127"/>
                  <a:pt x="1221" y="7070"/>
                  <a:pt x="1236" y="7055"/>
                </a:cubicBezTo>
                <a:cubicBezTo>
                  <a:pt x="1236" y="7041"/>
                  <a:pt x="1293" y="6983"/>
                  <a:pt x="1308" y="6969"/>
                </a:cubicBezTo>
                <a:cubicBezTo>
                  <a:pt x="1322" y="6955"/>
                  <a:pt x="1351" y="6926"/>
                  <a:pt x="1365" y="6912"/>
                </a:cubicBezTo>
                <a:lnTo>
                  <a:pt x="1365" y="6897"/>
                </a:lnTo>
                <a:lnTo>
                  <a:pt x="1365" y="6883"/>
                </a:lnTo>
                <a:cubicBezTo>
                  <a:pt x="1336" y="6854"/>
                  <a:pt x="1293" y="6840"/>
                  <a:pt x="1250" y="6825"/>
                </a:cubicBezTo>
                <a:lnTo>
                  <a:pt x="1236" y="6811"/>
                </a:lnTo>
                <a:cubicBezTo>
                  <a:pt x="1207" y="6797"/>
                  <a:pt x="1236" y="6739"/>
                  <a:pt x="1207" y="6710"/>
                </a:cubicBezTo>
                <a:cubicBezTo>
                  <a:pt x="1221" y="6696"/>
                  <a:pt x="1236" y="6667"/>
                  <a:pt x="1236" y="6639"/>
                </a:cubicBezTo>
                <a:lnTo>
                  <a:pt x="1250" y="6624"/>
                </a:lnTo>
                <a:lnTo>
                  <a:pt x="1265" y="6610"/>
                </a:lnTo>
                <a:cubicBezTo>
                  <a:pt x="1250" y="6509"/>
                  <a:pt x="1207" y="6366"/>
                  <a:pt x="1193" y="6279"/>
                </a:cubicBezTo>
                <a:lnTo>
                  <a:pt x="1207" y="6208"/>
                </a:lnTo>
                <a:lnTo>
                  <a:pt x="1221" y="6193"/>
                </a:lnTo>
                <a:cubicBezTo>
                  <a:pt x="1236" y="6165"/>
                  <a:pt x="1221" y="6136"/>
                  <a:pt x="1207" y="6121"/>
                </a:cubicBezTo>
                <a:lnTo>
                  <a:pt x="1178" y="6107"/>
                </a:lnTo>
                <a:cubicBezTo>
                  <a:pt x="1178" y="6107"/>
                  <a:pt x="1193" y="6078"/>
                  <a:pt x="1193" y="6064"/>
                </a:cubicBezTo>
                <a:cubicBezTo>
                  <a:pt x="1203" y="6064"/>
                  <a:pt x="1221" y="6101"/>
                  <a:pt x="1230" y="6101"/>
                </a:cubicBezTo>
                <a:cubicBezTo>
                  <a:pt x="1233" y="6101"/>
                  <a:pt x="1236" y="6095"/>
                  <a:pt x="1236" y="6078"/>
                </a:cubicBezTo>
                <a:lnTo>
                  <a:pt x="1250" y="6006"/>
                </a:lnTo>
                <a:cubicBezTo>
                  <a:pt x="1207" y="6006"/>
                  <a:pt x="1135" y="6006"/>
                  <a:pt x="1092" y="6021"/>
                </a:cubicBezTo>
                <a:lnTo>
                  <a:pt x="1121" y="5992"/>
                </a:lnTo>
                <a:lnTo>
                  <a:pt x="1164" y="5935"/>
                </a:lnTo>
                <a:cubicBezTo>
                  <a:pt x="1164" y="5877"/>
                  <a:pt x="1221" y="5791"/>
                  <a:pt x="1250" y="5791"/>
                </a:cubicBezTo>
                <a:cubicBezTo>
                  <a:pt x="1279" y="5791"/>
                  <a:pt x="1351" y="5820"/>
                  <a:pt x="1351" y="5820"/>
                </a:cubicBezTo>
                <a:cubicBezTo>
                  <a:pt x="1365" y="5820"/>
                  <a:pt x="1279" y="5719"/>
                  <a:pt x="1250" y="5719"/>
                </a:cubicBezTo>
                <a:cubicBezTo>
                  <a:pt x="1236" y="5719"/>
                  <a:pt x="1193" y="5705"/>
                  <a:pt x="1164" y="5705"/>
                </a:cubicBezTo>
                <a:lnTo>
                  <a:pt x="1150" y="5690"/>
                </a:lnTo>
                <a:cubicBezTo>
                  <a:pt x="1135" y="5676"/>
                  <a:pt x="1121" y="5633"/>
                  <a:pt x="1121" y="5604"/>
                </a:cubicBezTo>
                <a:lnTo>
                  <a:pt x="1121" y="5590"/>
                </a:lnTo>
                <a:cubicBezTo>
                  <a:pt x="1150" y="5575"/>
                  <a:pt x="1164" y="5561"/>
                  <a:pt x="1164" y="5547"/>
                </a:cubicBezTo>
                <a:lnTo>
                  <a:pt x="1150" y="5532"/>
                </a:lnTo>
                <a:lnTo>
                  <a:pt x="1135" y="5532"/>
                </a:lnTo>
                <a:cubicBezTo>
                  <a:pt x="1135" y="5518"/>
                  <a:pt x="1121" y="5489"/>
                  <a:pt x="1135" y="5475"/>
                </a:cubicBezTo>
                <a:lnTo>
                  <a:pt x="1150" y="5475"/>
                </a:lnTo>
                <a:lnTo>
                  <a:pt x="1178" y="5446"/>
                </a:lnTo>
                <a:cubicBezTo>
                  <a:pt x="1186" y="5444"/>
                  <a:pt x="1195" y="5442"/>
                  <a:pt x="1203" y="5442"/>
                </a:cubicBezTo>
                <a:cubicBezTo>
                  <a:pt x="1241" y="5442"/>
                  <a:pt x="1279" y="5466"/>
                  <a:pt x="1279" y="5489"/>
                </a:cubicBezTo>
                <a:cubicBezTo>
                  <a:pt x="1279" y="5504"/>
                  <a:pt x="1293" y="5518"/>
                  <a:pt x="1293" y="5518"/>
                </a:cubicBezTo>
                <a:cubicBezTo>
                  <a:pt x="1293" y="5518"/>
                  <a:pt x="1308" y="5461"/>
                  <a:pt x="1308" y="5446"/>
                </a:cubicBezTo>
                <a:cubicBezTo>
                  <a:pt x="1308" y="5417"/>
                  <a:pt x="1279" y="5389"/>
                  <a:pt x="1236" y="5374"/>
                </a:cubicBezTo>
                <a:lnTo>
                  <a:pt x="1193" y="5360"/>
                </a:lnTo>
                <a:cubicBezTo>
                  <a:pt x="1178" y="5346"/>
                  <a:pt x="1164" y="5346"/>
                  <a:pt x="1150" y="5331"/>
                </a:cubicBezTo>
                <a:cubicBezTo>
                  <a:pt x="1135" y="5302"/>
                  <a:pt x="1121" y="5274"/>
                  <a:pt x="1121" y="5245"/>
                </a:cubicBezTo>
                <a:cubicBezTo>
                  <a:pt x="1121" y="5245"/>
                  <a:pt x="1135" y="5231"/>
                  <a:pt x="1135" y="5231"/>
                </a:cubicBezTo>
                <a:lnTo>
                  <a:pt x="1164" y="5231"/>
                </a:lnTo>
                <a:lnTo>
                  <a:pt x="1193" y="5259"/>
                </a:lnTo>
                <a:cubicBezTo>
                  <a:pt x="1198" y="5276"/>
                  <a:pt x="1209" y="5284"/>
                  <a:pt x="1220" y="5284"/>
                </a:cubicBezTo>
                <a:cubicBezTo>
                  <a:pt x="1239" y="5284"/>
                  <a:pt x="1262" y="5265"/>
                  <a:pt x="1279" y="5231"/>
                </a:cubicBezTo>
                <a:lnTo>
                  <a:pt x="1308" y="5173"/>
                </a:lnTo>
                <a:cubicBezTo>
                  <a:pt x="1308" y="5162"/>
                  <a:pt x="1317" y="5141"/>
                  <a:pt x="1298" y="5141"/>
                </a:cubicBezTo>
                <a:cubicBezTo>
                  <a:pt x="1293" y="5141"/>
                  <a:pt x="1287" y="5142"/>
                  <a:pt x="1279" y="5144"/>
                </a:cubicBezTo>
                <a:cubicBezTo>
                  <a:pt x="1277" y="5146"/>
                  <a:pt x="1276" y="5147"/>
                  <a:pt x="1274" y="5147"/>
                </a:cubicBezTo>
                <a:cubicBezTo>
                  <a:pt x="1262" y="5147"/>
                  <a:pt x="1250" y="5095"/>
                  <a:pt x="1250" y="5044"/>
                </a:cubicBezTo>
                <a:lnTo>
                  <a:pt x="1322" y="5001"/>
                </a:lnTo>
                <a:cubicBezTo>
                  <a:pt x="1336" y="4986"/>
                  <a:pt x="1265" y="4972"/>
                  <a:pt x="1236" y="4972"/>
                </a:cubicBezTo>
                <a:cubicBezTo>
                  <a:pt x="1207" y="4972"/>
                  <a:pt x="1193" y="5015"/>
                  <a:pt x="1207" y="5030"/>
                </a:cubicBezTo>
                <a:cubicBezTo>
                  <a:pt x="1207" y="5044"/>
                  <a:pt x="1178" y="5073"/>
                  <a:pt x="1150" y="5073"/>
                </a:cubicBezTo>
                <a:lnTo>
                  <a:pt x="1135" y="5058"/>
                </a:lnTo>
                <a:lnTo>
                  <a:pt x="1107" y="5030"/>
                </a:lnTo>
                <a:cubicBezTo>
                  <a:pt x="1078" y="4972"/>
                  <a:pt x="1078" y="4943"/>
                  <a:pt x="1092" y="4943"/>
                </a:cubicBezTo>
                <a:lnTo>
                  <a:pt x="1121" y="4943"/>
                </a:lnTo>
                <a:cubicBezTo>
                  <a:pt x="1135" y="4929"/>
                  <a:pt x="1150" y="4915"/>
                  <a:pt x="1150" y="4900"/>
                </a:cubicBezTo>
                <a:cubicBezTo>
                  <a:pt x="1142" y="4879"/>
                  <a:pt x="1135" y="4871"/>
                  <a:pt x="1126" y="4871"/>
                </a:cubicBezTo>
                <a:cubicBezTo>
                  <a:pt x="1117" y="4871"/>
                  <a:pt x="1107" y="4879"/>
                  <a:pt x="1092" y="4886"/>
                </a:cubicBezTo>
                <a:lnTo>
                  <a:pt x="1078" y="4886"/>
                </a:lnTo>
                <a:cubicBezTo>
                  <a:pt x="1075" y="4888"/>
                  <a:pt x="1073" y="4890"/>
                  <a:pt x="1072" y="4890"/>
                </a:cubicBezTo>
                <a:cubicBezTo>
                  <a:pt x="1064" y="4890"/>
                  <a:pt x="1066" y="4864"/>
                  <a:pt x="1078" y="4828"/>
                </a:cubicBezTo>
                <a:lnTo>
                  <a:pt x="1092" y="4800"/>
                </a:lnTo>
                <a:cubicBezTo>
                  <a:pt x="1092" y="4785"/>
                  <a:pt x="1107" y="4771"/>
                  <a:pt x="1107" y="4771"/>
                </a:cubicBezTo>
                <a:cubicBezTo>
                  <a:pt x="1135" y="4785"/>
                  <a:pt x="1164" y="4800"/>
                  <a:pt x="1193" y="4800"/>
                </a:cubicBezTo>
                <a:cubicBezTo>
                  <a:pt x="1193" y="4800"/>
                  <a:pt x="1207" y="4800"/>
                  <a:pt x="1207" y="4785"/>
                </a:cubicBezTo>
                <a:cubicBezTo>
                  <a:pt x="1207" y="4785"/>
                  <a:pt x="1207" y="4757"/>
                  <a:pt x="1207" y="4757"/>
                </a:cubicBezTo>
                <a:lnTo>
                  <a:pt x="1193" y="4757"/>
                </a:lnTo>
                <a:cubicBezTo>
                  <a:pt x="1186" y="4749"/>
                  <a:pt x="1160" y="4749"/>
                  <a:pt x="1135" y="4749"/>
                </a:cubicBezTo>
                <a:cubicBezTo>
                  <a:pt x="1110" y="4749"/>
                  <a:pt x="1085" y="4749"/>
                  <a:pt x="1078" y="4742"/>
                </a:cubicBezTo>
                <a:cubicBezTo>
                  <a:pt x="1049" y="4728"/>
                  <a:pt x="1035" y="4670"/>
                  <a:pt x="1020" y="4656"/>
                </a:cubicBezTo>
                <a:cubicBezTo>
                  <a:pt x="1020" y="4633"/>
                  <a:pt x="1068" y="4609"/>
                  <a:pt x="1101" y="4609"/>
                </a:cubicBezTo>
                <a:cubicBezTo>
                  <a:pt x="1109" y="4609"/>
                  <a:pt x="1116" y="4610"/>
                  <a:pt x="1121" y="4613"/>
                </a:cubicBezTo>
                <a:cubicBezTo>
                  <a:pt x="1150" y="4613"/>
                  <a:pt x="1164" y="4627"/>
                  <a:pt x="1178" y="4642"/>
                </a:cubicBezTo>
                <a:lnTo>
                  <a:pt x="1178" y="4656"/>
                </a:lnTo>
                <a:lnTo>
                  <a:pt x="1178" y="4685"/>
                </a:lnTo>
                <a:cubicBezTo>
                  <a:pt x="1190" y="4691"/>
                  <a:pt x="1210" y="4694"/>
                  <a:pt x="1227" y="4694"/>
                </a:cubicBezTo>
                <a:cubicBezTo>
                  <a:pt x="1252" y="4694"/>
                  <a:pt x="1273" y="4687"/>
                  <a:pt x="1265" y="4670"/>
                </a:cubicBezTo>
                <a:cubicBezTo>
                  <a:pt x="1250" y="4656"/>
                  <a:pt x="1221" y="4627"/>
                  <a:pt x="1221" y="4613"/>
                </a:cubicBezTo>
                <a:lnTo>
                  <a:pt x="1207" y="4598"/>
                </a:lnTo>
                <a:cubicBezTo>
                  <a:pt x="1178" y="4555"/>
                  <a:pt x="1150" y="4512"/>
                  <a:pt x="1150" y="4469"/>
                </a:cubicBezTo>
                <a:lnTo>
                  <a:pt x="1164" y="4426"/>
                </a:lnTo>
                <a:cubicBezTo>
                  <a:pt x="1178" y="4369"/>
                  <a:pt x="1236" y="4326"/>
                  <a:pt x="1250" y="4326"/>
                </a:cubicBezTo>
                <a:cubicBezTo>
                  <a:pt x="1279" y="4311"/>
                  <a:pt x="1221" y="4268"/>
                  <a:pt x="1207" y="4254"/>
                </a:cubicBezTo>
                <a:cubicBezTo>
                  <a:pt x="1193" y="4254"/>
                  <a:pt x="1135" y="4268"/>
                  <a:pt x="1078" y="4311"/>
                </a:cubicBezTo>
                <a:lnTo>
                  <a:pt x="1078" y="4383"/>
                </a:lnTo>
                <a:lnTo>
                  <a:pt x="1092" y="4397"/>
                </a:lnTo>
                <a:cubicBezTo>
                  <a:pt x="1078" y="4405"/>
                  <a:pt x="1063" y="4408"/>
                  <a:pt x="1051" y="4408"/>
                </a:cubicBezTo>
                <a:cubicBezTo>
                  <a:pt x="1038" y="4408"/>
                  <a:pt x="1028" y="4405"/>
                  <a:pt x="1020" y="4397"/>
                </a:cubicBezTo>
                <a:lnTo>
                  <a:pt x="1020" y="4383"/>
                </a:lnTo>
                <a:cubicBezTo>
                  <a:pt x="1020" y="4326"/>
                  <a:pt x="1020" y="4297"/>
                  <a:pt x="1063" y="4268"/>
                </a:cubicBezTo>
                <a:cubicBezTo>
                  <a:pt x="1107" y="4225"/>
                  <a:pt x="1150" y="4167"/>
                  <a:pt x="1193" y="4124"/>
                </a:cubicBezTo>
                <a:lnTo>
                  <a:pt x="1207" y="4124"/>
                </a:lnTo>
                <a:cubicBezTo>
                  <a:pt x="1207" y="4110"/>
                  <a:pt x="1150" y="4096"/>
                  <a:pt x="1135" y="4096"/>
                </a:cubicBezTo>
                <a:cubicBezTo>
                  <a:pt x="1107" y="4096"/>
                  <a:pt x="1107" y="4067"/>
                  <a:pt x="1135" y="4053"/>
                </a:cubicBezTo>
                <a:lnTo>
                  <a:pt x="1135" y="4024"/>
                </a:lnTo>
                <a:cubicBezTo>
                  <a:pt x="1150" y="3995"/>
                  <a:pt x="1135" y="3966"/>
                  <a:pt x="1135" y="3938"/>
                </a:cubicBezTo>
                <a:cubicBezTo>
                  <a:pt x="1164" y="3938"/>
                  <a:pt x="1121" y="3851"/>
                  <a:pt x="1107" y="3823"/>
                </a:cubicBezTo>
                <a:cubicBezTo>
                  <a:pt x="1078" y="3794"/>
                  <a:pt x="1078" y="3736"/>
                  <a:pt x="1107" y="3693"/>
                </a:cubicBezTo>
                <a:lnTo>
                  <a:pt x="1121" y="3650"/>
                </a:lnTo>
                <a:cubicBezTo>
                  <a:pt x="1121" y="3622"/>
                  <a:pt x="1135" y="3578"/>
                  <a:pt x="1135" y="3550"/>
                </a:cubicBezTo>
                <a:lnTo>
                  <a:pt x="1135" y="3521"/>
                </a:lnTo>
                <a:cubicBezTo>
                  <a:pt x="1130" y="3507"/>
                  <a:pt x="1121" y="3500"/>
                  <a:pt x="1108" y="3500"/>
                </a:cubicBezTo>
                <a:cubicBezTo>
                  <a:pt x="1085" y="3500"/>
                  <a:pt x="1052" y="3521"/>
                  <a:pt x="1017" y="3553"/>
                </a:cubicBezTo>
                <a:lnTo>
                  <a:pt x="1017" y="3553"/>
                </a:lnTo>
                <a:cubicBezTo>
                  <a:pt x="1015" y="3528"/>
                  <a:pt x="1012" y="3504"/>
                  <a:pt x="1006" y="3492"/>
                </a:cubicBezTo>
                <a:cubicBezTo>
                  <a:pt x="992" y="3449"/>
                  <a:pt x="963" y="3392"/>
                  <a:pt x="948" y="3349"/>
                </a:cubicBezTo>
                <a:lnTo>
                  <a:pt x="934" y="3320"/>
                </a:lnTo>
                <a:cubicBezTo>
                  <a:pt x="934" y="3320"/>
                  <a:pt x="948" y="3291"/>
                  <a:pt x="963" y="3291"/>
                </a:cubicBezTo>
                <a:cubicBezTo>
                  <a:pt x="977" y="3291"/>
                  <a:pt x="992" y="3305"/>
                  <a:pt x="992" y="3320"/>
                </a:cubicBezTo>
                <a:lnTo>
                  <a:pt x="992" y="3334"/>
                </a:lnTo>
                <a:cubicBezTo>
                  <a:pt x="992" y="3338"/>
                  <a:pt x="992" y="3340"/>
                  <a:pt x="992" y="3340"/>
                </a:cubicBezTo>
                <a:cubicBezTo>
                  <a:pt x="996" y="3340"/>
                  <a:pt x="1012" y="3271"/>
                  <a:pt x="1049" y="3234"/>
                </a:cubicBezTo>
                <a:cubicBezTo>
                  <a:pt x="1061" y="3221"/>
                  <a:pt x="1063" y="3217"/>
                  <a:pt x="1060" y="3217"/>
                </a:cubicBezTo>
                <a:cubicBezTo>
                  <a:pt x="1056" y="3217"/>
                  <a:pt x="1043" y="3225"/>
                  <a:pt x="1035" y="3234"/>
                </a:cubicBezTo>
                <a:cubicBezTo>
                  <a:pt x="1032" y="3235"/>
                  <a:pt x="1031" y="3235"/>
                  <a:pt x="1029" y="3235"/>
                </a:cubicBezTo>
                <a:cubicBezTo>
                  <a:pt x="1008" y="3235"/>
                  <a:pt x="1021" y="3161"/>
                  <a:pt x="1035" y="3147"/>
                </a:cubicBezTo>
                <a:cubicBezTo>
                  <a:pt x="1063" y="3119"/>
                  <a:pt x="1049" y="3090"/>
                  <a:pt x="1035" y="3076"/>
                </a:cubicBezTo>
                <a:cubicBezTo>
                  <a:pt x="1020" y="3076"/>
                  <a:pt x="1006" y="3090"/>
                  <a:pt x="992" y="3119"/>
                </a:cubicBezTo>
                <a:lnTo>
                  <a:pt x="992" y="3133"/>
                </a:lnTo>
                <a:lnTo>
                  <a:pt x="992" y="3147"/>
                </a:lnTo>
                <a:cubicBezTo>
                  <a:pt x="989" y="3150"/>
                  <a:pt x="985" y="3151"/>
                  <a:pt x="981" y="3151"/>
                </a:cubicBezTo>
                <a:cubicBezTo>
                  <a:pt x="961" y="3151"/>
                  <a:pt x="929" y="3130"/>
                  <a:pt x="905" y="3119"/>
                </a:cubicBezTo>
                <a:cubicBezTo>
                  <a:pt x="891" y="3119"/>
                  <a:pt x="920" y="3032"/>
                  <a:pt x="963" y="2946"/>
                </a:cubicBezTo>
                <a:lnTo>
                  <a:pt x="1078" y="3032"/>
                </a:lnTo>
                <a:cubicBezTo>
                  <a:pt x="1107" y="3004"/>
                  <a:pt x="1063" y="2975"/>
                  <a:pt x="1049" y="2975"/>
                </a:cubicBezTo>
                <a:cubicBezTo>
                  <a:pt x="1035" y="2961"/>
                  <a:pt x="1020" y="2903"/>
                  <a:pt x="1020" y="2874"/>
                </a:cubicBezTo>
                <a:cubicBezTo>
                  <a:pt x="1020" y="2866"/>
                  <a:pt x="1018" y="2862"/>
                  <a:pt x="1014" y="2862"/>
                </a:cubicBezTo>
                <a:cubicBezTo>
                  <a:pt x="1005" y="2862"/>
                  <a:pt x="992" y="2879"/>
                  <a:pt x="992" y="2889"/>
                </a:cubicBezTo>
                <a:cubicBezTo>
                  <a:pt x="992" y="2903"/>
                  <a:pt x="948" y="2946"/>
                  <a:pt x="934" y="2961"/>
                </a:cubicBezTo>
                <a:cubicBezTo>
                  <a:pt x="933" y="2961"/>
                  <a:pt x="933" y="2962"/>
                  <a:pt x="932" y="2962"/>
                </a:cubicBezTo>
                <a:cubicBezTo>
                  <a:pt x="920" y="2962"/>
                  <a:pt x="922" y="2816"/>
                  <a:pt x="963" y="2803"/>
                </a:cubicBezTo>
                <a:cubicBezTo>
                  <a:pt x="1006" y="2788"/>
                  <a:pt x="1049" y="2759"/>
                  <a:pt x="1049" y="2745"/>
                </a:cubicBezTo>
                <a:cubicBezTo>
                  <a:pt x="1049" y="2731"/>
                  <a:pt x="963" y="2716"/>
                  <a:pt x="948" y="2688"/>
                </a:cubicBezTo>
                <a:cubicBezTo>
                  <a:pt x="943" y="2685"/>
                  <a:pt x="938" y="2684"/>
                  <a:pt x="934" y="2684"/>
                </a:cubicBezTo>
                <a:cubicBezTo>
                  <a:pt x="920" y="2684"/>
                  <a:pt x="920" y="2702"/>
                  <a:pt x="920" y="2702"/>
                </a:cubicBezTo>
                <a:cubicBezTo>
                  <a:pt x="930" y="2712"/>
                  <a:pt x="919" y="2722"/>
                  <a:pt x="906" y="2722"/>
                </a:cubicBezTo>
                <a:cubicBezTo>
                  <a:pt x="901" y="2722"/>
                  <a:pt x="895" y="2721"/>
                  <a:pt x="891" y="2716"/>
                </a:cubicBezTo>
                <a:lnTo>
                  <a:pt x="877" y="2702"/>
                </a:lnTo>
                <a:lnTo>
                  <a:pt x="862" y="2688"/>
                </a:lnTo>
                <a:cubicBezTo>
                  <a:pt x="834" y="2673"/>
                  <a:pt x="848" y="2616"/>
                  <a:pt x="891" y="2587"/>
                </a:cubicBezTo>
                <a:lnTo>
                  <a:pt x="891" y="2558"/>
                </a:lnTo>
                <a:cubicBezTo>
                  <a:pt x="905" y="2515"/>
                  <a:pt x="920" y="2530"/>
                  <a:pt x="948" y="2515"/>
                </a:cubicBezTo>
                <a:lnTo>
                  <a:pt x="1006" y="2501"/>
                </a:lnTo>
                <a:cubicBezTo>
                  <a:pt x="977" y="2472"/>
                  <a:pt x="977" y="2415"/>
                  <a:pt x="992" y="2386"/>
                </a:cubicBezTo>
                <a:lnTo>
                  <a:pt x="1006" y="2357"/>
                </a:lnTo>
                <a:lnTo>
                  <a:pt x="1035" y="2314"/>
                </a:lnTo>
                <a:cubicBezTo>
                  <a:pt x="1020" y="2271"/>
                  <a:pt x="977" y="2242"/>
                  <a:pt x="963" y="2242"/>
                </a:cubicBezTo>
                <a:cubicBezTo>
                  <a:pt x="948" y="2242"/>
                  <a:pt x="920" y="2271"/>
                  <a:pt x="934" y="2271"/>
                </a:cubicBezTo>
                <a:cubicBezTo>
                  <a:pt x="934" y="2285"/>
                  <a:pt x="862" y="2314"/>
                  <a:pt x="877" y="2343"/>
                </a:cubicBezTo>
                <a:cubicBezTo>
                  <a:pt x="891" y="2357"/>
                  <a:pt x="848" y="2415"/>
                  <a:pt x="848" y="2443"/>
                </a:cubicBezTo>
                <a:cubicBezTo>
                  <a:pt x="848" y="2449"/>
                  <a:pt x="843" y="2453"/>
                  <a:pt x="835" y="2453"/>
                </a:cubicBezTo>
                <a:cubicBezTo>
                  <a:pt x="824" y="2453"/>
                  <a:pt x="807" y="2446"/>
                  <a:pt x="790" y="2429"/>
                </a:cubicBezTo>
                <a:lnTo>
                  <a:pt x="776" y="2314"/>
                </a:lnTo>
                <a:cubicBezTo>
                  <a:pt x="776" y="2300"/>
                  <a:pt x="776" y="2271"/>
                  <a:pt x="776" y="2271"/>
                </a:cubicBezTo>
                <a:lnTo>
                  <a:pt x="790" y="2257"/>
                </a:lnTo>
                <a:cubicBezTo>
                  <a:pt x="819" y="2257"/>
                  <a:pt x="805" y="2242"/>
                  <a:pt x="776" y="2228"/>
                </a:cubicBezTo>
                <a:lnTo>
                  <a:pt x="776" y="2214"/>
                </a:lnTo>
                <a:cubicBezTo>
                  <a:pt x="776" y="2156"/>
                  <a:pt x="776" y="2113"/>
                  <a:pt x="733" y="2070"/>
                </a:cubicBezTo>
                <a:lnTo>
                  <a:pt x="733" y="2055"/>
                </a:lnTo>
                <a:cubicBezTo>
                  <a:pt x="747" y="2055"/>
                  <a:pt x="762" y="2027"/>
                  <a:pt x="790" y="2027"/>
                </a:cubicBezTo>
                <a:lnTo>
                  <a:pt x="805" y="1998"/>
                </a:lnTo>
                <a:lnTo>
                  <a:pt x="819" y="1984"/>
                </a:lnTo>
                <a:cubicBezTo>
                  <a:pt x="834" y="1969"/>
                  <a:pt x="819" y="1869"/>
                  <a:pt x="805" y="1840"/>
                </a:cubicBezTo>
                <a:cubicBezTo>
                  <a:pt x="790" y="1811"/>
                  <a:pt x="848" y="1739"/>
                  <a:pt x="877" y="1725"/>
                </a:cubicBezTo>
                <a:cubicBezTo>
                  <a:pt x="905" y="1711"/>
                  <a:pt x="905" y="1624"/>
                  <a:pt x="905" y="1596"/>
                </a:cubicBezTo>
                <a:cubicBezTo>
                  <a:pt x="891" y="1567"/>
                  <a:pt x="862" y="1553"/>
                  <a:pt x="834" y="1553"/>
                </a:cubicBezTo>
                <a:lnTo>
                  <a:pt x="790" y="1553"/>
                </a:lnTo>
                <a:cubicBezTo>
                  <a:pt x="790" y="1553"/>
                  <a:pt x="776" y="1524"/>
                  <a:pt x="776" y="1524"/>
                </a:cubicBezTo>
                <a:cubicBezTo>
                  <a:pt x="776" y="1510"/>
                  <a:pt x="790" y="1495"/>
                  <a:pt x="790" y="1495"/>
                </a:cubicBezTo>
                <a:lnTo>
                  <a:pt x="848" y="1481"/>
                </a:lnTo>
                <a:cubicBezTo>
                  <a:pt x="905" y="1481"/>
                  <a:pt x="948" y="1423"/>
                  <a:pt x="948" y="1409"/>
                </a:cubicBezTo>
                <a:cubicBezTo>
                  <a:pt x="948" y="1405"/>
                  <a:pt x="946" y="1403"/>
                  <a:pt x="942" y="1403"/>
                </a:cubicBezTo>
                <a:cubicBezTo>
                  <a:pt x="933" y="1403"/>
                  <a:pt x="916" y="1413"/>
                  <a:pt x="905" y="1423"/>
                </a:cubicBezTo>
                <a:cubicBezTo>
                  <a:pt x="891" y="1423"/>
                  <a:pt x="848" y="1423"/>
                  <a:pt x="848" y="1438"/>
                </a:cubicBezTo>
                <a:cubicBezTo>
                  <a:pt x="834" y="1438"/>
                  <a:pt x="805" y="1452"/>
                  <a:pt x="776" y="1452"/>
                </a:cubicBezTo>
                <a:lnTo>
                  <a:pt x="776" y="1409"/>
                </a:lnTo>
                <a:cubicBezTo>
                  <a:pt x="776" y="1380"/>
                  <a:pt x="776" y="1351"/>
                  <a:pt x="733" y="1351"/>
                </a:cubicBezTo>
                <a:cubicBezTo>
                  <a:pt x="725" y="1353"/>
                  <a:pt x="718" y="1354"/>
                  <a:pt x="712" y="1354"/>
                </a:cubicBezTo>
                <a:cubicBezTo>
                  <a:pt x="661" y="1354"/>
                  <a:pt x="663" y="1305"/>
                  <a:pt x="676" y="1280"/>
                </a:cubicBezTo>
                <a:cubicBezTo>
                  <a:pt x="704" y="1222"/>
                  <a:pt x="704" y="1136"/>
                  <a:pt x="805" y="1136"/>
                </a:cubicBezTo>
                <a:lnTo>
                  <a:pt x="819" y="1136"/>
                </a:lnTo>
                <a:cubicBezTo>
                  <a:pt x="848" y="1122"/>
                  <a:pt x="862" y="1107"/>
                  <a:pt x="848" y="1079"/>
                </a:cubicBezTo>
                <a:lnTo>
                  <a:pt x="848" y="1064"/>
                </a:lnTo>
                <a:lnTo>
                  <a:pt x="848" y="1050"/>
                </a:lnTo>
                <a:cubicBezTo>
                  <a:pt x="848" y="1035"/>
                  <a:pt x="862" y="1021"/>
                  <a:pt x="877" y="1021"/>
                </a:cubicBezTo>
                <a:cubicBezTo>
                  <a:pt x="891" y="1021"/>
                  <a:pt x="891" y="978"/>
                  <a:pt x="891" y="949"/>
                </a:cubicBezTo>
                <a:cubicBezTo>
                  <a:pt x="891" y="948"/>
                  <a:pt x="890" y="947"/>
                  <a:pt x="889" y="947"/>
                </a:cubicBezTo>
                <a:cubicBezTo>
                  <a:pt x="876" y="947"/>
                  <a:pt x="802" y="1009"/>
                  <a:pt x="776" y="1035"/>
                </a:cubicBezTo>
                <a:cubicBezTo>
                  <a:pt x="747" y="1079"/>
                  <a:pt x="704" y="1093"/>
                  <a:pt x="704" y="1093"/>
                </a:cubicBezTo>
                <a:cubicBezTo>
                  <a:pt x="704" y="1079"/>
                  <a:pt x="719" y="1050"/>
                  <a:pt x="719" y="1035"/>
                </a:cubicBezTo>
                <a:cubicBezTo>
                  <a:pt x="733" y="1021"/>
                  <a:pt x="690" y="964"/>
                  <a:pt x="661" y="949"/>
                </a:cubicBezTo>
                <a:cubicBezTo>
                  <a:pt x="651" y="939"/>
                  <a:pt x="626" y="929"/>
                  <a:pt x="608" y="929"/>
                </a:cubicBezTo>
                <a:cubicBezTo>
                  <a:pt x="600" y="929"/>
                  <a:pt x="594" y="931"/>
                  <a:pt x="589" y="935"/>
                </a:cubicBezTo>
                <a:cubicBezTo>
                  <a:pt x="575" y="935"/>
                  <a:pt x="561" y="906"/>
                  <a:pt x="546" y="892"/>
                </a:cubicBezTo>
                <a:lnTo>
                  <a:pt x="546" y="863"/>
                </a:lnTo>
                <a:cubicBezTo>
                  <a:pt x="546" y="849"/>
                  <a:pt x="575" y="834"/>
                  <a:pt x="575" y="820"/>
                </a:cubicBezTo>
                <a:cubicBezTo>
                  <a:pt x="604" y="748"/>
                  <a:pt x="690" y="676"/>
                  <a:pt x="604" y="576"/>
                </a:cubicBezTo>
                <a:cubicBezTo>
                  <a:pt x="589" y="576"/>
                  <a:pt x="604" y="561"/>
                  <a:pt x="604" y="547"/>
                </a:cubicBezTo>
                <a:cubicBezTo>
                  <a:pt x="604" y="518"/>
                  <a:pt x="618" y="489"/>
                  <a:pt x="604" y="461"/>
                </a:cubicBezTo>
                <a:cubicBezTo>
                  <a:pt x="589" y="446"/>
                  <a:pt x="589" y="432"/>
                  <a:pt x="604" y="418"/>
                </a:cubicBezTo>
                <a:lnTo>
                  <a:pt x="618" y="403"/>
                </a:lnTo>
                <a:cubicBezTo>
                  <a:pt x="647" y="375"/>
                  <a:pt x="604" y="288"/>
                  <a:pt x="546" y="216"/>
                </a:cubicBezTo>
                <a:lnTo>
                  <a:pt x="589" y="145"/>
                </a:lnTo>
                <a:lnTo>
                  <a:pt x="632" y="73"/>
                </a:lnTo>
                <a:cubicBezTo>
                  <a:pt x="622" y="69"/>
                  <a:pt x="613" y="68"/>
                  <a:pt x="604" y="68"/>
                </a:cubicBezTo>
                <a:cubicBezTo>
                  <a:pt x="577" y="68"/>
                  <a:pt x="561" y="86"/>
                  <a:pt x="561" y="130"/>
                </a:cubicBezTo>
                <a:lnTo>
                  <a:pt x="517" y="159"/>
                </a:lnTo>
                <a:cubicBezTo>
                  <a:pt x="446" y="188"/>
                  <a:pt x="532" y="231"/>
                  <a:pt x="517" y="274"/>
                </a:cubicBezTo>
                <a:cubicBezTo>
                  <a:pt x="517" y="288"/>
                  <a:pt x="503" y="303"/>
                  <a:pt x="489" y="303"/>
                </a:cubicBezTo>
                <a:lnTo>
                  <a:pt x="474" y="331"/>
                </a:lnTo>
                <a:cubicBezTo>
                  <a:pt x="459" y="355"/>
                  <a:pt x="443" y="366"/>
                  <a:pt x="427" y="366"/>
                </a:cubicBezTo>
                <a:cubicBezTo>
                  <a:pt x="414" y="366"/>
                  <a:pt x="401" y="359"/>
                  <a:pt x="388" y="346"/>
                </a:cubicBezTo>
                <a:lnTo>
                  <a:pt x="359" y="317"/>
                </a:lnTo>
                <a:cubicBezTo>
                  <a:pt x="355" y="309"/>
                  <a:pt x="349" y="307"/>
                  <a:pt x="342" y="307"/>
                </a:cubicBezTo>
                <a:cubicBezTo>
                  <a:pt x="330" y="307"/>
                  <a:pt x="314" y="313"/>
                  <a:pt x="299" y="313"/>
                </a:cubicBezTo>
                <a:cubicBezTo>
                  <a:pt x="290" y="313"/>
                  <a:pt x="281" y="311"/>
                  <a:pt x="273" y="303"/>
                </a:cubicBezTo>
                <a:cubicBezTo>
                  <a:pt x="268" y="292"/>
                  <a:pt x="256" y="285"/>
                  <a:pt x="243" y="285"/>
                </a:cubicBezTo>
                <a:cubicBezTo>
                  <a:pt x="223" y="285"/>
                  <a:pt x="201" y="302"/>
                  <a:pt x="201" y="346"/>
                </a:cubicBezTo>
                <a:cubicBezTo>
                  <a:pt x="201" y="360"/>
                  <a:pt x="187" y="375"/>
                  <a:pt x="187" y="403"/>
                </a:cubicBezTo>
                <a:lnTo>
                  <a:pt x="173" y="418"/>
                </a:lnTo>
                <a:cubicBezTo>
                  <a:pt x="187" y="432"/>
                  <a:pt x="244" y="446"/>
                  <a:pt x="259" y="475"/>
                </a:cubicBezTo>
                <a:cubicBezTo>
                  <a:pt x="259" y="485"/>
                  <a:pt x="262" y="490"/>
                  <a:pt x="268" y="490"/>
                </a:cubicBezTo>
                <a:cubicBezTo>
                  <a:pt x="277" y="490"/>
                  <a:pt x="293" y="474"/>
                  <a:pt x="302" y="446"/>
                </a:cubicBezTo>
                <a:lnTo>
                  <a:pt x="331" y="403"/>
                </a:lnTo>
                <a:cubicBezTo>
                  <a:pt x="338" y="396"/>
                  <a:pt x="349" y="392"/>
                  <a:pt x="359" y="392"/>
                </a:cubicBezTo>
                <a:cubicBezTo>
                  <a:pt x="370" y="392"/>
                  <a:pt x="381" y="396"/>
                  <a:pt x="388" y="403"/>
                </a:cubicBezTo>
                <a:cubicBezTo>
                  <a:pt x="403" y="418"/>
                  <a:pt x="446" y="418"/>
                  <a:pt x="403" y="461"/>
                </a:cubicBezTo>
                <a:lnTo>
                  <a:pt x="403" y="475"/>
                </a:lnTo>
                <a:cubicBezTo>
                  <a:pt x="403" y="489"/>
                  <a:pt x="431" y="547"/>
                  <a:pt x="460" y="590"/>
                </a:cubicBezTo>
                <a:lnTo>
                  <a:pt x="460" y="648"/>
                </a:lnTo>
                <a:cubicBezTo>
                  <a:pt x="460" y="676"/>
                  <a:pt x="460" y="691"/>
                  <a:pt x="474" y="705"/>
                </a:cubicBezTo>
                <a:lnTo>
                  <a:pt x="489" y="762"/>
                </a:lnTo>
                <a:cubicBezTo>
                  <a:pt x="489" y="806"/>
                  <a:pt x="431" y="849"/>
                  <a:pt x="359" y="863"/>
                </a:cubicBezTo>
                <a:lnTo>
                  <a:pt x="316" y="877"/>
                </a:lnTo>
                <a:cubicBezTo>
                  <a:pt x="288" y="877"/>
                  <a:pt x="273" y="906"/>
                  <a:pt x="273" y="920"/>
                </a:cubicBezTo>
                <a:lnTo>
                  <a:pt x="259" y="935"/>
                </a:lnTo>
                <a:cubicBezTo>
                  <a:pt x="259" y="949"/>
                  <a:pt x="273" y="949"/>
                  <a:pt x="288" y="964"/>
                </a:cubicBezTo>
                <a:lnTo>
                  <a:pt x="302" y="949"/>
                </a:lnTo>
                <a:cubicBezTo>
                  <a:pt x="308" y="943"/>
                  <a:pt x="316" y="940"/>
                  <a:pt x="325" y="940"/>
                </a:cubicBezTo>
                <a:cubicBezTo>
                  <a:pt x="338" y="940"/>
                  <a:pt x="351" y="947"/>
                  <a:pt x="359" y="964"/>
                </a:cubicBezTo>
                <a:cubicBezTo>
                  <a:pt x="359" y="964"/>
                  <a:pt x="345" y="992"/>
                  <a:pt x="331" y="1007"/>
                </a:cubicBezTo>
                <a:cubicBezTo>
                  <a:pt x="316" y="1021"/>
                  <a:pt x="288" y="1021"/>
                  <a:pt x="288" y="1035"/>
                </a:cubicBezTo>
                <a:cubicBezTo>
                  <a:pt x="254" y="1077"/>
                  <a:pt x="221" y="1100"/>
                  <a:pt x="184" y="1100"/>
                </a:cubicBezTo>
                <a:cubicBezTo>
                  <a:pt x="158" y="1100"/>
                  <a:pt x="131" y="1088"/>
                  <a:pt x="101" y="1064"/>
                </a:cubicBezTo>
                <a:lnTo>
                  <a:pt x="101" y="1064"/>
                </a:lnTo>
                <a:cubicBezTo>
                  <a:pt x="86" y="1079"/>
                  <a:pt x="101" y="1093"/>
                  <a:pt x="115" y="1122"/>
                </a:cubicBezTo>
                <a:lnTo>
                  <a:pt x="130" y="1136"/>
                </a:lnTo>
                <a:cubicBezTo>
                  <a:pt x="144" y="1150"/>
                  <a:pt x="173" y="1165"/>
                  <a:pt x="173" y="1165"/>
                </a:cubicBezTo>
                <a:lnTo>
                  <a:pt x="158" y="1222"/>
                </a:lnTo>
                <a:cubicBezTo>
                  <a:pt x="130" y="1280"/>
                  <a:pt x="86" y="1337"/>
                  <a:pt x="58" y="1337"/>
                </a:cubicBezTo>
                <a:lnTo>
                  <a:pt x="86" y="1380"/>
                </a:lnTo>
                <a:cubicBezTo>
                  <a:pt x="86" y="1380"/>
                  <a:pt x="130" y="1380"/>
                  <a:pt x="144" y="1366"/>
                </a:cubicBezTo>
                <a:cubicBezTo>
                  <a:pt x="173" y="1337"/>
                  <a:pt x="201" y="1308"/>
                  <a:pt x="230" y="1265"/>
                </a:cubicBezTo>
                <a:cubicBezTo>
                  <a:pt x="248" y="1248"/>
                  <a:pt x="255" y="1235"/>
                  <a:pt x="261" y="1235"/>
                </a:cubicBezTo>
                <a:cubicBezTo>
                  <a:pt x="264" y="1235"/>
                  <a:pt x="268" y="1240"/>
                  <a:pt x="273" y="1251"/>
                </a:cubicBezTo>
                <a:cubicBezTo>
                  <a:pt x="302" y="1308"/>
                  <a:pt x="359" y="1351"/>
                  <a:pt x="345" y="1409"/>
                </a:cubicBezTo>
                <a:cubicBezTo>
                  <a:pt x="345" y="1481"/>
                  <a:pt x="244" y="1438"/>
                  <a:pt x="216" y="1481"/>
                </a:cubicBezTo>
                <a:cubicBezTo>
                  <a:pt x="216" y="1486"/>
                  <a:pt x="214" y="1487"/>
                  <a:pt x="212" y="1487"/>
                </a:cubicBezTo>
                <a:cubicBezTo>
                  <a:pt x="208" y="1487"/>
                  <a:pt x="201" y="1481"/>
                  <a:pt x="201" y="1481"/>
                </a:cubicBezTo>
                <a:cubicBezTo>
                  <a:pt x="130" y="1510"/>
                  <a:pt x="130" y="1524"/>
                  <a:pt x="144" y="1581"/>
                </a:cubicBezTo>
                <a:cubicBezTo>
                  <a:pt x="158" y="1596"/>
                  <a:pt x="173" y="1624"/>
                  <a:pt x="173" y="1639"/>
                </a:cubicBezTo>
                <a:lnTo>
                  <a:pt x="158" y="1725"/>
                </a:lnTo>
                <a:cubicBezTo>
                  <a:pt x="180" y="1747"/>
                  <a:pt x="209" y="1754"/>
                  <a:pt x="234" y="1754"/>
                </a:cubicBezTo>
                <a:cubicBezTo>
                  <a:pt x="259" y="1754"/>
                  <a:pt x="280" y="1747"/>
                  <a:pt x="288" y="1739"/>
                </a:cubicBezTo>
                <a:cubicBezTo>
                  <a:pt x="289" y="1738"/>
                  <a:pt x="291" y="1737"/>
                  <a:pt x="293" y="1737"/>
                </a:cubicBezTo>
                <a:cubicBezTo>
                  <a:pt x="311" y="1737"/>
                  <a:pt x="344" y="1787"/>
                  <a:pt x="331" y="1826"/>
                </a:cubicBezTo>
                <a:cubicBezTo>
                  <a:pt x="331" y="1854"/>
                  <a:pt x="345" y="1897"/>
                  <a:pt x="345" y="1897"/>
                </a:cubicBezTo>
                <a:cubicBezTo>
                  <a:pt x="359" y="1912"/>
                  <a:pt x="345" y="1926"/>
                  <a:pt x="345" y="1926"/>
                </a:cubicBezTo>
                <a:cubicBezTo>
                  <a:pt x="331" y="1941"/>
                  <a:pt x="331" y="1969"/>
                  <a:pt x="331" y="1984"/>
                </a:cubicBezTo>
                <a:cubicBezTo>
                  <a:pt x="331" y="1984"/>
                  <a:pt x="369" y="1971"/>
                  <a:pt x="403" y="1971"/>
                </a:cubicBezTo>
                <a:cubicBezTo>
                  <a:pt x="420" y="1971"/>
                  <a:pt x="436" y="1974"/>
                  <a:pt x="446" y="1984"/>
                </a:cubicBezTo>
                <a:cubicBezTo>
                  <a:pt x="460" y="1998"/>
                  <a:pt x="446" y="2084"/>
                  <a:pt x="431" y="2113"/>
                </a:cubicBezTo>
                <a:cubicBezTo>
                  <a:pt x="417" y="2142"/>
                  <a:pt x="460" y="2156"/>
                  <a:pt x="489" y="2156"/>
                </a:cubicBezTo>
                <a:cubicBezTo>
                  <a:pt x="503" y="2156"/>
                  <a:pt x="517" y="2142"/>
                  <a:pt x="489" y="2127"/>
                </a:cubicBezTo>
                <a:lnTo>
                  <a:pt x="489" y="2113"/>
                </a:lnTo>
                <a:lnTo>
                  <a:pt x="489" y="2099"/>
                </a:lnTo>
                <a:cubicBezTo>
                  <a:pt x="503" y="2084"/>
                  <a:pt x="546" y="2084"/>
                  <a:pt x="589" y="2084"/>
                </a:cubicBezTo>
                <a:lnTo>
                  <a:pt x="618" y="2070"/>
                </a:lnTo>
                <a:cubicBezTo>
                  <a:pt x="618" y="2070"/>
                  <a:pt x="647" y="2099"/>
                  <a:pt x="647" y="2113"/>
                </a:cubicBezTo>
                <a:lnTo>
                  <a:pt x="647" y="2127"/>
                </a:lnTo>
                <a:cubicBezTo>
                  <a:pt x="618" y="2142"/>
                  <a:pt x="676" y="2185"/>
                  <a:pt x="690" y="2199"/>
                </a:cubicBezTo>
                <a:cubicBezTo>
                  <a:pt x="704" y="2199"/>
                  <a:pt x="632" y="2271"/>
                  <a:pt x="647" y="2314"/>
                </a:cubicBezTo>
                <a:cubicBezTo>
                  <a:pt x="647" y="2343"/>
                  <a:pt x="604" y="2372"/>
                  <a:pt x="546" y="2372"/>
                </a:cubicBezTo>
                <a:lnTo>
                  <a:pt x="517" y="2357"/>
                </a:lnTo>
                <a:cubicBezTo>
                  <a:pt x="503" y="2357"/>
                  <a:pt x="489" y="2343"/>
                  <a:pt x="489" y="2328"/>
                </a:cubicBezTo>
                <a:lnTo>
                  <a:pt x="489" y="2314"/>
                </a:lnTo>
                <a:cubicBezTo>
                  <a:pt x="503" y="2300"/>
                  <a:pt x="604" y="2271"/>
                  <a:pt x="604" y="2228"/>
                </a:cubicBezTo>
                <a:cubicBezTo>
                  <a:pt x="604" y="2206"/>
                  <a:pt x="593" y="2199"/>
                  <a:pt x="580" y="2199"/>
                </a:cubicBezTo>
                <a:cubicBezTo>
                  <a:pt x="568" y="2199"/>
                  <a:pt x="553" y="2206"/>
                  <a:pt x="546" y="2214"/>
                </a:cubicBezTo>
                <a:cubicBezTo>
                  <a:pt x="517" y="2242"/>
                  <a:pt x="474" y="2271"/>
                  <a:pt x="431" y="2300"/>
                </a:cubicBezTo>
                <a:lnTo>
                  <a:pt x="417" y="2328"/>
                </a:lnTo>
                <a:lnTo>
                  <a:pt x="417" y="2372"/>
                </a:lnTo>
                <a:cubicBezTo>
                  <a:pt x="431" y="2415"/>
                  <a:pt x="446" y="2530"/>
                  <a:pt x="431" y="2558"/>
                </a:cubicBezTo>
                <a:cubicBezTo>
                  <a:pt x="427" y="2562"/>
                  <a:pt x="423" y="2564"/>
                  <a:pt x="417" y="2564"/>
                </a:cubicBezTo>
                <a:cubicBezTo>
                  <a:pt x="403" y="2564"/>
                  <a:pt x="384" y="2551"/>
                  <a:pt x="374" y="2530"/>
                </a:cubicBezTo>
                <a:lnTo>
                  <a:pt x="359" y="2501"/>
                </a:lnTo>
                <a:lnTo>
                  <a:pt x="345" y="2487"/>
                </a:lnTo>
                <a:cubicBezTo>
                  <a:pt x="345" y="2481"/>
                  <a:pt x="343" y="2477"/>
                  <a:pt x="340" y="2477"/>
                </a:cubicBezTo>
                <a:cubicBezTo>
                  <a:pt x="336" y="2477"/>
                  <a:pt x="331" y="2484"/>
                  <a:pt x="331" y="2501"/>
                </a:cubicBezTo>
                <a:lnTo>
                  <a:pt x="230" y="2530"/>
                </a:lnTo>
                <a:cubicBezTo>
                  <a:pt x="244" y="2601"/>
                  <a:pt x="273" y="2716"/>
                  <a:pt x="288" y="2774"/>
                </a:cubicBezTo>
                <a:lnTo>
                  <a:pt x="302" y="2817"/>
                </a:lnTo>
                <a:lnTo>
                  <a:pt x="302" y="2831"/>
                </a:lnTo>
                <a:cubicBezTo>
                  <a:pt x="302" y="2831"/>
                  <a:pt x="331" y="2803"/>
                  <a:pt x="345" y="2788"/>
                </a:cubicBezTo>
                <a:cubicBezTo>
                  <a:pt x="349" y="2781"/>
                  <a:pt x="352" y="2777"/>
                  <a:pt x="354" y="2777"/>
                </a:cubicBezTo>
                <a:cubicBezTo>
                  <a:pt x="360" y="2777"/>
                  <a:pt x="363" y="2804"/>
                  <a:pt x="374" y="2846"/>
                </a:cubicBezTo>
                <a:lnTo>
                  <a:pt x="359" y="2860"/>
                </a:lnTo>
                <a:cubicBezTo>
                  <a:pt x="273" y="2903"/>
                  <a:pt x="316" y="2989"/>
                  <a:pt x="273" y="3047"/>
                </a:cubicBezTo>
                <a:cubicBezTo>
                  <a:pt x="244" y="3076"/>
                  <a:pt x="288" y="3104"/>
                  <a:pt x="302" y="3119"/>
                </a:cubicBezTo>
                <a:cubicBezTo>
                  <a:pt x="313" y="3130"/>
                  <a:pt x="324" y="3134"/>
                  <a:pt x="334" y="3134"/>
                </a:cubicBezTo>
                <a:cubicBezTo>
                  <a:pt x="351" y="3134"/>
                  <a:pt x="365" y="3122"/>
                  <a:pt x="374" y="3104"/>
                </a:cubicBezTo>
                <a:lnTo>
                  <a:pt x="388" y="3047"/>
                </a:lnTo>
                <a:cubicBezTo>
                  <a:pt x="411" y="3030"/>
                  <a:pt x="429" y="3022"/>
                  <a:pt x="444" y="3022"/>
                </a:cubicBezTo>
                <a:cubicBezTo>
                  <a:pt x="466" y="3022"/>
                  <a:pt x="480" y="3041"/>
                  <a:pt x="489" y="3076"/>
                </a:cubicBezTo>
                <a:lnTo>
                  <a:pt x="489" y="3119"/>
                </a:lnTo>
                <a:cubicBezTo>
                  <a:pt x="489" y="3162"/>
                  <a:pt x="546" y="3205"/>
                  <a:pt x="503" y="3248"/>
                </a:cubicBezTo>
                <a:cubicBezTo>
                  <a:pt x="474" y="3291"/>
                  <a:pt x="561" y="3334"/>
                  <a:pt x="503" y="3363"/>
                </a:cubicBezTo>
                <a:cubicBezTo>
                  <a:pt x="503" y="3363"/>
                  <a:pt x="503" y="3392"/>
                  <a:pt x="503" y="3392"/>
                </a:cubicBezTo>
                <a:lnTo>
                  <a:pt x="532" y="3406"/>
                </a:lnTo>
                <a:cubicBezTo>
                  <a:pt x="575" y="3435"/>
                  <a:pt x="517" y="3449"/>
                  <a:pt x="503" y="3449"/>
                </a:cubicBezTo>
                <a:cubicBezTo>
                  <a:pt x="474" y="3449"/>
                  <a:pt x="431" y="3435"/>
                  <a:pt x="403" y="3420"/>
                </a:cubicBezTo>
                <a:lnTo>
                  <a:pt x="388" y="3392"/>
                </a:lnTo>
                <a:cubicBezTo>
                  <a:pt x="388" y="3377"/>
                  <a:pt x="403" y="3349"/>
                  <a:pt x="417" y="3320"/>
                </a:cubicBezTo>
                <a:lnTo>
                  <a:pt x="460" y="3248"/>
                </a:lnTo>
                <a:cubicBezTo>
                  <a:pt x="446" y="3219"/>
                  <a:pt x="431" y="3191"/>
                  <a:pt x="417" y="3176"/>
                </a:cubicBezTo>
                <a:cubicBezTo>
                  <a:pt x="403" y="3176"/>
                  <a:pt x="374" y="3191"/>
                  <a:pt x="359" y="3191"/>
                </a:cubicBezTo>
                <a:cubicBezTo>
                  <a:pt x="302" y="3219"/>
                  <a:pt x="359" y="3234"/>
                  <a:pt x="359" y="3248"/>
                </a:cubicBezTo>
                <a:cubicBezTo>
                  <a:pt x="388" y="3291"/>
                  <a:pt x="331" y="3334"/>
                  <a:pt x="331" y="3377"/>
                </a:cubicBezTo>
                <a:lnTo>
                  <a:pt x="331" y="3392"/>
                </a:lnTo>
                <a:cubicBezTo>
                  <a:pt x="288" y="3392"/>
                  <a:pt x="288" y="3420"/>
                  <a:pt x="316" y="3435"/>
                </a:cubicBezTo>
                <a:lnTo>
                  <a:pt x="331" y="3449"/>
                </a:lnTo>
                <a:lnTo>
                  <a:pt x="359" y="3521"/>
                </a:lnTo>
                <a:cubicBezTo>
                  <a:pt x="431" y="3535"/>
                  <a:pt x="474" y="3550"/>
                  <a:pt x="446" y="3578"/>
                </a:cubicBezTo>
                <a:lnTo>
                  <a:pt x="431" y="3578"/>
                </a:lnTo>
                <a:lnTo>
                  <a:pt x="403" y="3564"/>
                </a:lnTo>
                <a:cubicBezTo>
                  <a:pt x="392" y="3560"/>
                  <a:pt x="383" y="3559"/>
                  <a:pt x="375" y="3559"/>
                </a:cubicBezTo>
                <a:cubicBezTo>
                  <a:pt x="353" y="3559"/>
                  <a:pt x="345" y="3575"/>
                  <a:pt x="345" y="3607"/>
                </a:cubicBezTo>
                <a:lnTo>
                  <a:pt x="374" y="3650"/>
                </a:lnTo>
                <a:cubicBezTo>
                  <a:pt x="388" y="3665"/>
                  <a:pt x="388" y="3722"/>
                  <a:pt x="388" y="3736"/>
                </a:cubicBezTo>
                <a:cubicBezTo>
                  <a:pt x="376" y="3744"/>
                  <a:pt x="366" y="3748"/>
                  <a:pt x="358" y="3748"/>
                </a:cubicBezTo>
                <a:cubicBezTo>
                  <a:pt x="338" y="3748"/>
                  <a:pt x="331" y="3724"/>
                  <a:pt x="331" y="3693"/>
                </a:cubicBezTo>
                <a:cubicBezTo>
                  <a:pt x="302" y="3679"/>
                  <a:pt x="259" y="3665"/>
                  <a:pt x="244" y="3665"/>
                </a:cubicBezTo>
                <a:lnTo>
                  <a:pt x="230" y="3650"/>
                </a:lnTo>
                <a:cubicBezTo>
                  <a:pt x="230" y="3623"/>
                  <a:pt x="219" y="3613"/>
                  <a:pt x="206" y="3613"/>
                </a:cubicBezTo>
                <a:cubicBezTo>
                  <a:pt x="199" y="3613"/>
                  <a:pt x="192" y="3616"/>
                  <a:pt x="187" y="3622"/>
                </a:cubicBezTo>
                <a:lnTo>
                  <a:pt x="173" y="3650"/>
                </a:lnTo>
                <a:cubicBezTo>
                  <a:pt x="173" y="3679"/>
                  <a:pt x="230" y="3708"/>
                  <a:pt x="259" y="3708"/>
                </a:cubicBezTo>
                <a:cubicBezTo>
                  <a:pt x="273" y="3708"/>
                  <a:pt x="316" y="3780"/>
                  <a:pt x="359" y="3851"/>
                </a:cubicBezTo>
                <a:lnTo>
                  <a:pt x="403" y="3894"/>
                </a:lnTo>
                <a:cubicBezTo>
                  <a:pt x="417" y="3909"/>
                  <a:pt x="431" y="3952"/>
                  <a:pt x="417" y="3952"/>
                </a:cubicBezTo>
                <a:lnTo>
                  <a:pt x="403" y="3966"/>
                </a:lnTo>
                <a:cubicBezTo>
                  <a:pt x="374" y="3981"/>
                  <a:pt x="446" y="4081"/>
                  <a:pt x="431" y="4110"/>
                </a:cubicBezTo>
                <a:cubicBezTo>
                  <a:pt x="417" y="4153"/>
                  <a:pt x="374" y="4196"/>
                  <a:pt x="359" y="4211"/>
                </a:cubicBezTo>
                <a:lnTo>
                  <a:pt x="331" y="4211"/>
                </a:lnTo>
                <a:cubicBezTo>
                  <a:pt x="331" y="4225"/>
                  <a:pt x="374" y="4225"/>
                  <a:pt x="388" y="4225"/>
                </a:cubicBezTo>
                <a:cubicBezTo>
                  <a:pt x="403" y="4239"/>
                  <a:pt x="403" y="4268"/>
                  <a:pt x="374" y="4297"/>
                </a:cubicBezTo>
                <a:lnTo>
                  <a:pt x="359" y="4326"/>
                </a:lnTo>
                <a:lnTo>
                  <a:pt x="359" y="4354"/>
                </a:lnTo>
                <a:cubicBezTo>
                  <a:pt x="368" y="4379"/>
                  <a:pt x="371" y="4395"/>
                  <a:pt x="364" y="4395"/>
                </a:cubicBezTo>
                <a:cubicBezTo>
                  <a:pt x="359" y="4395"/>
                  <a:pt x="349" y="4387"/>
                  <a:pt x="331" y="4369"/>
                </a:cubicBezTo>
                <a:lnTo>
                  <a:pt x="302" y="4354"/>
                </a:lnTo>
                <a:lnTo>
                  <a:pt x="273" y="4354"/>
                </a:lnTo>
                <a:cubicBezTo>
                  <a:pt x="230" y="4354"/>
                  <a:pt x="201" y="4311"/>
                  <a:pt x="201" y="4268"/>
                </a:cubicBezTo>
                <a:lnTo>
                  <a:pt x="201" y="4268"/>
                </a:lnTo>
                <a:lnTo>
                  <a:pt x="273" y="4282"/>
                </a:lnTo>
                <a:cubicBezTo>
                  <a:pt x="288" y="4282"/>
                  <a:pt x="288" y="4268"/>
                  <a:pt x="302" y="4268"/>
                </a:cubicBezTo>
                <a:lnTo>
                  <a:pt x="302" y="4254"/>
                </a:lnTo>
                <a:cubicBezTo>
                  <a:pt x="273" y="4225"/>
                  <a:pt x="259" y="4211"/>
                  <a:pt x="244" y="4182"/>
                </a:cubicBezTo>
                <a:lnTo>
                  <a:pt x="230" y="4167"/>
                </a:lnTo>
                <a:cubicBezTo>
                  <a:pt x="230" y="4153"/>
                  <a:pt x="302" y="4124"/>
                  <a:pt x="316" y="4124"/>
                </a:cubicBezTo>
                <a:cubicBezTo>
                  <a:pt x="345" y="4124"/>
                  <a:pt x="359" y="4081"/>
                  <a:pt x="359" y="4067"/>
                </a:cubicBezTo>
                <a:cubicBezTo>
                  <a:pt x="359" y="4060"/>
                  <a:pt x="352" y="4056"/>
                  <a:pt x="345" y="4056"/>
                </a:cubicBezTo>
                <a:cubicBezTo>
                  <a:pt x="338" y="4056"/>
                  <a:pt x="331" y="4060"/>
                  <a:pt x="331" y="4067"/>
                </a:cubicBezTo>
                <a:cubicBezTo>
                  <a:pt x="331" y="4081"/>
                  <a:pt x="288" y="4096"/>
                  <a:pt x="230" y="4110"/>
                </a:cubicBezTo>
                <a:lnTo>
                  <a:pt x="173" y="4124"/>
                </a:lnTo>
                <a:cubicBezTo>
                  <a:pt x="158" y="4096"/>
                  <a:pt x="158" y="4024"/>
                  <a:pt x="187" y="3952"/>
                </a:cubicBezTo>
                <a:lnTo>
                  <a:pt x="244" y="3909"/>
                </a:lnTo>
                <a:cubicBezTo>
                  <a:pt x="273" y="3894"/>
                  <a:pt x="273" y="3866"/>
                  <a:pt x="259" y="3851"/>
                </a:cubicBezTo>
                <a:cubicBezTo>
                  <a:pt x="255" y="3847"/>
                  <a:pt x="249" y="3845"/>
                  <a:pt x="243" y="3845"/>
                </a:cubicBezTo>
                <a:cubicBezTo>
                  <a:pt x="229" y="3845"/>
                  <a:pt x="212" y="3856"/>
                  <a:pt x="201" y="3866"/>
                </a:cubicBezTo>
                <a:lnTo>
                  <a:pt x="187" y="3866"/>
                </a:lnTo>
                <a:cubicBezTo>
                  <a:pt x="176" y="3877"/>
                  <a:pt x="163" y="3881"/>
                  <a:pt x="151" y="3881"/>
                </a:cubicBezTo>
                <a:cubicBezTo>
                  <a:pt x="132" y="3881"/>
                  <a:pt x="115" y="3869"/>
                  <a:pt x="115" y="3851"/>
                </a:cubicBezTo>
                <a:cubicBezTo>
                  <a:pt x="114" y="3850"/>
                  <a:pt x="113" y="3850"/>
                  <a:pt x="112" y="3850"/>
                </a:cubicBezTo>
                <a:cubicBezTo>
                  <a:pt x="95" y="3850"/>
                  <a:pt x="58" y="3940"/>
                  <a:pt x="58" y="3981"/>
                </a:cubicBezTo>
                <a:cubicBezTo>
                  <a:pt x="47" y="4013"/>
                  <a:pt x="52" y="4029"/>
                  <a:pt x="62" y="4029"/>
                </a:cubicBezTo>
                <a:cubicBezTo>
                  <a:pt x="65" y="4029"/>
                  <a:pt x="68" y="4027"/>
                  <a:pt x="72" y="4024"/>
                </a:cubicBezTo>
                <a:lnTo>
                  <a:pt x="72" y="4009"/>
                </a:lnTo>
                <a:lnTo>
                  <a:pt x="72" y="3981"/>
                </a:lnTo>
                <a:cubicBezTo>
                  <a:pt x="101" y="3981"/>
                  <a:pt x="130" y="3995"/>
                  <a:pt x="144" y="4009"/>
                </a:cubicBezTo>
                <a:lnTo>
                  <a:pt x="130" y="4038"/>
                </a:lnTo>
                <a:cubicBezTo>
                  <a:pt x="86" y="4081"/>
                  <a:pt x="58" y="4124"/>
                  <a:pt x="29" y="4167"/>
                </a:cubicBezTo>
                <a:cubicBezTo>
                  <a:pt x="0" y="4196"/>
                  <a:pt x="0" y="4225"/>
                  <a:pt x="43" y="4225"/>
                </a:cubicBezTo>
                <a:cubicBezTo>
                  <a:pt x="86" y="4225"/>
                  <a:pt x="72" y="4254"/>
                  <a:pt x="86" y="4282"/>
                </a:cubicBezTo>
                <a:lnTo>
                  <a:pt x="144" y="4282"/>
                </a:lnTo>
                <a:cubicBezTo>
                  <a:pt x="145" y="4281"/>
                  <a:pt x="147" y="4280"/>
                  <a:pt x="149" y="4280"/>
                </a:cubicBezTo>
                <a:cubicBezTo>
                  <a:pt x="161" y="4280"/>
                  <a:pt x="173" y="4327"/>
                  <a:pt x="173" y="4340"/>
                </a:cubicBezTo>
                <a:cubicBezTo>
                  <a:pt x="173" y="4360"/>
                  <a:pt x="130" y="4381"/>
                  <a:pt x="104" y="4381"/>
                </a:cubicBezTo>
                <a:cubicBezTo>
                  <a:pt x="94" y="4381"/>
                  <a:pt x="86" y="4377"/>
                  <a:pt x="86" y="4369"/>
                </a:cubicBezTo>
                <a:cubicBezTo>
                  <a:pt x="84" y="4363"/>
                  <a:pt x="80" y="4361"/>
                  <a:pt x="76" y="4361"/>
                </a:cubicBezTo>
                <a:cubicBezTo>
                  <a:pt x="57" y="4361"/>
                  <a:pt x="29" y="4403"/>
                  <a:pt x="29" y="4426"/>
                </a:cubicBezTo>
                <a:cubicBezTo>
                  <a:pt x="18" y="4447"/>
                  <a:pt x="39" y="4460"/>
                  <a:pt x="56" y="4460"/>
                </a:cubicBezTo>
                <a:cubicBezTo>
                  <a:pt x="62" y="4460"/>
                  <a:pt x="68" y="4459"/>
                  <a:pt x="72" y="4455"/>
                </a:cubicBezTo>
                <a:cubicBezTo>
                  <a:pt x="86" y="4455"/>
                  <a:pt x="144" y="4455"/>
                  <a:pt x="187" y="4469"/>
                </a:cubicBezTo>
                <a:lnTo>
                  <a:pt x="216" y="4426"/>
                </a:lnTo>
                <a:cubicBezTo>
                  <a:pt x="230" y="4426"/>
                  <a:pt x="259" y="4426"/>
                  <a:pt x="273" y="4440"/>
                </a:cubicBezTo>
                <a:lnTo>
                  <a:pt x="288" y="4469"/>
                </a:lnTo>
                <a:cubicBezTo>
                  <a:pt x="298" y="4490"/>
                  <a:pt x="309" y="4504"/>
                  <a:pt x="319" y="4504"/>
                </a:cubicBezTo>
                <a:cubicBezTo>
                  <a:pt x="323" y="4504"/>
                  <a:pt x="327" y="4502"/>
                  <a:pt x="331" y="4498"/>
                </a:cubicBezTo>
                <a:lnTo>
                  <a:pt x="331" y="4484"/>
                </a:lnTo>
                <a:cubicBezTo>
                  <a:pt x="333" y="4479"/>
                  <a:pt x="336" y="4477"/>
                  <a:pt x="340" y="4477"/>
                </a:cubicBezTo>
                <a:cubicBezTo>
                  <a:pt x="358" y="4477"/>
                  <a:pt x="391" y="4529"/>
                  <a:pt x="403" y="4541"/>
                </a:cubicBezTo>
                <a:cubicBezTo>
                  <a:pt x="431" y="4555"/>
                  <a:pt x="474" y="4584"/>
                  <a:pt x="474" y="4584"/>
                </a:cubicBezTo>
                <a:cubicBezTo>
                  <a:pt x="489" y="4598"/>
                  <a:pt x="431" y="4613"/>
                  <a:pt x="431" y="4613"/>
                </a:cubicBezTo>
                <a:cubicBezTo>
                  <a:pt x="417" y="4627"/>
                  <a:pt x="374" y="4685"/>
                  <a:pt x="388" y="4713"/>
                </a:cubicBezTo>
                <a:cubicBezTo>
                  <a:pt x="388" y="4742"/>
                  <a:pt x="403" y="4800"/>
                  <a:pt x="417" y="4857"/>
                </a:cubicBezTo>
                <a:lnTo>
                  <a:pt x="431" y="4915"/>
                </a:lnTo>
                <a:cubicBezTo>
                  <a:pt x="431" y="4929"/>
                  <a:pt x="460" y="4929"/>
                  <a:pt x="474" y="4943"/>
                </a:cubicBezTo>
                <a:cubicBezTo>
                  <a:pt x="474" y="4958"/>
                  <a:pt x="489" y="4986"/>
                  <a:pt x="474" y="4986"/>
                </a:cubicBezTo>
                <a:cubicBezTo>
                  <a:pt x="460" y="5015"/>
                  <a:pt x="431" y="5044"/>
                  <a:pt x="431" y="5073"/>
                </a:cubicBezTo>
                <a:lnTo>
                  <a:pt x="417" y="5116"/>
                </a:lnTo>
                <a:cubicBezTo>
                  <a:pt x="446" y="5130"/>
                  <a:pt x="474" y="5144"/>
                  <a:pt x="474" y="5159"/>
                </a:cubicBezTo>
                <a:cubicBezTo>
                  <a:pt x="446" y="5216"/>
                  <a:pt x="446" y="5274"/>
                  <a:pt x="474" y="5317"/>
                </a:cubicBezTo>
                <a:lnTo>
                  <a:pt x="489" y="5360"/>
                </a:lnTo>
                <a:cubicBezTo>
                  <a:pt x="474" y="5360"/>
                  <a:pt x="417" y="5389"/>
                  <a:pt x="417" y="5403"/>
                </a:cubicBezTo>
                <a:cubicBezTo>
                  <a:pt x="403" y="5417"/>
                  <a:pt x="460" y="5518"/>
                  <a:pt x="446" y="5561"/>
                </a:cubicBezTo>
                <a:cubicBezTo>
                  <a:pt x="435" y="5572"/>
                  <a:pt x="432" y="5577"/>
                  <a:pt x="434" y="5577"/>
                </a:cubicBezTo>
                <a:cubicBezTo>
                  <a:pt x="437" y="5577"/>
                  <a:pt x="451" y="5564"/>
                  <a:pt x="460" y="5547"/>
                </a:cubicBezTo>
                <a:cubicBezTo>
                  <a:pt x="464" y="5543"/>
                  <a:pt x="467" y="5541"/>
                  <a:pt x="471" y="5541"/>
                </a:cubicBezTo>
                <a:cubicBezTo>
                  <a:pt x="481" y="5541"/>
                  <a:pt x="489" y="5558"/>
                  <a:pt x="489" y="5590"/>
                </a:cubicBezTo>
                <a:lnTo>
                  <a:pt x="489" y="5633"/>
                </a:lnTo>
                <a:cubicBezTo>
                  <a:pt x="474" y="5662"/>
                  <a:pt x="460" y="5676"/>
                  <a:pt x="460" y="5705"/>
                </a:cubicBezTo>
                <a:cubicBezTo>
                  <a:pt x="460" y="5734"/>
                  <a:pt x="474" y="5777"/>
                  <a:pt x="474" y="5777"/>
                </a:cubicBezTo>
                <a:cubicBezTo>
                  <a:pt x="546" y="5777"/>
                  <a:pt x="503" y="5834"/>
                  <a:pt x="517" y="5863"/>
                </a:cubicBezTo>
                <a:lnTo>
                  <a:pt x="532" y="5920"/>
                </a:lnTo>
                <a:cubicBezTo>
                  <a:pt x="489" y="5920"/>
                  <a:pt x="517" y="5963"/>
                  <a:pt x="546" y="5978"/>
                </a:cubicBezTo>
                <a:cubicBezTo>
                  <a:pt x="561" y="6006"/>
                  <a:pt x="546" y="6050"/>
                  <a:pt x="517" y="6093"/>
                </a:cubicBezTo>
                <a:lnTo>
                  <a:pt x="517" y="6165"/>
                </a:lnTo>
                <a:lnTo>
                  <a:pt x="503" y="6208"/>
                </a:lnTo>
                <a:cubicBezTo>
                  <a:pt x="491" y="6270"/>
                  <a:pt x="511" y="6311"/>
                  <a:pt x="535" y="6311"/>
                </a:cubicBezTo>
                <a:cubicBezTo>
                  <a:pt x="539" y="6311"/>
                  <a:pt x="542" y="6310"/>
                  <a:pt x="546" y="6308"/>
                </a:cubicBezTo>
                <a:lnTo>
                  <a:pt x="546" y="6351"/>
                </a:lnTo>
                <a:cubicBezTo>
                  <a:pt x="561" y="6366"/>
                  <a:pt x="575" y="6380"/>
                  <a:pt x="575" y="6409"/>
                </a:cubicBezTo>
                <a:lnTo>
                  <a:pt x="575" y="6423"/>
                </a:lnTo>
                <a:cubicBezTo>
                  <a:pt x="575" y="6437"/>
                  <a:pt x="661" y="6495"/>
                  <a:pt x="647" y="6524"/>
                </a:cubicBezTo>
                <a:cubicBezTo>
                  <a:pt x="647" y="6567"/>
                  <a:pt x="618" y="6610"/>
                  <a:pt x="604" y="6639"/>
                </a:cubicBezTo>
                <a:lnTo>
                  <a:pt x="561" y="6639"/>
                </a:lnTo>
                <a:cubicBezTo>
                  <a:pt x="553" y="6637"/>
                  <a:pt x="546" y="6636"/>
                  <a:pt x="542" y="6636"/>
                </a:cubicBezTo>
                <a:cubicBezTo>
                  <a:pt x="515" y="6636"/>
                  <a:pt x="548" y="6669"/>
                  <a:pt x="561" y="6682"/>
                </a:cubicBezTo>
                <a:cubicBezTo>
                  <a:pt x="575" y="6696"/>
                  <a:pt x="632" y="6768"/>
                  <a:pt x="661" y="6782"/>
                </a:cubicBezTo>
                <a:lnTo>
                  <a:pt x="618" y="6782"/>
                </a:lnTo>
                <a:lnTo>
                  <a:pt x="618" y="6840"/>
                </a:lnTo>
                <a:lnTo>
                  <a:pt x="604" y="6897"/>
                </a:lnTo>
                <a:cubicBezTo>
                  <a:pt x="632" y="6926"/>
                  <a:pt x="661" y="6983"/>
                  <a:pt x="632" y="7012"/>
                </a:cubicBezTo>
                <a:lnTo>
                  <a:pt x="618" y="7041"/>
                </a:lnTo>
                <a:cubicBezTo>
                  <a:pt x="589" y="7070"/>
                  <a:pt x="546" y="7084"/>
                  <a:pt x="517" y="7113"/>
                </a:cubicBezTo>
                <a:cubicBezTo>
                  <a:pt x="517" y="7141"/>
                  <a:pt x="546" y="7141"/>
                  <a:pt x="561" y="7141"/>
                </a:cubicBezTo>
                <a:cubicBezTo>
                  <a:pt x="575" y="7141"/>
                  <a:pt x="604" y="7213"/>
                  <a:pt x="618" y="7256"/>
                </a:cubicBezTo>
                <a:cubicBezTo>
                  <a:pt x="632" y="7285"/>
                  <a:pt x="618" y="7343"/>
                  <a:pt x="604" y="7343"/>
                </a:cubicBezTo>
                <a:cubicBezTo>
                  <a:pt x="604" y="7357"/>
                  <a:pt x="589" y="7386"/>
                  <a:pt x="604" y="7429"/>
                </a:cubicBezTo>
                <a:lnTo>
                  <a:pt x="618" y="7443"/>
                </a:lnTo>
                <a:cubicBezTo>
                  <a:pt x="618" y="7472"/>
                  <a:pt x="647" y="7515"/>
                  <a:pt x="647" y="7515"/>
                </a:cubicBezTo>
                <a:lnTo>
                  <a:pt x="733" y="7501"/>
                </a:lnTo>
                <a:cubicBezTo>
                  <a:pt x="790" y="7558"/>
                  <a:pt x="834" y="7601"/>
                  <a:pt x="834" y="7601"/>
                </a:cubicBezTo>
                <a:cubicBezTo>
                  <a:pt x="834" y="7587"/>
                  <a:pt x="776" y="7515"/>
                  <a:pt x="747" y="7486"/>
                </a:cubicBezTo>
                <a:cubicBezTo>
                  <a:pt x="733" y="7458"/>
                  <a:pt x="747" y="7429"/>
                  <a:pt x="776" y="7429"/>
                </a:cubicBezTo>
                <a:lnTo>
                  <a:pt x="776" y="7371"/>
                </a:lnTo>
                <a:lnTo>
                  <a:pt x="762" y="7314"/>
                </a:lnTo>
                <a:cubicBezTo>
                  <a:pt x="805" y="7314"/>
                  <a:pt x="862" y="7343"/>
                  <a:pt x="877" y="7357"/>
                </a:cubicBezTo>
                <a:cubicBezTo>
                  <a:pt x="891" y="7371"/>
                  <a:pt x="848" y="7414"/>
                  <a:pt x="834" y="7414"/>
                </a:cubicBezTo>
                <a:cubicBezTo>
                  <a:pt x="819" y="7429"/>
                  <a:pt x="862" y="7529"/>
                  <a:pt x="891" y="7573"/>
                </a:cubicBezTo>
                <a:cubicBezTo>
                  <a:pt x="905" y="7616"/>
                  <a:pt x="877" y="7644"/>
                  <a:pt x="862" y="7644"/>
                </a:cubicBezTo>
                <a:cubicBezTo>
                  <a:pt x="848" y="7659"/>
                  <a:pt x="848" y="7745"/>
                  <a:pt x="819" y="7759"/>
                </a:cubicBezTo>
                <a:cubicBezTo>
                  <a:pt x="815" y="7763"/>
                  <a:pt x="810" y="7765"/>
                  <a:pt x="805" y="7765"/>
                </a:cubicBezTo>
                <a:cubicBezTo>
                  <a:pt x="791" y="7765"/>
                  <a:pt x="776" y="7752"/>
                  <a:pt x="776" y="7731"/>
                </a:cubicBezTo>
                <a:lnTo>
                  <a:pt x="776" y="7702"/>
                </a:lnTo>
                <a:lnTo>
                  <a:pt x="733" y="7573"/>
                </a:lnTo>
                <a:cubicBezTo>
                  <a:pt x="661" y="7630"/>
                  <a:pt x="690" y="7702"/>
                  <a:pt x="704" y="7731"/>
                </a:cubicBezTo>
                <a:cubicBezTo>
                  <a:pt x="704" y="7759"/>
                  <a:pt x="676" y="7831"/>
                  <a:pt x="661" y="7845"/>
                </a:cubicBezTo>
                <a:cubicBezTo>
                  <a:pt x="647" y="7845"/>
                  <a:pt x="690" y="7874"/>
                  <a:pt x="719" y="7874"/>
                </a:cubicBezTo>
                <a:cubicBezTo>
                  <a:pt x="747" y="7889"/>
                  <a:pt x="719" y="7903"/>
                  <a:pt x="647" y="7917"/>
                </a:cubicBezTo>
                <a:lnTo>
                  <a:pt x="618" y="7946"/>
                </a:lnTo>
                <a:cubicBezTo>
                  <a:pt x="604" y="7946"/>
                  <a:pt x="575" y="7975"/>
                  <a:pt x="589" y="7975"/>
                </a:cubicBezTo>
                <a:cubicBezTo>
                  <a:pt x="589" y="7992"/>
                  <a:pt x="592" y="7998"/>
                  <a:pt x="595" y="7998"/>
                </a:cubicBezTo>
                <a:cubicBezTo>
                  <a:pt x="601" y="7998"/>
                  <a:pt x="609" y="7984"/>
                  <a:pt x="618" y="7975"/>
                </a:cubicBezTo>
                <a:cubicBezTo>
                  <a:pt x="629" y="7970"/>
                  <a:pt x="637" y="7966"/>
                  <a:pt x="645" y="7966"/>
                </a:cubicBezTo>
                <a:cubicBezTo>
                  <a:pt x="657" y="7966"/>
                  <a:pt x="666" y="7976"/>
                  <a:pt x="676" y="8004"/>
                </a:cubicBezTo>
                <a:cubicBezTo>
                  <a:pt x="690" y="8032"/>
                  <a:pt x="618" y="8032"/>
                  <a:pt x="661" y="8075"/>
                </a:cubicBezTo>
                <a:cubicBezTo>
                  <a:pt x="690" y="8090"/>
                  <a:pt x="676" y="8147"/>
                  <a:pt x="676" y="8176"/>
                </a:cubicBezTo>
                <a:cubicBezTo>
                  <a:pt x="661" y="8205"/>
                  <a:pt x="661" y="8219"/>
                  <a:pt x="676" y="8248"/>
                </a:cubicBezTo>
                <a:cubicBezTo>
                  <a:pt x="690" y="8277"/>
                  <a:pt x="690" y="8334"/>
                  <a:pt x="676" y="8363"/>
                </a:cubicBezTo>
                <a:cubicBezTo>
                  <a:pt x="661" y="8420"/>
                  <a:pt x="719" y="8449"/>
                  <a:pt x="690" y="8492"/>
                </a:cubicBezTo>
                <a:lnTo>
                  <a:pt x="676" y="8521"/>
                </a:lnTo>
                <a:cubicBezTo>
                  <a:pt x="676" y="8564"/>
                  <a:pt x="690" y="8593"/>
                  <a:pt x="704" y="8607"/>
                </a:cubicBezTo>
                <a:lnTo>
                  <a:pt x="704" y="8621"/>
                </a:lnTo>
                <a:cubicBezTo>
                  <a:pt x="719" y="8621"/>
                  <a:pt x="733" y="8650"/>
                  <a:pt x="733" y="8650"/>
                </a:cubicBezTo>
                <a:lnTo>
                  <a:pt x="719" y="8708"/>
                </a:lnTo>
                <a:cubicBezTo>
                  <a:pt x="704" y="8751"/>
                  <a:pt x="719" y="8808"/>
                  <a:pt x="733" y="8822"/>
                </a:cubicBezTo>
                <a:cubicBezTo>
                  <a:pt x="747" y="8822"/>
                  <a:pt x="733" y="8851"/>
                  <a:pt x="704" y="8880"/>
                </a:cubicBezTo>
                <a:lnTo>
                  <a:pt x="690" y="8909"/>
                </a:lnTo>
                <a:lnTo>
                  <a:pt x="676" y="8923"/>
                </a:lnTo>
                <a:cubicBezTo>
                  <a:pt x="676" y="8937"/>
                  <a:pt x="690" y="8952"/>
                  <a:pt x="719" y="8966"/>
                </a:cubicBezTo>
                <a:lnTo>
                  <a:pt x="733" y="8952"/>
                </a:lnTo>
                <a:lnTo>
                  <a:pt x="762" y="8952"/>
                </a:lnTo>
                <a:cubicBezTo>
                  <a:pt x="776" y="8966"/>
                  <a:pt x="776" y="8980"/>
                  <a:pt x="776" y="8980"/>
                </a:cubicBezTo>
                <a:lnTo>
                  <a:pt x="719" y="9009"/>
                </a:lnTo>
                <a:cubicBezTo>
                  <a:pt x="687" y="9033"/>
                  <a:pt x="660" y="9044"/>
                  <a:pt x="642" y="9044"/>
                </a:cubicBezTo>
                <a:cubicBezTo>
                  <a:pt x="627" y="9044"/>
                  <a:pt x="618" y="9037"/>
                  <a:pt x="618" y="9024"/>
                </a:cubicBezTo>
                <a:lnTo>
                  <a:pt x="618" y="8995"/>
                </a:lnTo>
                <a:cubicBezTo>
                  <a:pt x="604" y="8995"/>
                  <a:pt x="589" y="8966"/>
                  <a:pt x="589" y="8966"/>
                </a:cubicBezTo>
                <a:cubicBezTo>
                  <a:pt x="546" y="8966"/>
                  <a:pt x="561" y="8995"/>
                  <a:pt x="546" y="9024"/>
                </a:cubicBezTo>
                <a:lnTo>
                  <a:pt x="546" y="9038"/>
                </a:lnTo>
                <a:cubicBezTo>
                  <a:pt x="532" y="9052"/>
                  <a:pt x="561" y="9081"/>
                  <a:pt x="589" y="9110"/>
                </a:cubicBezTo>
                <a:lnTo>
                  <a:pt x="546" y="9153"/>
                </a:lnTo>
                <a:cubicBezTo>
                  <a:pt x="546" y="9153"/>
                  <a:pt x="546" y="9182"/>
                  <a:pt x="561" y="9182"/>
                </a:cubicBezTo>
                <a:cubicBezTo>
                  <a:pt x="575" y="9196"/>
                  <a:pt x="589" y="9196"/>
                  <a:pt x="604" y="9196"/>
                </a:cubicBezTo>
                <a:cubicBezTo>
                  <a:pt x="618" y="9182"/>
                  <a:pt x="632" y="9167"/>
                  <a:pt x="632" y="9153"/>
                </a:cubicBezTo>
                <a:cubicBezTo>
                  <a:pt x="645" y="9140"/>
                  <a:pt x="635" y="9093"/>
                  <a:pt x="673" y="9093"/>
                </a:cubicBezTo>
                <a:cubicBezTo>
                  <a:pt x="678" y="9093"/>
                  <a:pt x="684" y="9094"/>
                  <a:pt x="690" y="9095"/>
                </a:cubicBezTo>
                <a:lnTo>
                  <a:pt x="719" y="9110"/>
                </a:lnTo>
                <a:cubicBezTo>
                  <a:pt x="747" y="9124"/>
                  <a:pt x="704" y="9182"/>
                  <a:pt x="676" y="9196"/>
                </a:cubicBezTo>
                <a:cubicBezTo>
                  <a:pt x="647" y="9210"/>
                  <a:pt x="676" y="9282"/>
                  <a:pt x="733" y="9368"/>
                </a:cubicBezTo>
                <a:lnTo>
                  <a:pt x="747" y="9455"/>
                </a:lnTo>
                <a:lnTo>
                  <a:pt x="747" y="9555"/>
                </a:lnTo>
                <a:cubicBezTo>
                  <a:pt x="798" y="9562"/>
                  <a:pt x="848" y="9566"/>
                  <a:pt x="887" y="9566"/>
                </a:cubicBezTo>
                <a:cubicBezTo>
                  <a:pt x="927" y="9566"/>
                  <a:pt x="956" y="9562"/>
                  <a:pt x="963" y="9555"/>
                </a:cubicBezTo>
                <a:cubicBezTo>
                  <a:pt x="963" y="9555"/>
                  <a:pt x="992" y="9584"/>
                  <a:pt x="992" y="9641"/>
                </a:cubicBezTo>
                <a:lnTo>
                  <a:pt x="963" y="9670"/>
                </a:lnTo>
                <a:cubicBezTo>
                  <a:pt x="948" y="9670"/>
                  <a:pt x="934" y="9641"/>
                  <a:pt x="905" y="9641"/>
                </a:cubicBezTo>
                <a:cubicBezTo>
                  <a:pt x="891" y="9641"/>
                  <a:pt x="862" y="9656"/>
                  <a:pt x="834" y="9656"/>
                </a:cubicBezTo>
                <a:cubicBezTo>
                  <a:pt x="819" y="9670"/>
                  <a:pt x="805" y="9670"/>
                  <a:pt x="790" y="9670"/>
                </a:cubicBezTo>
                <a:cubicBezTo>
                  <a:pt x="776" y="9670"/>
                  <a:pt x="776" y="9656"/>
                  <a:pt x="776" y="9656"/>
                </a:cubicBezTo>
                <a:lnTo>
                  <a:pt x="747" y="9627"/>
                </a:lnTo>
                <a:cubicBezTo>
                  <a:pt x="739" y="9610"/>
                  <a:pt x="711" y="9603"/>
                  <a:pt x="686" y="9603"/>
                </a:cubicBezTo>
                <a:cubicBezTo>
                  <a:pt x="669" y="9603"/>
                  <a:pt x="653" y="9607"/>
                  <a:pt x="647" y="9613"/>
                </a:cubicBezTo>
                <a:cubicBezTo>
                  <a:pt x="632" y="9627"/>
                  <a:pt x="661" y="9656"/>
                  <a:pt x="719" y="9670"/>
                </a:cubicBezTo>
                <a:lnTo>
                  <a:pt x="733" y="9728"/>
                </a:lnTo>
                <a:cubicBezTo>
                  <a:pt x="747" y="9742"/>
                  <a:pt x="676" y="9771"/>
                  <a:pt x="747" y="9785"/>
                </a:cubicBezTo>
                <a:cubicBezTo>
                  <a:pt x="776" y="9785"/>
                  <a:pt x="790" y="9814"/>
                  <a:pt x="819" y="9843"/>
                </a:cubicBezTo>
                <a:cubicBezTo>
                  <a:pt x="834" y="9857"/>
                  <a:pt x="848" y="9886"/>
                  <a:pt x="819" y="9900"/>
                </a:cubicBezTo>
                <a:cubicBezTo>
                  <a:pt x="816" y="9903"/>
                  <a:pt x="813" y="9904"/>
                  <a:pt x="810" y="9904"/>
                </a:cubicBezTo>
                <a:cubicBezTo>
                  <a:pt x="798" y="9904"/>
                  <a:pt x="785" y="9886"/>
                  <a:pt x="762" y="9886"/>
                </a:cubicBezTo>
                <a:cubicBezTo>
                  <a:pt x="747" y="9886"/>
                  <a:pt x="747" y="9929"/>
                  <a:pt x="747" y="9943"/>
                </a:cubicBezTo>
                <a:cubicBezTo>
                  <a:pt x="747" y="9957"/>
                  <a:pt x="834" y="10015"/>
                  <a:pt x="848" y="10029"/>
                </a:cubicBezTo>
                <a:cubicBezTo>
                  <a:pt x="862" y="10058"/>
                  <a:pt x="848" y="10087"/>
                  <a:pt x="819" y="10116"/>
                </a:cubicBezTo>
                <a:lnTo>
                  <a:pt x="805" y="10130"/>
                </a:lnTo>
                <a:cubicBezTo>
                  <a:pt x="790" y="10144"/>
                  <a:pt x="776" y="10159"/>
                  <a:pt x="776" y="10173"/>
                </a:cubicBezTo>
                <a:cubicBezTo>
                  <a:pt x="784" y="10190"/>
                  <a:pt x="793" y="10197"/>
                  <a:pt x="804" y="10197"/>
                </a:cubicBezTo>
                <a:cubicBezTo>
                  <a:pt x="812" y="10197"/>
                  <a:pt x="822" y="10193"/>
                  <a:pt x="834" y="10187"/>
                </a:cubicBezTo>
                <a:cubicBezTo>
                  <a:pt x="841" y="10173"/>
                  <a:pt x="852" y="10166"/>
                  <a:pt x="862" y="10166"/>
                </a:cubicBezTo>
                <a:cubicBezTo>
                  <a:pt x="873" y="10166"/>
                  <a:pt x="884" y="10173"/>
                  <a:pt x="891" y="10187"/>
                </a:cubicBezTo>
                <a:cubicBezTo>
                  <a:pt x="905" y="10202"/>
                  <a:pt x="877" y="10230"/>
                  <a:pt x="862" y="10245"/>
                </a:cubicBezTo>
                <a:lnTo>
                  <a:pt x="848" y="10259"/>
                </a:lnTo>
                <a:cubicBezTo>
                  <a:pt x="819" y="10259"/>
                  <a:pt x="790" y="10274"/>
                  <a:pt x="790" y="10274"/>
                </a:cubicBezTo>
                <a:cubicBezTo>
                  <a:pt x="776" y="10274"/>
                  <a:pt x="747" y="10317"/>
                  <a:pt x="733" y="10374"/>
                </a:cubicBezTo>
                <a:lnTo>
                  <a:pt x="719" y="10432"/>
                </a:lnTo>
                <a:lnTo>
                  <a:pt x="704" y="10489"/>
                </a:lnTo>
                <a:cubicBezTo>
                  <a:pt x="721" y="10506"/>
                  <a:pt x="743" y="10513"/>
                  <a:pt x="761" y="10513"/>
                </a:cubicBezTo>
                <a:cubicBezTo>
                  <a:pt x="774" y="10513"/>
                  <a:pt x="784" y="10509"/>
                  <a:pt x="790" y="10503"/>
                </a:cubicBezTo>
                <a:cubicBezTo>
                  <a:pt x="790" y="10496"/>
                  <a:pt x="808" y="10493"/>
                  <a:pt x="826" y="10493"/>
                </a:cubicBezTo>
                <a:cubicBezTo>
                  <a:pt x="844" y="10493"/>
                  <a:pt x="862" y="10496"/>
                  <a:pt x="862" y="10503"/>
                </a:cubicBezTo>
                <a:cubicBezTo>
                  <a:pt x="877" y="10518"/>
                  <a:pt x="848" y="10561"/>
                  <a:pt x="834" y="10575"/>
                </a:cubicBezTo>
                <a:cubicBezTo>
                  <a:pt x="805" y="10590"/>
                  <a:pt x="819" y="10604"/>
                  <a:pt x="862" y="10618"/>
                </a:cubicBezTo>
                <a:lnTo>
                  <a:pt x="862" y="10633"/>
                </a:lnTo>
                <a:lnTo>
                  <a:pt x="877" y="10690"/>
                </a:lnTo>
                <a:cubicBezTo>
                  <a:pt x="848" y="10690"/>
                  <a:pt x="719" y="10762"/>
                  <a:pt x="719" y="10791"/>
                </a:cubicBezTo>
                <a:cubicBezTo>
                  <a:pt x="719" y="10828"/>
                  <a:pt x="805" y="10865"/>
                  <a:pt x="856" y="10865"/>
                </a:cubicBezTo>
                <a:cubicBezTo>
                  <a:pt x="864" y="10865"/>
                  <a:pt x="871" y="10865"/>
                  <a:pt x="877" y="10863"/>
                </a:cubicBezTo>
                <a:cubicBezTo>
                  <a:pt x="920" y="10863"/>
                  <a:pt x="920" y="10891"/>
                  <a:pt x="862" y="10920"/>
                </a:cubicBezTo>
                <a:lnTo>
                  <a:pt x="862" y="10992"/>
                </a:lnTo>
                <a:lnTo>
                  <a:pt x="862" y="11035"/>
                </a:lnTo>
                <a:cubicBezTo>
                  <a:pt x="862" y="11078"/>
                  <a:pt x="891" y="11150"/>
                  <a:pt x="905" y="11207"/>
                </a:cubicBezTo>
                <a:lnTo>
                  <a:pt x="891" y="11222"/>
                </a:lnTo>
                <a:cubicBezTo>
                  <a:pt x="862" y="11279"/>
                  <a:pt x="891" y="11308"/>
                  <a:pt x="920" y="11337"/>
                </a:cubicBezTo>
                <a:cubicBezTo>
                  <a:pt x="920" y="11337"/>
                  <a:pt x="905" y="11351"/>
                  <a:pt x="905" y="11365"/>
                </a:cubicBezTo>
                <a:lnTo>
                  <a:pt x="891" y="11394"/>
                </a:lnTo>
                <a:cubicBezTo>
                  <a:pt x="920" y="11409"/>
                  <a:pt x="948" y="11437"/>
                  <a:pt x="948" y="11452"/>
                </a:cubicBezTo>
                <a:cubicBezTo>
                  <a:pt x="963" y="11452"/>
                  <a:pt x="934" y="11466"/>
                  <a:pt x="920" y="11480"/>
                </a:cubicBezTo>
                <a:cubicBezTo>
                  <a:pt x="920" y="11480"/>
                  <a:pt x="879" y="11456"/>
                  <a:pt x="847" y="11456"/>
                </a:cubicBezTo>
                <a:cubicBezTo>
                  <a:pt x="836" y="11456"/>
                  <a:pt x="826" y="11459"/>
                  <a:pt x="819" y="11466"/>
                </a:cubicBezTo>
                <a:cubicBezTo>
                  <a:pt x="805" y="11495"/>
                  <a:pt x="848" y="11509"/>
                  <a:pt x="848" y="11509"/>
                </a:cubicBezTo>
                <a:cubicBezTo>
                  <a:pt x="862" y="11523"/>
                  <a:pt x="891" y="11523"/>
                  <a:pt x="920" y="11538"/>
                </a:cubicBezTo>
                <a:cubicBezTo>
                  <a:pt x="934" y="11552"/>
                  <a:pt x="992" y="11581"/>
                  <a:pt x="992" y="11581"/>
                </a:cubicBezTo>
                <a:cubicBezTo>
                  <a:pt x="1006" y="11595"/>
                  <a:pt x="992" y="11638"/>
                  <a:pt x="977" y="11682"/>
                </a:cubicBezTo>
                <a:lnTo>
                  <a:pt x="948" y="11710"/>
                </a:lnTo>
                <a:lnTo>
                  <a:pt x="934" y="11710"/>
                </a:lnTo>
                <a:cubicBezTo>
                  <a:pt x="905" y="11710"/>
                  <a:pt x="934" y="11667"/>
                  <a:pt x="948" y="11653"/>
                </a:cubicBezTo>
                <a:cubicBezTo>
                  <a:pt x="963" y="11653"/>
                  <a:pt x="934" y="11610"/>
                  <a:pt x="934" y="11595"/>
                </a:cubicBezTo>
                <a:cubicBezTo>
                  <a:pt x="920" y="11595"/>
                  <a:pt x="877" y="11638"/>
                  <a:pt x="862" y="11667"/>
                </a:cubicBezTo>
                <a:cubicBezTo>
                  <a:pt x="848" y="11682"/>
                  <a:pt x="862" y="11725"/>
                  <a:pt x="891" y="11753"/>
                </a:cubicBezTo>
                <a:lnTo>
                  <a:pt x="905" y="11768"/>
                </a:lnTo>
                <a:cubicBezTo>
                  <a:pt x="920" y="11782"/>
                  <a:pt x="934" y="11811"/>
                  <a:pt x="920" y="11825"/>
                </a:cubicBezTo>
                <a:lnTo>
                  <a:pt x="905" y="11840"/>
                </a:lnTo>
                <a:cubicBezTo>
                  <a:pt x="891" y="11854"/>
                  <a:pt x="963" y="11883"/>
                  <a:pt x="992" y="11897"/>
                </a:cubicBezTo>
                <a:cubicBezTo>
                  <a:pt x="1035" y="11911"/>
                  <a:pt x="992" y="11955"/>
                  <a:pt x="891" y="11998"/>
                </a:cubicBezTo>
                <a:lnTo>
                  <a:pt x="905" y="12055"/>
                </a:lnTo>
                <a:lnTo>
                  <a:pt x="905" y="12127"/>
                </a:lnTo>
                <a:cubicBezTo>
                  <a:pt x="948" y="12199"/>
                  <a:pt x="948" y="12299"/>
                  <a:pt x="948" y="12342"/>
                </a:cubicBezTo>
                <a:cubicBezTo>
                  <a:pt x="948" y="12371"/>
                  <a:pt x="963" y="12386"/>
                  <a:pt x="992" y="12386"/>
                </a:cubicBezTo>
                <a:lnTo>
                  <a:pt x="1006" y="12386"/>
                </a:lnTo>
                <a:lnTo>
                  <a:pt x="1020" y="12371"/>
                </a:lnTo>
                <a:cubicBezTo>
                  <a:pt x="1022" y="12368"/>
                  <a:pt x="1024" y="12367"/>
                  <a:pt x="1026" y="12367"/>
                </a:cubicBezTo>
                <a:cubicBezTo>
                  <a:pt x="1046" y="12367"/>
                  <a:pt x="1089" y="12462"/>
                  <a:pt x="1063" y="12500"/>
                </a:cubicBezTo>
                <a:cubicBezTo>
                  <a:pt x="1052" y="12536"/>
                  <a:pt x="1040" y="12562"/>
                  <a:pt x="1028" y="12562"/>
                </a:cubicBezTo>
                <a:cubicBezTo>
                  <a:pt x="1025" y="12562"/>
                  <a:pt x="1023" y="12560"/>
                  <a:pt x="1020" y="12558"/>
                </a:cubicBezTo>
                <a:cubicBezTo>
                  <a:pt x="992" y="12572"/>
                  <a:pt x="963" y="12630"/>
                  <a:pt x="977" y="12659"/>
                </a:cubicBezTo>
                <a:cubicBezTo>
                  <a:pt x="1006" y="12687"/>
                  <a:pt x="1049" y="12716"/>
                  <a:pt x="992" y="12759"/>
                </a:cubicBezTo>
                <a:cubicBezTo>
                  <a:pt x="992" y="12773"/>
                  <a:pt x="1006" y="12817"/>
                  <a:pt x="1006" y="12845"/>
                </a:cubicBezTo>
                <a:cubicBezTo>
                  <a:pt x="1006" y="12860"/>
                  <a:pt x="1020" y="12874"/>
                  <a:pt x="1020" y="12903"/>
                </a:cubicBezTo>
                <a:cubicBezTo>
                  <a:pt x="1020" y="12917"/>
                  <a:pt x="1006" y="12931"/>
                  <a:pt x="1006" y="12931"/>
                </a:cubicBezTo>
                <a:cubicBezTo>
                  <a:pt x="992" y="12931"/>
                  <a:pt x="963" y="12931"/>
                  <a:pt x="963" y="12917"/>
                </a:cubicBezTo>
                <a:lnTo>
                  <a:pt x="948" y="12903"/>
                </a:lnTo>
                <a:cubicBezTo>
                  <a:pt x="943" y="12886"/>
                  <a:pt x="935" y="12878"/>
                  <a:pt x="927" y="12878"/>
                </a:cubicBezTo>
                <a:cubicBezTo>
                  <a:pt x="914" y="12878"/>
                  <a:pt x="900" y="12897"/>
                  <a:pt x="891" y="12931"/>
                </a:cubicBezTo>
                <a:lnTo>
                  <a:pt x="934" y="12960"/>
                </a:lnTo>
                <a:cubicBezTo>
                  <a:pt x="948" y="12975"/>
                  <a:pt x="977" y="12989"/>
                  <a:pt x="948" y="13003"/>
                </a:cubicBezTo>
                <a:lnTo>
                  <a:pt x="934" y="13018"/>
                </a:lnTo>
                <a:lnTo>
                  <a:pt x="862" y="13018"/>
                </a:lnTo>
                <a:lnTo>
                  <a:pt x="862" y="13032"/>
                </a:lnTo>
                <a:lnTo>
                  <a:pt x="862" y="13046"/>
                </a:lnTo>
                <a:cubicBezTo>
                  <a:pt x="877" y="13061"/>
                  <a:pt x="948" y="13075"/>
                  <a:pt x="963" y="13075"/>
                </a:cubicBezTo>
                <a:cubicBezTo>
                  <a:pt x="977" y="13075"/>
                  <a:pt x="992" y="13104"/>
                  <a:pt x="992" y="13147"/>
                </a:cubicBezTo>
                <a:lnTo>
                  <a:pt x="977" y="13161"/>
                </a:lnTo>
                <a:cubicBezTo>
                  <a:pt x="970" y="13165"/>
                  <a:pt x="964" y="13167"/>
                  <a:pt x="958" y="13167"/>
                </a:cubicBezTo>
                <a:cubicBezTo>
                  <a:pt x="941" y="13167"/>
                  <a:pt x="931" y="13151"/>
                  <a:pt x="920" y="13118"/>
                </a:cubicBezTo>
                <a:cubicBezTo>
                  <a:pt x="916" y="13114"/>
                  <a:pt x="911" y="13113"/>
                  <a:pt x="906" y="13113"/>
                </a:cubicBezTo>
                <a:cubicBezTo>
                  <a:pt x="891" y="13113"/>
                  <a:pt x="873" y="13126"/>
                  <a:pt x="862" y="13147"/>
                </a:cubicBezTo>
                <a:lnTo>
                  <a:pt x="877" y="13147"/>
                </a:lnTo>
                <a:cubicBezTo>
                  <a:pt x="905" y="13176"/>
                  <a:pt x="877" y="13190"/>
                  <a:pt x="862" y="13204"/>
                </a:cubicBezTo>
                <a:lnTo>
                  <a:pt x="862" y="13233"/>
                </a:lnTo>
                <a:cubicBezTo>
                  <a:pt x="877" y="13262"/>
                  <a:pt x="905" y="13305"/>
                  <a:pt x="934" y="13319"/>
                </a:cubicBezTo>
                <a:lnTo>
                  <a:pt x="920" y="13348"/>
                </a:lnTo>
                <a:lnTo>
                  <a:pt x="891" y="13420"/>
                </a:lnTo>
                <a:cubicBezTo>
                  <a:pt x="891" y="13521"/>
                  <a:pt x="963" y="13506"/>
                  <a:pt x="1006" y="13521"/>
                </a:cubicBezTo>
                <a:cubicBezTo>
                  <a:pt x="1049" y="13521"/>
                  <a:pt x="1150" y="13521"/>
                  <a:pt x="1178" y="13506"/>
                </a:cubicBezTo>
                <a:cubicBezTo>
                  <a:pt x="1184" y="13504"/>
                  <a:pt x="1189" y="13502"/>
                  <a:pt x="1194" y="13502"/>
                </a:cubicBezTo>
                <a:cubicBezTo>
                  <a:pt x="1218" y="13502"/>
                  <a:pt x="1241" y="13526"/>
                  <a:pt x="1265" y="13549"/>
                </a:cubicBezTo>
                <a:lnTo>
                  <a:pt x="1279" y="13578"/>
                </a:lnTo>
                <a:cubicBezTo>
                  <a:pt x="1279" y="13578"/>
                  <a:pt x="1279" y="13592"/>
                  <a:pt x="1279" y="13592"/>
                </a:cubicBezTo>
                <a:cubicBezTo>
                  <a:pt x="1265" y="13607"/>
                  <a:pt x="1265" y="13607"/>
                  <a:pt x="1250" y="13621"/>
                </a:cubicBezTo>
                <a:cubicBezTo>
                  <a:pt x="1236" y="13621"/>
                  <a:pt x="1207" y="13635"/>
                  <a:pt x="1178" y="13650"/>
                </a:cubicBezTo>
                <a:cubicBezTo>
                  <a:pt x="1164" y="13650"/>
                  <a:pt x="1150" y="13679"/>
                  <a:pt x="1150" y="13693"/>
                </a:cubicBezTo>
                <a:lnTo>
                  <a:pt x="1135" y="13736"/>
                </a:lnTo>
                <a:cubicBezTo>
                  <a:pt x="1135" y="13763"/>
                  <a:pt x="1147" y="13773"/>
                  <a:pt x="1163" y="13773"/>
                </a:cubicBezTo>
                <a:cubicBezTo>
                  <a:pt x="1172" y="13773"/>
                  <a:pt x="1182" y="13770"/>
                  <a:pt x="1193" y="13765"/>
                </a:cubicBezTo>
                <a:lnTo>
                  <a:pt x="1236" y="13750"/>
                </a:lnTo>
                <a:lnTo>
                  <a:pt x="1236" y="13736"/>
                </a:lnTo>
                <a:cubicBezTo>
                  <a:pt x="1265" y="13750"/>
                  <a:pt x="1279" y="13794"/>
                  <a:pt x="1293" y="13837"/>
                </a:cubicBezTo>
                <a:lnTo>
                  <a:pt x="1279" y="13880"/>
                </a:lnTo>
                <a:lnTo>
                  <a:pt x="1265" y="13923"/>
                </a:lnTo>
                <a:cubicBezTo>
                  <a:pt x="1221" y="13923"/>
                  <a:pt x="1178" y="13908"/>
                  <a:pt x="1178" y="13894"/>
                </a:cubicBezTo>
                <a:cubicBezTo>
                  <a:pt x="1178" y="13892"/>
                  <a:pt x="1177" y="13891"/>
                  <a:pt x="1175" y="13891"/>
                </a:cubicBezTo>
                <a:cubicBezTo>
                  <a:pt x="1163" y="13891"/>
                  <a:pt x="1117" y="13925"/>
                  <a:pt x="1092" y="13937"/>
                </a:cubicBezTo>
                <a:cubicBezTo>
                  <a:pt x="1078" y="13952"/>
                  <a:pt x="1107" y="13966"/>
                  <a:pt x="1135" y="13980"/>
                </a:cubicBezTo>
                <a:cubicBezTo>
                  <a:pt x="1150" y="13980"/>
                  <a:pt x="1107" y="14066"/>
                  <a:pt x="1092" y="14095"/>
                </a:cubicBezTo>
                <a:cubicBezTo>
                  <a:pt x="1071" y="14116"/>
                  <a:pt x="1050" y="14130"/>
                  <a:pt x="1040" y="14130"/>
                </a:cubicBezTo>
                <a:cubicBezTo>
                  <a:pt x="1037" y="14130"/>
                  <a:pt x="1035" y="14128"/>
                  <a:pt x="1035" y="14124"/>
                </a:cubicBezTo>
                <a:cubicBezTo>
                  <a:pt x="1020" y="14038"/>
                  <a:pt x="1006" y="13966"/>
                  <a:pt x="992" y="13894"/>
                </a:cubicBezTo>
                <a:cubicBezTo>
                  <a:pt x="992" y="13880"/>
                  <a:pt x="963" y="13880"/>
                  <a:pt x="948" y="13880"/>
                </a:cubicBezTo>
                <a:lnTo>
                  <a:pt x="948" y="13865"/>
                </a:lnTo>
                <a:cubicBezTo>
                  <a:pt x="934" y="13880"/>
                  <a:pt x="934" y="13908"/>
                  <a:pt x="934" y="13937"/>
                </a:cubicBezTo>
                <a:lnTo>
                  <a:pt x="920" y="13966"/>
                </a:lnTo>
                <a:lnTo>
                  <a:pt x="905" y="13980"/>
                </a:lnTo>
                <a:cubicBezTo>
                  <a:pt x="920" y="13995"/>
                  <a:pt x="977" y="14038"/>
                  <a:pt x="1006" y="14081"/>
                </a:cubicBezTo>
                <a:lnTo>
                  <a:pt x="963" y="14138"/>
                </a:lnTo>
                <a:cubicBezTo>
                  <a:pt x="920" y="14181"/>
                  <a:pt x="905" y="14253"/>
                  <a:pt x="905" y="14311"/>
                </a:cubicBezTo>
                <a:lnTo>
                  <a:pt x="920" y="14383"/>
                </a:lnTo>
                <a:cubicBezTo>
                  <a:pt x="960" y="14436"/>
                  <a:pt x="1012" y="14513"/>
                  <a:pt x="1031" y="14513"/>
                </a:cubicBezTo>
                <a:cubicBezTo>
                  <a:pt x="1032" y="14513"/>
                  <a:pt x="1034" y="14513"/>
                  <a:pt x="1035" y="14512"/>
                </a:cubicBezTo>
                <a:cubicBezTo>
                  <a:pt x="1049" y="14498"/>
                  <a:pt x="1078" y="14454"/>
                  <a:pt x="1121" y="14426"/>
                </a:cubicBezTo>
                <a:lnTo>
                  <a:pt x="1150" y="14383"/>
                </a:lnTo>
                <a:cubicBezTo>
                  <a:pt x="1150" y="14383"/>
                  <a:pt x="1178" y="14397"/>
                  <a:pt x="1178" y="14397"/>
                </a:cubicBezTo>
                <a:cubicBezTo>
                  <a:pt x="1178" y="14411"/>
                  <a:pt x="1178" y="14440"/>
                  <a:pt x="1178" y="14440"/>
                </a:cubicBezTo>
                <a:lnTo>
                  <a:pt x="1164" y="14454"/>
                </a:lnTo>
                <a:cubicBezTo>
                  <a:pt x="1135" y="14454"/>
                  <a:pt x="1178" y="14526"/>
                  <a:pt x="1193" y="14555"/>
                </a:cubicBezTo>
                <a:cubicBezTo>
                  <a:pt x="1216" y="14578"/>
                  <a:pt x="1153" y="14602"/>
                  <a:pt x="1114" y="14602"/>
                </a:cubicBezTo>
                <a:cubicBezTo>
                  <a:pt x="1105" y="14602"/>
                  <a:pt x="1097" y="14601"/>
                  <a:pt x="1092" y="14598"/>
                </a:cubicBezTo>
                <a:cubicBezTo>
                  <a:pt x="1049" y="14598"/>
                  <a:pt x="1020" y="14656"/>
                  <a:pt x="1020" y="14670"/>
                </a:cubicBezTo>
                <a:cubicBezTo>
                  <a:pt x="1020" y="14675"/>
                  <a:pt x="1022" y="14677"/>
                  <a:pt x="1026" y="14677"/>
                </a:cubicBezTo>
                <a:cubicBezTo>
                  <a:pt x="1043" y="14677"/>
                  <a:pt x="1097" y="14627"/>
                  <a:pt x="1121" y="14627"/>
                </a:cubicBezTo>
                <a:cubicBezTo>
                  <a:pt x="1164" y="14641"/>
                  <a:pt x="1178" y="14699"/>
                  <a:pt x="1178" y="14756"/>
                </a:cubicBezTo>
                <a:lnTo>
                  <a:pt x="1150" y="14785"/>
                </a:lnTo>
                <a:cubicBezTo>
                  <a:pt x="1107" y="14828"/>
                  <a:pt x="1107" y="14871"/>
                  <a:pt x="1121" y="14900"/>
                </a:cubicBezTo>
                <a:cubicBezTo>
                  <a:pt x="1150" y="14957"/>
                  <a:pt x="1150" y="15000"/>
                  <a:pt x="1107" y="15029"/>
                </a:cubicBezTo>
                <a:lnTo>
                  <a:pt x="1078" y="15058"/>
                </a:lnTo>
                <a:cubicBezTo>
                  <a:pt x="1092" y="15101"/>
                  <a:pt x="1135" y="15144"/>
                  <a:pt x="1164" y="15158"/>
                </a:cubicBezTo>
                <a:lnTo>
                  <a:pt x="1221" y="15101"/>
                </a:lnTo>
                <a:lnTo>
                  <a:pt x="1221" y="15101"/>
                </a:lnTo>
                <a:cubicBezTo>
                  <a:pt x="1221" y="15144"/>
                  <a:pt x="1207" y="15187"/>
                  <a:pt x="1178" y="15216"/>
                </a:cubicBezTo>
                <a:lnTo>
                  <a:pt x="1150" y="15245"/>
                </a:lnTo>
                <a:cubicBezTo>
                  <a:pt x="1135" y="15273"/>
                  <a:pt x="1150" y="15302"/>
                  <a:pt x="1178" y="15345"/>
                </a:cubicBezTo>
                <a:lnTo>
                  <a:pt x="1193" y="15360"/>
                </a:lnTo>
                <a:cubicBezTo>
                  <a:pt x="1182" y="15402"/>
                  <a:pt x="1156" y="15428"/>
                  <a:pt x="1132" y="15428"/>
                </a:cubicBezTo>
                <a:cubicBezTo>
                  <a:pt x="1123" y="15428"/>
                  <a:pt x="1114" y="15425"/>
                  <a:pt x="1107" y="15417"/>
                </a:cubicBezTo>
                <a:lnTo>
                  <a:pt x="1078" y="15417"/>
                </a:lnTo>
                <a:lnTo>
                  <a:pt x="1063" y="15431"/>
                </a:lnTo>
                <a:cubicBezTo>
                  <a:pt x="1053" y="15452"/>
                  <a:pt x="1042" y="15466"/>
                  <a:pt x="1032" y="15466"/>
                </a:cubicBezTo>
                <a:cubicBezTo>
                  <a:pt x="1028" y="15466"/>
                  <a:pt x="1024" y="15464"/>
                  <a:pt x="1020" y="15460"/>
                </a:cubicBezTo>
                <a:lnTo>
                  <a:pt x="1020" y="15446"/>
                </a:lnTo>
                <a:lnTo>
                  <a:pt x="1020" y="15431"/>
                </a:lnTo>
                <a:cubicBezTo>
                  <a:pt x="1006" y="15403"/>
                  <a:pt x="992" y="15388"/>
                  <a:pt x="963" y="15388"/>
                </a:cubicBezTo>
                <a:lnTo>
                  <a:pt x="963" y="15431"/>
                </a:lnTo>
                <a:lnTo>
                  <a:pt x="948" y="15474"/>
                </a:lnTo>
                <a:cubicBezTo>
                  <a:pt x="905" y="15460"/>
                  <a:pt x="862" y="15460"/>
                  <a:pt x="834" y="15460"/>
                </a:cubicBezTo>
                <a:lnTo>
                  <a:pt x="834" y="15474"/>
                </a:lnTo>
                <a:cubicBezTo>
                  <a:pt x="834" y="15503"/>
                  <a:pt x="891" y="15546"/>
                  <a:pt x="905" y="15561"/>
                </a:cubicBezTo>
                <a:cubicBezTo>
                  <a:pt x="909" y="15562"/>
                  <a:pt x="913" y="15563"/>
                  <a:pt x="917" y="15563"/>
                </a:cubicBezTo>
                <a:cubicBezTo>
                  <a:pt x="942" y="15563"/>
                  <a:pt x="983" y="15538"/>
                  <a:pt x="1012" y="15538"/>
                </a:cubicBezTo>
                <a:cubicBezTo>
                  <a:pt x="1021" y="15538"/>
                  <a:pt x="1029" y="15540"/>
                  <a:pt x="1035" y="15546"/>
                </a:cubicBezTo>
                <a:cubicBezTo>
                  <a:pt x="1037" y="15549"/>
                  <a:pt x="1041" y="15550"/>
                  <a:pt x="1046" y="15550"/>
                </a:cubicBezTo>
                <a:cubicBezTo>
                  <a:pt x="1064" y="15550"/>
                  <a:pt x="1092" y="15529"/>
                  <a:pt x="1092" y="15518"/>
                </a:cubicBezTo>
                <a:cubicBezTo>
                  <a:pt x="1092" y="15509"/>
                  <a:pt x="1097" y="15506"/>
                  <a:pt x="1106" y="15506"/>
                </a:cubicBezTo>
                <a:cubicBezTo>
                  <a:pt x="1126" y="15506"/>
                  <a:pt x="1166" y="15526"/>
                  <a:pt x="1207" y="15546"/>
                </a:cubicBezTo>
                <a:lnTo>
                  <a:pt x="1207" y="15604"/>
                </a:lnTo>
                <a:lnTo>
                  <a:pt x="1207" y="15618"/>
                </a:lnTo>
                <a:cubicBezTo>
                  <a:pt x="1197" y="15628"/>
                  <a:pt x="1180" y="15638"/>
                  <a:pt x="1170" y="15638"/>
                </a:cubicBezTo>
                <a:cubicBezTo>
                  <a:pt x="1166" y="15638"/>
                  <a:pt x="1164" y="15637"/>
                  <a:pt x="1164" y="15633"/>
                </a:cubicBezTo>
                <a:lnTo>
                  <a:pt x="1150" y="15618"/>
                </a:lnTo>
                <a:lnTo>
                  <a:pt x="1150" y="15604"/>
                </a:lnTo>
                <a:cubicBezTo>
                  <a:pt x="1145" y="15600"/>
                  <a:pt x="1140" y="15598"/>
                  <a:pt x="1134" y="15598"/>
                </a:cubicBezTo>
                <a:cubicBezTo>
                  <a:pt x="1120" y="15598"/>
                  <a:pt x="1102" y="15608"/>
                  <a:pt x="1092" y="15618"/>
                </a:cubicBezTo>
                <a:cubicBezTo>
                  <a:pt x="1078" y="15633"/>
                  <a:pt x="1135" y="15704"/>
                  <a:pt x="1164" y="15719"/>
                </a:cubicBezTo>
                <a:cubicBezTo>
                  <a:pt x="1193" y="15747"/>
                  <a:pt x="1193" y="15776"/>
                  <a:pt x="1164" y="15791"/>
                </a:cubicBezTo>
                <a:lnTo>
                  <a:pt x="1150" y="15805"/>
                </a:lnTo>
                <a:lnTo>
                  <a:pt x="1135" y="15819"/>
                </a:lnTo>
                <a:cubicBezTo>
                  <a:pt x="1107" y="15848"/>
                  <a:pt x="1078" y="15891"/>
                  <a:pt x="1063" y="15891"/>
                </a:cubicBezTo>
                <a:cubicBezTo>
                  <a:pt x="1063" y="15905"/>
                  <a:pt x="1063" y="15920"/>
                  <a:pt x="1078" y="15934"/>
                </a:cubicBezTo>
                <a:lnTo>
                  <a:pt x="1092" y="15934"/>
                </a:lnTo>
                <a:lnTo>
                  <a:pt x="1107" y="15949"/>
                </a:lnTo>
                <a:cubicBezTo>
                  <a:pt x="1121" y="15949"/>
                  <a:pt x="1236" y="16035"/>
                  <a:pt x="1279" y="16049"/>
                </a:cubicBezTo>
                <a:cubicBezTo>
                  <a:pt x="1336" y="16064"/>
                  <a:pt x="1265" y="16193"/>
                  <a:pt x="1293" y="16236"/>
                </a:cubicBezTo>
                <a:cubicBezTo>
                  <a:pt x="1312" y="16264"/>
                  <a:pt x="1282" y="16280"/>
                  <a:pt x="1259" y="16280"/>
                </a:cubicBezTo>
                <a:cubicBezTo>
                  <a:pt x="1247" y="16280"/>
                  <a:pt x="1236" y="16275"/>
                  <a:pt x="1236" y="16265"/>
                </a:cubicBezTo>
                <a:cubicBezTo>
                  <a:pt x="1221" y="16222"/>
                  <a:pt x="1178" y="16207"/>
                  <a:pt x="1164" y="16207"/>
                </a:cubicBezTo>
                <a:cubicBezTo>
                  <a:pt x="1145" y="16207"/>
                  <a:pt x="1107" y="16194"/>
                  <a:pt x="1079" y="16194"/>
                </a:cubicBezTo>
                <a:cubicBezTo>
                  <a:pt x="1065" y="16194"/>
                  <a:pt x="1054" y="16198"/>
                  <a:pt x="1049" y="16207"/>
                </a:cubicBezTo>
                <a:cubicBezTo>
                  <a:pt x="1049" y="16222"/>
                  <a:pt x="1121" y="16293"/>
                  <a:pt x="1221" y="16365"/>
                </a:cubicBezTo>
                <a:lnTo>
                  <a:pt x="1135" y="16480"/>
                </a:lnTo>
                <a:lnTo>
                  <a:pt x="1121" y="16495"/>
                </a:lnTo>
                <a:cubicBezTo>
                  <a:pt x="1121" y="16523"/>
                  <a:pt x="1150" y="16552"/>
                  <a:pt x="1164" y="16552"/>
                </a:cubicBezTo>
                <a:cubicBezTo>
                  <a:pt x="1178" y="16538"/>
                  <a:pt x="1236" y="16495"/>
                  <a:pt x="1265" y="16495"/>
                </a:cubicBezTo>
                <a:cubicBezTo>
                  <a:pt x="1293" y="16509"/>
                  <a:pt x="1279" y="16552"/>
                  <a:pt x="1265" y="16566"/>
                </a:cubicBezTo>
                <a:cubicBezTo>
                  <a:pt x="1250" y="16595"/>
                  <a:pt x="1293" y="16609"/>
                  <a:pt x="1308" y="16624"/>
                </a:cubicBezTo>
                <a:cubicBezTo>
                  <a:pt x="1336" y="16624"/>
                  <a:pt x="1322" y="16653"/>
                  <a:pt x="1308" y="16667"/>
                </a:cubicBezTo>
                <a:cubicBezTo>
                  <a:pt x="1293" y="16667"/>
                  <a:pt x="1265" y="16667"/>
                  <a:pt x="1236" y="16638"/>
                </a:cubicBezTo>
                <a:lnTo>
                  <a:pt x="1236" y="16638"/>
                </a:lnTo>
                <a:lnTo>
                  <a:pt x="1250" y="16696"/>
                </a:lnTo>
                <a:lnTo>
                  <a:pt x="1250" y="16710"/>
                </a:lnTo>
                <a:cubicBezTo>
                  <a:pt x="1250" y="16724"/>
                  <a:pt x="1250" y="16753"/>
                  <a:pt x="1265" y="16753"/>
                </a:cubicBezTo>
                <a:cubicBezTo>
                  <a:pt x="1265" y="16768"/>
                  <a:pt x="1178" y="16839"/>
                  <a:pt x="1135" y="16854"/>
                </a:cubicBezTo>
                <a:cubicBezTo>
                  <a:pt x="1092" y="16868"/>
                  <a:pt x="1049" y="16969"/>
                  <a:pt x="1035" y="16997"/>
                </a:cubicBezTo>
                <a:cubicBezTo>
                  <a:pt x="1035" y="17019"/>
                  <a:pt x="1053" y="17026"/>
                  <a:pt x="1076" y="17026"/>
                </a:cubicBezTo>
                <a:cubicBezTo>
                  <a:pt x="1099" y="17026"/>
                  <a:pt x="1128" y="17019"/>
                  <a:pt x="1150" y="17012"/>
                </a:cubicBezTo>
                <a:cubicBezTo>
                  <a:pt x="1158" y="17008"/>
                  <a:pt x="1169" y="17006"/>
                  <a:pt x="1180" y="17006"/>
                </a:cubicBezTo>
                <a:cubicBezTo>
                  <a:pt x="1208" y="17006"/>
                  <a:pt x="1240" y="17016"/>
                  <a:pt x="1250" y="17026"/>
                </a:cubicBezTo>
                <a:cubicBezTo>
                  <a:pt x="1265" y="17041"/>
                  <a:pt x="1250" y="17055"/>
                  <a:pt x="1250" y="17069"/>
                </a:cubicBezTo>
                <a:cubicBezTo>
                  <a:pt x="1236" y="17069"/>
                  <a:pt x="1178" y="17098"/>
                  <a:pt x="1121" y="17127"/>
                </a:cubicBezTo>
                <a:lnTo>
                  <a:pt x="1121" y="17184"/>
                </a:lnTo>
                <a:lnTo>
                  <a:pt x="1121" y="17199"/>
                </a:lnTo>
                <a:cubicBezTo>
                  <a:pt x="1128" y="17206"/>
                  <a:pt x="1135" y="17209"/>
                  <a:pt x="1142" y="17209"/>
                </a:cubicBezTo>
                <a:cubicBezTo>
                  <a:pt x="1150" y="17209"/>
                  <a:pt x="1157" y="17206"/>
                  <a:pt x="1164" y="17199"/>
                </a:cubicBezTo>
                <a:cubicBezTo>
                  <a:pt x="1165" y="17197"/>
                  <a:pt x="1166" y="17197"/>
                  <a:pt x="1167" y="17197"/>
                </a:cubicBezTo>
                <a:cubicBezTo>
                  <a:pt x="1178" y="17197"/>
                  <a:pt x="1177" y="17259"/>
                  <a:pt x="1164" y="17285"/>
                </a:cubicBezTo>
                <a:cubicBezTo>
                  <a:pt x="1164" y="17299"/>
                  <a:pt x="1193" y="17328"/>
                  <a:pt x="1207" y="17328"/>
                </a:cubicBezTo>
                <a:cubicBezTo>
                  <a:pt x="1221" y="17328"/>
                  <a:pt x="1279" y="17371"/>
                  <a:pt x="1265" y="17385"/>
                </a:cubicBezTo>
                <a:cubicBezTo>
                  <a:pt x="1265" y="17400"/>
                  <a:pt x="1293" y="17414"/>
                  <a:pt x="1308" y="17428"/>
                </a:cubicBezTo>
                <a:cubicBezTo>
                  <a:pt x="1336" y="17428"/>
                  <a:pt x="1293" y="17515"/>
                  <a:pt x="1308" y="17558"/>
                </a:cubicBezTo>
                <a:cubicBezTo>
                  <a:pt x="1322" y="17586"/>
                  <a:pt x="1308" y="17615"/>
                  <a:pt x="1293" y="17615"/>
                </a:cubicBezTo>
                <a:lnTo>
                  <a:pt x="1279" y="17615"/>
                </a:lnTo>
                <a:cubicBezTo>
                  <a:pt x="1236" y="17615"/>
                  <a:pt x="1236" y="17644"/>
                  <a:pt x="1250" y="17673"/>
                </a:cubicBezTo>
                <a:cubicBezTo>
                  <a:pt x="1265" y="17687"/>
                  <a:pt x="1293" y="17687"/>
                  <a:pt x="1308" y="17701"/>
                </a:cubicBezTo>
                <a:lnTo>
                  <a:pt x="1322" y="17730"/>
                </a:lnTo>
                <a:cubicBezTo>
                  <a:pt x="1322" y="17740"/>
                  <a:pt x="1344" y="17750"/>
                  <a:pt x="1361" y="17750"/>
                </a:cubicBezTo>
                <a:cubicBezTo>
                  <a:pt x="1369" y="17750"/>
                  <a:pt x="1375" y="17749"/>
                  <a:pt x="1380" y="17745"/>
                </a:cubicBezTo>
                <a:lnTo>
                  <a:pt x="1380" y="17745"/>
                </a:lnTo>
                <a:cubicBezTo>
                  <a:pt x="1394" y="17745"/>
                  <a:pt x="1365" y="17859"/>
                  <a:pt x="1336" y="17888"/>
                </a:cubicBezTo>
                <a:cubicBezTo>
                  <a:pt x="1322" y="17931"/>
                  <a:pt x="1250" y="17989"/>
                  <a:pt x="1265" y="18003"/>
                </a:cubicBezTo>
                <a:cubicBezTo>
                  <a:pt x="1272" y="18017"/>
                  <a:pt x="1272" y="18025"/>
                  <a:pt x="1265" y="18025"/>
                </a:cubicBezTo>
                <a:cubicBezTo>
                  <a:pt x="1257" y="18025"/>
                  <a:pt x="1243" y="18017"/>
                  <a:pt x="1221" y="18003"/>
                </a:cubicBezTo>
                <a:lnTo>
                  <a:pt x="1178" y="18032"/>
                </a:lnTo>
                <a:lnTo>
                  <a:pt x="1178" y="18046"/>
                </a:lnTo>
                <a:cubicBezTo>
                  <a:pt x="1164" y="18046"/>
                  <a:pt x="1221" y="18118"/>
                  <a:pt x="1236" y="18132"/>
                </a:cubicBezTo>
                <a:cubicBezTo>
                  <a:pt x="1265" y="18161"/>
                  <a:pt x="1236" y="18190"/>
                  <a:pt x="1236" y="18204"/>
                </a:cubicBezTo>
                <a:cubicBezTo>
                  <a:pt x="1221" y="18204"/>
                  <a:pt x="1322" y="18219"/>
                  <a:pt x="1351" y="18247"/>
                </a:cubicBezTo>
                <a:cubicBezTo>
                  <a:pt x="1380" y="18276"/>
                  <a:pt x="1380" y="18319"/>
                  <a:pt x="1365" y="18362"/>
                </a:cubicBezTo>
                <a:lnTo>
                  <a:pt x="1423" y="18405"/>
                </a:lnTo>
                <a:cubicBezTo>
                  <a:pt x="1380" y="18448"/>
                  <a:pt x="1336" y="18520"/>
                  <a:pt x="1336" y="18535"/>
                </a:cubicBezTo>
                <a:cubicBezTo>
                  <a:pt x="1351" y="18563"/>
                  <a:pt x="1380" y="18635"/>
                  <a:pt x="1394" y="18664"/>
                </a:cubicBezTo>
                <a:cubicBezTo>
                  <a:pt x="1408" y="18678"/>
                  <a:pt x="1394" y="18721"/>
                  <a:pt x="1380" y="18736"/>
                </a:cubicBezTo>
                <a:cubicBezTo>
                  <a:pt x="1365" y="18736"/>
                  <a:pt x="1351" y="18765"/>
                  <a:pt x="1351" y="18793"/>
                </a:cubicBezTo>
                <a:lnTo>
                  <a:pt x="1365" y="18822"/>
                </a:lnTo>
                <a:lnTo>
                  <a:pt x="1365" y="18836"/>
                </a:lnTo>
                <a:cubicBezTo>
                  <a:pt x="1365" y="18851"/>
                  <a:pt x="1394" y="18894"/>
                  <a:pt x="1408" y="18908"/>
                </a:cubicBezTo>
                <a:cubicBezTo>
                  <a:pt x="1423" y="18923"/>
                  <a:pt x="1365" y="18994"/>
                  <a:pt x="1365" y="19023"/>
                </a:cubicBezTo>
                <a:cubicBezTo>
                  <a:pt x="1352" y="19049"/>
                  <a:pt x="1387" y="19111"/>
                  <a:pt x="1415" y="19111"/>
                </a:cubicBezTo>
                <a:cubicBezTo>
                  <a:pt x="1417" y="19111"/>
                  <a:pt x="1420" y="19111"/>
                  <a:pt x="1423" y="19109"/>
                </a:cubicBezTo>
                <a:lnTo>
                  <a:pt x="1423" y="19109"/>
                </a:lnTo>
                <a:cubicBezTo>
                  <a:pt x="1437" y="19109"/>
                  <a:pt x="1380" y="19167"/>
                  <a:pt x="1351" y="19196"/>
                </a:cubicBezTo>
                <a:cubicBezTo>
                  <a:pt x="1322" y="19224"/>
                  <a:pt x="1351" y="19282"/>
                  <a:pt x="1365" y="19296"/>
                </a:cubicBezTo>
                <a:cubicBezTo>
                  <a:pt x="1394" y="19296"/>
                  <a:pt x="1423" y="19311"/>
                  <a:pt x="1437" y="19311"/>
                </a:cubicBezTo>
                <a:lnTo>
                  <a:pt x="1480" y="19311"/>
                </a:lnTo>
                <a:cubicBezTo>
                  <a:pt x="1509" y="19296"/>
                  <a:pt x="1538" y="19253"/>
                  <a:pt x="1552" y="19210"/>
                </a:cubicBezTo>
                <a:lnTo>
                  <a:pt x="1566" y="19181"/>
                </a:lnTo>
                <a:cubicBezTo>
                  <a:pt x="1566" y="19167"/>
                  <a:pt x="1581" y="19167"/>
                  <a:pt x="1595" y="19167"/>
                </a:cubicBezTo>
                <a:lnTo>
                  <a:pt x="1638" y="19167"/>
                </a:lnTo>
                <a:cubicBezTo>
                  <a:pt x="1685" y="19190"/>
                  <a:pt x="1742" y="19214"/>
                  <a:pt x="1784" y="19214"/>
                </a:cubicBezTo>
                <a:cubicBezTo>
                  <a:pt x="1794" y="19214"/>
                  <a:pt x="1803" y="19213"/>
                  <a:pt x="1811" y="19210"/>
                </a:cubicBezTo>
                <a:lnTo>
                  <a:pt x="1811" y="19253"/>
                </a:lnTo>
                <a:lnTo>
                  <a:pt x="1825" y="19311"/>
                </a:lnTo>
                <a:cubicBezTo>
                  <a:pt x="1839" y="19382"/>
                  <a:pt x="1839" y="19469"/>
                  <a:pt x="1825" y="19483"/>
                </a:cubicBezTo>
                <a:lnTo>
                  <a:pt x="1811" y="19497"/>
                </a:lnTo>
                <a:cubicBezTo>
                  <a:pt x="1807" y="19509"/>
                  <a:pt x="1803" y="19513"/>
                  <a:pt x="1798" y="19513"/>
                </a:cubicBezTo>
                <a:cubicBezTo>
                  <a:pt x="1787" y="19513"/>
                  <a:pt x="1774" y="19483"/>
                  <a:pt x="1753" y="19483"/>
                </a:cubicBezTo>
                <a:cubicBezTo>
                  <a:pt x="1724" y="19483"/>
                  <a:pt x="1710" y="19469"/>
                  <a:pt x="1724" y="19440"/>
                </a:cubicBezTo>
                <a:lnTo>
                  <a:pt x="1724" y="19425"/>
                </a:lnTo>
                <a:cubicBezTo>
                  <a:pt x="1724" y="19411"/>
                  <a:pt x="1767" y="19325"/>
                  <a:pt x="1753" y="19296"/>
                </a:cubicBezTo>
                <a:cubicBezTo>
                  <a:pt x="1748" y="19291"/>
                  <a:pt x="1732" y="19290"/>
                  <a:pt x="1712" y="19290"/>
                </a:cubicBezTo>
                <a:cubicBezTo>
                  <a:pt x="1672" y="19290"/>
                  <a:pt x="1614" y="19296"/>
                  <a:pt x="1595" y="19296"/>
                </a:cubicBezTo>
                <a:cubicBezTo>
                  <a:pt x="1552" y="19296"/>
                  <a:pt x="1523" y="19311"/>
                  <a:pt x="1509" y="19354"/>
                </a:cubicBezTo>
                <a:lnTo>
                  <a:pt x="1552" y="19354"/>
                </a:lnTo>
                <a:cubicBezTo>
                  <a:pt x="1581" y="19368"/>
                  <a:pt x="1609" y="19368"/>
                  <a:pt x="1624" y="19382"/>
                </a:cubicBezTo>
                <a:cubicBezTo>
                  <a:pt x="1624" y="19397"/>
                  <a:pt x="1609" y="19425"/>
                  <a:pt x="1609" y="19454"/>
                </a:cubicBezTo>
                <a:lnTo>
                  <a:pt x="1595" y="19497"/>
                </a:lnTo>
                <a:cubicBezTo>
                  <a:pt x="1584" y="19530"/>
                  <a:pt x="1565" y="19546"/>
                  <a:pt x="1557" y="19546"/>
                </a:cubicBezTo>
                <a:cubicBezTo>
                  <a:pt x="1554" y="19546"/>
                  <a:pt x="1552" y="19544"/>
                  <a:pt x="1552" y="19540"/>
                </a:cubicBezTo>
                <a:cubicBezTo>
                  <a:pt x="1538" y="19540"/>
                  <a:pt x="1552" y="19497"/>
                  <a:pt x="1552" y="19469"/>
                </a:cubicBezTo>
                <a:lnTo>
                  <a:pt x="1523" y="19440"/>
                </a:lnTo>
                <a:lnTo>
                  <a:pt x="1466" y="19368"/>
                </a:lnTo>
                <a:cubicBezTo>
                  <a:pt x="1380" y="19368"/>
                  <a:pt x="1322" y="19397"/>
                  <a:pt x="1351" y="19440"/>
                </a:cubicBezTo>
                <a:lnTo>
                  <a:pt x="1408" y="19440"/>
                </a:lnTo>
                <a:cubicBezTo>
                  <a:pt x="1423" y="19440"/>
                  <a:pt x="1437" y="19454"/>
                  <a:pt x="1437" y="19469"/>
                </a:cubicBezTo>
                <a:lnTo>
                  <a:pt x="1423" y="19483"/>
                </a:lnTo>
                <a:cubicBezTo>
                  <a:pt x="1408" y="19497"/>
                  <a:pt x="1380" y="19512"/>
                  <a:pt x="1351" y="19512"/>
                </a:cubicBezTo>
                <a:lnTo>
                  <a:pt x="1279" y="19526"/>
                </a:lnTo>
                <a:cubicBezTo>
                  <a:pt x="1293" y="19569"/>
                  <a:pt x="1336" y="19598"/>
                  <a:pt x="1351" y="19598"/>
                </a:cubicBezTo>
                <a:cubicBezTo>
                  <a:pt x="1351" y="19597"/>
                  <a:pt x="1351" y="19597"/>
                  <a:pt x="1351" y="19597"/>
                </a:cubicBezTo>
                <a:cubicBezTo>
                  <a:pt x="1356" y="19597"/>
                  <a:pt x="1409" y="19745"/>
                  <a:pt x="1423" y="19813"/>
                </a:cubicBezTo>
                <a:cubicBezTo>
                  <a:pt x="1429" y="19850"/>
                  <a:pt x="1435" y="19882"/>
                  <a:pt x="1438" y="19905"/>
                </a:cubicBezTo>
                <a:lnTo>
                  <a:pt x="1438" y="19905"/>
                </a:lnTo>
                <a:lnTo>
                  <a:pt x="1451" y="19871"/>
                </a:lnTo>
                <a:lnTo>
                  <a:pt x="1466" y="19813"/>
                </a:lnTo>
                <a:cubicBezTo>
                  <a:pt x="1509" y="19770"/>
                  <a:pt x="1566" y="19742"/>
                  <a:pt x="1581" y="19742"/>
                </a:cubicBezTo>
                <a:lnTo>
                  <a:pt x="1581" y="19756"/>
                </a:lnTo>
                <a:lnTo>
                  <a:pt x="1595" y="19770"/>
                </a:lnTo>
                <a:cubicBezTo>
                  <a:pt x="1581" y="19785"/>
                  <a:pt x="1509" y="19900"/>
                  <a:pt x="1494" y="19914"/>
                </a:cubicBezTo>
                <a:cubicBezTo>
                  <a:pt x="1490" y="19924"/>
                  <a:pt x="1482" y="19928"/>
                  <a:pt x="1472" y="19928"/>
                </a:cubicBezTo>
                <a:cubicBezTo>
                  <a:pt x="1462" y="19928"/>
                  <a:pt x="1450" y="19923"/>
                  <a:pt x="1438" y="19912"/>
                </a:cubicBezTo>
                <a:lnTo>
                  <a:pt x="1438" y="19912"/>
                </a:lnTo>
                <a:cubicBezTo>
                  <a:pt x="1440" y="19933"/>
                  <a:pt x="1439" y="19945"/>
                  <a:pt x="1430" y="19945"/>
                </a:cubicBezTo>
                <a:cubicBezTo>
                  <a:pt x="1428" y="19945"/>
                  <a:pt x="1426" y="19944"/>
                  <a:pt x="1423" y="19943"/>
                </a:cubicBezTo>
                <a:lnTo>
                  <a:pt x="1436" y="19910"/>
                </a:lnTo>
                <a:lnTo>
                  <a:pt x="1436" y="19910"/>
                </a:lnTo>
                <a:cubicBezTo>
                  <a:pt x="1437" y="19911"/>
                  <a:pt x="1438" y="19912"/>
                  <a:pt x="1438" y="19912"/>
                </a:cubicBezTo>
                <a:lnTo>
                  <a:pt x="1438" y="19912"/>
                </a:lnTo>
                <a:cubicBezTo>
                  <a:pt x="1438" y="19910"/>
                  <a:pt x="1438" y="19908"/>
                  <a:pt x="1438" y="19905"/>
                </a:cubicBezTo>
                <a:lnTo>
                  <a:pt x="1438" y="19905"/>
                </a:lnTo>
                <a:lnTo>
                  <a:pt x="1436" y="19910"/>
                </a:lnTo>
                <a:lnTo>
                  <a:pt x="1436" y="19910"/>
                </a:lnTo>
                <a:cubicBezTo>
                  <a:pt x="1426" y="19900"/>
                  <a:pt x="1417" y="19887"/>
                  <a:pt x="1408" y="19871"/>
                </a:cubicBezTo>
                <a:lnTo>
                  <a:pt x="1408" y="19885"/>
                </a:lnTo>
                <a:lnTo>
                  <a:pt x="1394" y="19957"/>
                </a:lnTo>
                <a:cubicBezTo>
                  <a:pt x="1437" y="20043"/>
                  <a:pt x="1466" y="20201"/>
                  <a:pt x="1423" y="20230"/>
                </a:cubicBezTo>
                <a:cubicBezTo>
                  <a:pt x="1387" y="20253"/>
                  <a:pt x="1352" y="20277"/>
                  <a:pt x="1333" y="20277"/>
                </a:cubicBezTo>
                <a:cubicBezTo>
                  <a:pt x="1328" y="20277"/>
                  <a:pt x="1325" y="20276"/>
                  <a:pt x="1322" y="20273"/>
                </a:cubicBezTo>
                <a:lnTo>
                  <a:pt x="1308" y="20259"/>
                </a:lnTo>
                <a:cubicBezTo>
                  <a:pt x="1308" y="20244"/>
                  <a:pt x="1308" y="20230"/>
                  <a:pt x="1308" y="20216"/>
                </a:cubicBezTo>
                <a:cubicBezTo>
                  <a:pt x="1308" y="20201"/>
                  <a:pt x="1279" y="20201"/>
                  <a:pt x="1265" y="20201"/>
                </a:cubicBezTo>
                <a:cubicBezTo>
                  <a:pt x="1265" y="20201"/>
                  <a:pt x="1250" y="20216"/>
                  <a:pt x="1250" y="20230"/>
                </a:cubicBezTo>
                <a:lnTo>
                  <a:pt x="1250" y="20259"/>
                </a:lnTo>
                <a:cubicBezTo>
                  <a:pt x="1265" y="20288"/>
                  <a:pt x="1308" y="20316"/>
                  <a:pt x="1365" y="20316"/>
                </a:cubicBezTo>
                <a:lnTo>
                  <a:pt x="1394" y="20331"/>
                </a:lnTo>
                <a:cubicBezTo>
                  <a:pt x="1408" y="20331"/>
                  <a:pt x="1423" y="20345"/>
                  <a:pt x="1437" y="20359"/>
                </a:cubicBezTo>
                <a:cubicBezTo>
                  <a:pt x="1437" y="20374"/>
                  <a:pt x="1451" y="20374"/>
                  <a:pt x="1466" y="20374"/>
                </a:cubicBezTo>
                <a:cubicBezTo>
                  <a:pt x="1473" y="20367"/>
                  <a:pt x="1480" y="20359"/>
                  <a:pt x="1485" y="20359"/>
                </a:cubicBezTo>
                <a:cubicBezTo>
                  <a:pt x="1491" y="20359"/>
                  <a:pt x="1494" y="20367"/>
                  <a:pt x="1494" y="20388"/>
                </a:cubicBezTo>
                <a:lnTo>
                  <a:pt x="1494" y="20402"/>
                </a:lnTo>
                <a:cubicBezTo>
                  <a:pt x="1480" y="20402"/>
                  <a:pt x="1380" y="20402"/>
                  <a:pt x="1336" y="20388"/>
                </a:cubicBezTo>
                <a:cubicBezTo>
                  <a:pt x="1308" y="20374"/>
                  <a:pt x="1279" y="20359"/>
                  <a:pt x="1279" y="20345"/>
                </a:cubicBezTo>
                <a:cubicBezTo>
                  <a:pt x="1279" y="20341"/>
                  <a:pt x="1275" y="20339"/>
                  <a:pt x="1270" y="20339"/>
                </a:cubicBezTo>
                <a:cubicBezTo>
                  <a:pt x="1256" y="20339"/>
                  <a:pt x="1232" y="20349"/>
                  <a:pt x="1221" y="20359"/>
                </a:cubicBezTo>
                <a:cubicBezTo>
                  <a:pt x="1193" y="20359"/>
                  <a:pt x="1221" y="20417"/>
                  <a:pt x="1250" y="20417"/>
                </a:cubicBezTo>
                <a:cubicBezTo>
                  <a:pt x="1265" y="20417"/>
                  <a:pt x="1293" y="20431"/>
                  <a:pt x="1308" y="20446"/>
                </a:cubicBezTo>
                <a:lnTo>
                  <a:pt x="1308" y="20460"/>
                </a:lnTo>
                <a:cubicBezTo>
                  <a:pt x="1308" y="20460"/>
                  <a:pt x="1293" y="20474"/>
                  <a:pt x="1279" y="20489"/>
                </a:cubicBezTo>
                <a:lnTo>
                  <a:pt x="1265" y="20489"/>
                </a:lnTo>
                <a:cubicBezTo>
                  <a:pt x="1236" y="20489"/>
                  <a:pt x="1207" y="20503"/>
                  <a:pt x="1207" y="20503"/>
                </a:cubicBezTo>
                <a:cubicBezTo>
                  <a:pt x="1207" y="20517"/>
                  <a:pt x="1265" y="20532"/>
                  <a:pt x="1279" y="20532"/>
                </a:cubicBezTo>
                <a:cubicBezTo>
                  <a:pt x="1281" y="20533"/>
                  <a:pt x="1284" y="20533"/>
                  <a:pt x="1286" y="20533"/>
                </a:cubicBezTo>
                <a:cubicBezTo>
                  <a:pt x="1316" y="20533"/>
                  <a:pt x="1367" y="20460"/>
                  <a:pt x="1394" y="20460"/>
                </a:cubicBezTo>
                <a:cubicBezTo>
                  <a:pt x="1437" y="20460"/>
                  <a:pt x="1451" y="20503"/>
                  <a:pt x="1451" y="20532"/>
                </a:cubicBezTo>
                <a:cubicBezTo>
                  <a:pt x="1451" y="20546"/>
                  <a:pt x="1466" y="20560"/>
                  <a:pt x="1494" y="20560"/>
                </a:cubicBezTo>
                <a:lnTo>
                  <a:pt x="1494" y="20604"/>
                </a:lnTo>
                <a:cubicBezTo>
                  <a:pt x="1494" y="20604"/>
                  <a:pt x="1494" y="20618"/>
                  <a:pt x="1494" y="20632"/>
                </a:cubicBezTo>
                <a:cubicBezTo>
                  <a:pt x="1494" y="20675"/>
                  <a:pt x="1466" y="20704"/>
                  <a:pt x="1494" y="20747"/>
                </a:cubicBezTo>
                <a:cubicBezTo>
                  <a:pt x="1509" y="20762"/>
                  <a:pt x="1480" y="20790"/>
                  <a:pt x="1480" y="20805"/>
                </a:cubicBezTo>
                <a:cubicBezTo>
                  <a:pt x="1480" y="20833"/>
                  <a:pt x="1423" y="20833"/>
                  <a:pt x="1451" y="20877"/>
                </a:cubicBezTo>
                <a:lnTo>
                  <a:pt x="1466" y="20891"/>
                </a:lnTo>
                <a:cubicBezTo>
                  <a:pt x="1451" y="20934"/>
                  <a:pt x="1480" y="20963"/>
                  <a:pt x="1523" y="20963"/>
                </a:cubicBezTo>
                <a:lnTo>
                  <a:pt x="1523" y="20977"/>
                </a:lnTo>
                <a:lnTo>
                  <a:pt x="1523" y="21063"/>
                </a:lnTo>
                <a:cubicBezTo>
                  <a:pt x="1523" y="21126"/>
                  <a:pt x="1469" y="21166"/>
                  <a:pt x="1440" y="21166"/>
                </a:cubicBezTo>
                <a:cubicBezTo>
                  <a:pt x="1430" y="21166"/>
                  <a:pt x="1423" y="21161"/>
                  <a:pt x="1423" y="21150"/>
                </a:cubicBezTo>
                <a:cubicBezTo>
                  <a:pt x="1418" y="21135"/>
                  <a:pt x="1415" y="21129"/>
                  <a:pt x="1413" y="21129"/>
                </a:cubicBezTo>
                <a:lnTo>
                  <a:pt x="1413" y="21129"/>
                </a:lnTo>
                <a:cubicBezTo>
                  <a:pt x="1410" y="21129"/>
                  <a:pt x="1413" y="21154"/>
                  <a:pt x="1423" y="21193"/>
                </a:cubicBezTo>
                <a:lnTo>
                  <a:pt x="1437" y="21250"/>
                </a:lnTo>
                <a:lnTo>
                  <a:pt x="1466" y="21336"/>
                </a:lnTo>
                <a:cubicBezTo>
                  <a:pt x="1509" y="21423"/>
                  <a:pt x="1538" y="21480"/>
                  <a:pt x="1509" y="21480"/>
                </a:cubicBezTo>
                <a:lnTo>
                  <a:pt x="1494" y="21480"/>
                </a:lnTo>
                <a:cubicBezTo>
                  <a:pt x="1466" y="21480"/>
                  <a:pt x="1451" y="21509"/>
                  <a:pt x="1466" y="21537"/>
                </a:cubicBezTo>
                <a:cubicBezTo>
                  <a:pt x="1480" y="21566"/>
                  <a:pt x="1538" y="21537"/>
                  <a:pt x="1523" y="21595"/>
                </a:cubicBezTo>
                <a:lnTo>
                  <a:pt x="1523" y="21609"/>
                </a:lnTo>
                <a:cubicBezTo>
                  <a:pt x="1535" y="21645"/>
                  <a:pt x="1488" y="21670"/>
                  <a:pt x="1464" y="21670"/>
                </a:cubicBezTo>
                <a:cubicBezTo>
                  <a:pt x="1458" y="21670"/>
                  <a:pt x="1454" y="21669"/>
                  <a:pt x="1451" y="21667"/>
                </a:cubicBezTo>
                <a:cubicBezTo>
                  <a:pt x="1423" y="21652"/>
                  <a:pt x="1408" y="21624"/>
                  <a:pt x="1423" y="21609"/>
                </a:cubicBezTo>
                <a:lnTo>
                  <a:pt x="1437" y="21595"/>
                </a:lnTo>
                <a:lnTo>
                  <a:pt x="1437" y="21581"/>
                </a:lnTo>
                <a:cubicBezTo>
                  <a:pt x="1437" y="21576"/>
                  <a:pt x="1429" y="21574"/>
                  <a:pt x="1418" y="21574"/>
                </a:cubicBezTo>
                <a:cubicBezTo>
                  <a:pt x="1395" y="21574"/>
                  <a:pt x="1360" y="21581"/>
                  <a:pt x="1351" y="21581"/>
                </a:cubicBezTo>
                <a:cubicBezTo>
                  <a:pt x="1322" y="21581"/>
                  <a:pt x="1351" y="21652"/>
                  <a:pt x="1365" y="21667"/>
                </a:cubicBezTo>
                <a:cubicBezTo>
                  <a:pt x="1394" y="21681"/>
                  <a:pt x="1293" y="21724"/>
                  <a:pt x="1293" y="21753"/>
                </a:cubicBezTo>
                <a:cubicBezTo>
                  <a:pt x="1279" y="21796"/>
                  <a:pt x="1351" y="21897"/>
                  <a:pt x="1394" y="21911"/>
                </a:cubicBezTo>
                <a:cubicBezTo>
                  <a:pt x="1423" y="21940"/>
                  <a:pt x="1394" y="21968"/>
                  <a:pt x="1336" y="21968"/>
                </a:cubicBezTo>
                <a:lnTo>
                  <a:pt x="1322" y="22026"/>
                </a:lnTo>
                <a:lnTo>
                  <a:pt x="1308" y="22055"/>
                </a:lnTo>
                <a:cubicBezTo>
                  <a:pt x="1308" y="22083"/>
                  <a:pt x="1351" y="22127"/>
                  <a:pt x="1365" y="22127"/>
                </a:cubicBezTo>
                <a:cubicBezTo>
                  <a:pt x="1380" y="22127"/>
                  <a:pt x="1408" y="22083"/>
                  <a:pt x="1408" y="22055"/>
                </a:cubicBezTo>
                <a:cubicBezTo>
                  <a:pt x="1408" y="22047"/>
                  <a:pt x="1426" y="22044"/>
                  <a:pt x="1448" y="22044"/>
                </a:cubicBezTo>
                <a:cubicBezTo>
                  <a:pt x="1469" y="22044"/>
                  <a:pt x="1494" y="22047"/>
                  <a:pt x="1509" y="22055"/>
                </a:cubicBezTo>
                <a:cubicBezTo>
                  <a:pt x="1538" y="22069"/>
                  <a:pt x="1566" y="22141"/>
                  <a:pt x="1566" y="22170"/>
                </a:cubicBezTo>
                <a:cubicBezTo>
                  <a:pt x="1566" y="22198"/>
                  <a:pt x="1538" y="22241"/>
                  <a:pt x="1509" y="22270"/>
                </a:cubicBezTo>
                <a:lnTo>
                  <a:pt x="1523" y="22328"/>
                </a:lnTo>
                <a:lnTo>
                  <a:pt x="1538" y="22342"/>
                </a:lnTo>
                <a:cubicBezTo>
                  <a:pt x="1538" y="22356"/>
                  <a:pt x="1541" y="22364"/>
                  <a:pt x="1548" y="22364"/>
                </a:cubicBezTo>
                <a:cubicBezTo>
                  <a:pt x="1555" y="22364"/>
                  <a:pt x="1566" y="22356"/>
                  <a:pt x="1581" y="22342"/>
                </a:cubicBezTo>
                <a:lnTo>
                  <a:pt x="1595" y="22342"/>
                </a:lnTo>
                <a:lnTo>
                  <a:pt x="1652" y="22356"/>
                </a:lnTo>
                <a:cubicBezTo>
                  <a:pt x="1638" y="22414"/>
                  <a:pt x="1581" y="22457"/>
                  <a:pt x="1566" y="22457"/>
                </a:cubicBezTo>
                <a:cubicBezTo>
                  <a:pt x="1552" y="22457"/>
                  <a:pt x="1566" y="22514"/>
                  <a:pt x="1595" y="22572"/>
                </a:cubicBezTo>
                <a:lnTo>
                  <a:pt x="1581" y="22629"/>
                </a:lnTo>
                <a:lnTo>
                  <a:pt x="1581" y="22716"/>
                </a:lnTo>
                <a:cubicBezTo>
                  <a:pt x="1652" y="22744"/>
                  <a:pt x="1638" y="22859"/>
                  <a:pt x="1624" y="22902"/>
                </a:cubicBezTo>
                <a:cubicBezTo>
                  <a:pt x="1595" y="22931"/>
                  <a:pt x="1566" y="22989"/>
                  <a:pt x="1566" y="23003"/>
                </a:cubicBezTo>
                <a:cubicBezTo>
                  <a:pt x="1566" y="23003"/>
                  <a:pt x="1581" y="23046"/>
                  <a:pt x="1609" y="23075"/>
                </a:cubicBezTo>
                <a:lnTo>
                  <a:pt x="1609" y="23132"/>
                </a:lnTo>
                <a:cubicBezTo>
                  <a:pt x="1609" y="23132"/>
                  <a:pt x="1638" y="23147"/>
                  <a:pt x="1652" y="23147"/>
                </a:cubicBezTo>
                <a:cubicBezTo>
                  <a:pt x="1710" y="23147"/>
                  <a:pt x="1710" y="23147"/>
                  <a:pt x="1696" y="23204"/>
                </a:cubicBezTo>
                <a:cubicBezTo>
                  <a:pt x="1696" y="23218"/>
                  <a:pt x="1681" y="23247"/>
                  <a:pt x="1681" y="23262"/>
                </a:cubicBezTo>
                <a:lnTo>
                  <a:pt x="1739" y="23319"/>
                </a:lnTo>
                <a:cubicBezTo>
                  <a:pt x="1696" y="23348"/>
                  <a:pt x="1681" y="23420"/>
                  <a:pt x="1696" y="23448"/>
                </a:cubicBezTo>
                <a:cubicBezTo>
                  <a:pt x="1696" y="23453"/>
                  <a:pt x="1693" y="23454"/>
                  <a:pt x="1689" y="23454"/>
                </a:cubicBezTo>
                <a:cubicBezTo>
                  <a:pt x="1680" y="23454"/>
                  <a:pt x="1663" y="23444"/>
                  <a:pt x="1652" y="23434"/>
                </a:cubicBezTo>
                <a:cubicBezTo>
                  <a:pt x="1652" y="23433"/>
                  <a:pt x="1651" y="23433"/>
                  <a:pt x="1650" y="23433"/>
                </a:cubicBezTo>
                <a:lnTo>
                  <a:pt x="1650" y="23433"/>
                </a:lnTo>
                <a:cubicBezTo>
                  <a:pt x="1640" y="23433"/>
                  <a:pt x="1653" y="23520"/>
                  <a:pt x="1667" y="23520"/>
                </a:cubicBezTo>
                <a:cubicBezTo>
                  <a:pt x="1681" y="23534"/>
                  <a:pt x="1710" y="23563"/>
                  <a:pt x="1710" y="23578"/>
                </a:cubicBezTo>
                <a:cubicBezTo>
                  <a:pt x="1710" y="23592"/>
                  <a:pt x="1681" y="23606"/>
                  <a:pt x="1667" y="23621"/>
                </a:cubicBezTo>
                <a:cubicBezTo>
                  <a:pt x="1667" y="23621"/>
                  <a:pt x="1681" y="23649"/>
                  <a:pt x="1696" y="23664"/>
                </a:cubicBezTo>
                <a:cubicBezTo>
                  <a:pt x="1710" y="23664"/>
                  <a:pt x="1739" y="23693"/>
                  <a:pt x="1767" y="23707"/>
                </a:cubicBezTo>
                <a:lnTo>
                  <a:pt x="1724" y="23736"/>
                </a:lnTo>
                <a:cubicBezTo>
                  <a:pt x="1696" y="23764"/>
                  <a:pt x="1652" y="23793"/>
                  <a:pt x="1652" y="23807"/>
                </a:cubicBezTo>
                <a:cubicBezTo>
                  <a:pt x="1667" y="23851"/>
                  <a:pt x="1696" y="23879"/>
                  <a:pt x="1681" y="23937"/>
                </a:cubicBezTo>
                <a:lnTo>
                  <a:pt x="1681" y="23980"/>
                </a:lnTo>
                <a:cubicBezTo>
                  <a:pt x="1710" y="23980"/>
                  <a:pt x="1739" y="23994"/>
                  <a:pt x="1739" y="24009"/>
                </a:cubicBezTo>
                <a:lnTo>
                  <a:pt x="1739" y="24023"/>
                </a:lnTo>
                <a:cubicBezTo>
                  <a:pt x="1710" y="24066"/>
                  <a:pt x="1681" y="24066"/>
                  <a:pt x="1638" y="24066"/>
                </a:cubicBezTo>
                <a:cubicBezTo>
                  <a:pt x="1624" y="24080"/>
                  <a:pt x="1681" y="24095"/>
                  <a:pt x="1710" y="24095"/>
                </a:cubicBezTo>
                <a:cubicBezTo>
                  <a:pt x="1739" y="24095"/>
                  <a:pt x="1739" y="24167"/>
                  <a:pt x="1724" y="24195"/>
                </a:cubicBezTo>
                <a:cubicBezTo>
                  <a:pt x="1724" y="24224"/>
                  <a:pt x="1767" y="24325"/>
                  <a:pt x="1739" y="24339"/>
                </a:cubicBezTo>
                <a:cubicBezTo>
                  <a:pt x="1710" y="24353"/>
                  <a:pt x="1710" y="24397"/>
                  <a:pt x="1724" y="24411"/>
                </a:cubicBezTo>
                <a:cubicBezTo>
                  <a:pt x="1739" y="24411"/>
                  <a:pt x="1739" y="24382"/>
                  <a:pt x="1739" y="24353"/>
                </a:cubicBezTo>
                <a:lnTo>
                  <a:pt x="1811" y="24353"/>
                </a:lnTo>
                <a:cubicBezTo>
                  <a:pt x="1825" y="24368"/>
                  <a:pt x="1868" y="24382"/>
                  <a:pt x="1882" y="24382"/>
                </a:cubicBezTo>
                <a:cubicBezTo>
                  <a:pt x="1897" y="24382"/>
                  <a:pt x="1897" y="24368"/>
                  <a:pt x="1897" y="24339"/>
                </a:cubicBezTo>
                <a:lnTo>
                  <a:pt x="1897" y="24325"/>
                </a:lnTo>
                <a:lnTo>
                  <a:pt x="1897" y="24282"/>
                </a:lnTo>
                <a:cubicBezTo>
                  <a:pt x="1868" y="24238"/>
                  <a:pt x="1868" y="24181"/>
                  <a:pt x="1897" y="24138"/>
                </a:cubicBezTo>
                <a:lnTo>
                  <a:pt x="1925" y="24095"/>
                </a:lnTo>
                <a:lnTo>
                  <a:pt x="1954" y="24095"/>
                </a:lnTo>
                <a:cubicBezTo>
                  <a:pt x="1954" y="24095"/>
                  <a:pt x="1969" y="24109"/>
                  <a:pt x="1969" y="24124"/>
                </a:cubicBezTo>
                <a:cubicBezTo>
                  <a:pt x="1954" y="24152"/>
                  <a:pt x="1940" y="24181"/>
                  <a:pt x="1940" y="24210"/>
                </a:cubicBezTo>
                <a:lnTo>
                  <a:pt x="1940" y="24224"/>
                </a:lnTo>
                <a:cubicBezTo>
                  <a:pt x="1940" y="24253"/>
                  <a:pt x="1954" y="24310"/>
                  <a:pt x="1969" y="24339"/>
                </a:cubicBezTo>
                <a:lnTo>
                  <a:pt x="1969" y="24368"/>
                </a:lnTo>
                <a:lnTo>
                  <a:pt x="1940" y="24511"/>
                </a:lnTo>
                <a:cubicBezTo>
                  <a:pt x="1954" y="24670"/>
                  <a:pt x="1983" y="24813"/>
                  <a:pt x="1983" y="24842"/>
                </a:cubicBezTo>
                <a:lnTo>
                  <a:pt x="1983" y="24871"/>
                </a:lnTo>
                <a:lnTo>
                  <a:pt x="1983" y="24928"/>
                </a:lnTo>
                <a:cubicBezTo>
                  <a:pt x="1983" y="24986"/>
                  <a:pt x="2040" y="25029"/>
                  <a:pt x="2069" y="25043"/>
                </a:cubicBezTo>
                <a:cubicBezTo>
                  <a:pt x="2083" y="25043"/>
                  <a:pt x="2069" y="25072"/>
                  <a:pt x="2026" y="25115"/>
                </a:cubicBezTo>
                <a:cubicBezTo>
                  <a:pt x="2012" y="25144"/>
                  <a:pt x="1997" y="25158"/>
                  <a:pt x="2012" y="25201"/>
                </a:cubicBezTo>
                <a:lnTo>
                  <a:pt x="2026" y="25230"/>
                </a:lnTo>
                <a:cubicBezTo>
                  <a:pt x="2004" y="25274"/>
                  <a:pt x="1965" y="25292"/>
                  <a:pt x="1935" y="25292"/>
                </a:cubicBezTo>
                <a:cubicBezTo>
                  <a:pt x="1926" y="25292"/>
                  <a:pt x="1918" y="25291"/>
                  <a:pt x="1911" y="25287"/>
                </a:cubicBezTo>
                <a:lnTo>
                  <a:pt x="1911" y="25244"/>
                </a:lnTo>
                <a:lnTo>
                  <a:pt x="1911" y="25230"/>
                </a:lnTo>
                <a:lnTo>
                  <a:pt x="1854" y="25230"/>
                </a:lnTo>
                <a:lnTo>
                  <a:pt x="1839" y="25244"/>
                </a:lnTo>
                <a:cubicBezTo>
                  <a:pt x="1839" y="25244"/>
                  <a:pt x="1839" y="25259"/>
                  <a:pt x="1839" y="25273"/>
                </a:cubicBezTo>
                <a:cubicBezTo>
                  <a:pt x="1839" y="25302"/>
                  <a:pt x="1854" y="25345"/>
                  <a:pt x="1868" y="25359"/>
                </a:cubicBezTo>
                <a:lnTo>
                  <a:pt x="1868" y="25374"/>
                </a:lnTo>
                <a:cubicBezTo>
                  <a:pt x="1868" y="25402"/>
                  <a:pt x="1839" y="25431"/>
                  <a:pt x="1811" y="25445"/>
                </a:cubicBezTo>
                <a:lnTo>
                  <a:pt x="1811" y="25474"/>
                </a:lnTo>
                <a:lnTo>
                  <a:pt x="1811" y="25517"/>
                </a:lnTo>
                <a:cubicBezTo>
                  <a:pt x="1811" y="25560"/>
                  <a:pt x="1868" y="25632"/>
                  <a:pt x="1897" y="25646"/>
                </a:cubicBezTo>
                <a:cubicBezTo>
                  <a:pt x="1899" y="25649"/>
                  <a:pt x="1903" y="25650"/>
                  <a:pt x="1908" y="25650"/>
                </a:cubicBezTo>
                <a:cubicBezTo>
                  <a:pt x="1926" y="25650"/>
                  <a:pt x="1954" y="25629"/>
                  <a:pt x="1954" y="25618"/>
                </a:cubicBezTo>
                <a:cubicBezTo>
                  <a:pt x="1954" y="25603"/>
                  <a:pt x="1940" y="25560"/>
                  <a:pt x="1940" y="25546"/>
                </a:cubicBezTo>
                <a:cubicBezTo>
                  <a:pt x="1940" y="25546"/>
                  <a:pt x="1925" y="25503"/>
                  <a:pt x="1925" y="25460"/>
                </a:cubicBezTo>
                <a:lnTo>
                  <a:pt x="1911" y="25431"/>
                </a:lnTo>
                <a:lnTo>
                  <a:pt x="1911" y="25417"/>
                </a:lnTo>
                <a:cubicBezTo>
                  <a:pt x="1911" y="25402"/>
                  <a:pt x="1954" y="25388"/>
                  <a:pt x="1969" y="25388"/>
                </a:cubicBezTo>
                <a:cubicBezTo>
                  <a:pt x="1983" y="25388"/>
                  <a:pt x="1997" y="25517"/>
                  <a:pt x="1997" y="25575"/>
                </a:cubicBezTo>
                <a:cubicBezTo>
                  <a:pt x="1997" y="25618"/>
                  <a:pt x="1997" y="25675"/>
                  <a:pt x="2012" y="25690"/>
                </a:cubicBezTo>
                <a:cubicBezTo>
                  <a:pt x="2012" y="25704"/>
                  <a:pt x="2040" y="25761"/>
                  <a:pt x="2040" y="25790"/>
                </a:cubicBezTo>
                <a:cubicBezTo>
                  <a:pt x="2031" y="25800"/>
                  <a:pt x="1981" y="25823"/>
                  <a:pt x="1950" y="25823"/>
                </a:cubicBezTo>
                <a:cubicBezTo>
                  <a:pt x="1936" y="25823"/>
                  <a:pt x="1925" y="25818"/>
                  <a:pt x="1925" y="25805"/>
                </a:cubicBezTo>
                <a:cubicBezTo>
                  <a:pt x="1925" y="25789"/>
                  <a:pt x="1912" y="25777"/>
                  <a:pt x="1894" y="25777"/>
                </a:cubicBezTo>
                <a:cubicBezTo>
                  <a:pt x="1878" y="25777"/>
                  <a:pt x="1859" y="25785"/>
                  <a:pt x="1839" y="25805"/>
                </a:cubicBezTo>
                <a:lnTo>
                  <a:pt x="1811" y="25833"/>
                </a:lnTo>
                <a:lnTo>
                  <a:pt x="1811" y="25876"/>
                </a:lnTo>
                <a:cubicBezTo>
                  <a:pt x="1829" y="25904"/>
                  <a:pt x="1853" y="25914"/>
                  <a:pt x="1872" y="25914"/>
                </a:cubicBezTo>
                <a:cubicBezTo>
                  <a:pt x="1882" y="25914"/>
                  <a:pt x="1891" y="25910"/>
                  <a:pt x="1897" y="25905"/>
                </a:cubicBezTo>
                <a:cubicBezTo>
                  <a:pt x="1897" y="25898"/>
                  <a:pt x="1915" y="25894"/>
                  <a:pt x="1936" y="25894"/>
                </a:cubicBezTo>
                <a:cubicBezTo>
                  <a:pt x="1958" y="25894"/>
                  <a:pt x="1983" y="25898"/>
                  <a:pt x="1997" y="25905"/>
                </a:cubicBezTo>
                <a:cubicBezTo>
                  <a:pt x="2012" y="25905"/>
                  <a:pt x="2040" y="25977"/>
                  <a:pt x="2055" y="26063"/>
                </a:cubicBezTo>
                <a:lnTo>
                  <a:pt x="2026" y="26106"/>
                </a:lnTo>
                <a:lnTo>
                  <a:pt x="1969" y="26192"/>
                </a:lnTo>
                <a:cubicBezTo>
                  <a:pt x="2012" y="26250"/>
                  <a:pt x="2026" y="26336"/>
                  <a:pt x="1997" y="26365"/>
                </a:cubicBezTo>
                <a:lnTo>
                  <a:pt x="2012" y="26394"/>
                </a:lnTo>
                <a:lnTo>
                  <a:pt x="2012" y="26422"/>
                </a:lnTo>
                <a:cubicBezTo>
                  <a:pt x="2055" y="26451"/>
                  <a:pt x="2040" y="26509"/>
                  <a:pt x="2012" y="26523"/>
                </a:cubicBezTo>
                <a:cubicBezTo>
                  <a:pt x="2007" y="26527"/>
                  <a:pt x="2002" y="26529"/>
                  <a:pt x="1996" y="26529"/>
                </a:cubicBezTo>
                <a:cubicBezTo>
                  <a:pt x="1983" y="26529"/>
                  <a:pt x="1969" y="26519"/>
                  <a:pt x="1969" y="26509"/>
                </a:cubicBezTo>
                <a:cubicBezTo>
                  <a:pt x="1969" y="26509"/>
                  <a:pt x="2005" y="26435"/>
                  <a:pt x="1988" y="26435"/>
                </a:cubicBezTo>
                <a:cubicBezTo>
                  <a:pt x="1987" y="26435"/>
                  <a:pt x="1985" y="26436"/>
                  <a:pt x="1983" y="26437"/>
                </a:cubicBezTo>
                <a:cubicBezTo>
                  <a:pt x="1954" y="26451"/>
                  <a:pt x="1925" y="26509"/>
                  <a:pt x="1911" y="26537"/>
                </a:cubicBezTo>
                <a:cubicBezTo>
                  <a:pt x="1911" y="26549"/>
                  <a:pt x="1977" y="26570"/>
                  <a:pt x="2025" y="26570"/>
                </a:cubicBezTo>
                <a:cubicBezTo>
                  <a:pt x="2036" y="26570"/>
                  <a:pt x="2047" y="26569"/>
                  <a:pt x="2055" y="26566"/>
                </a:cubicBezTo>
                <a:cubicBezTo>
                  <a:pt x="2058" y="26565"/>
                  <a:pt x="2061" y="26564"/>
                  <a:pt x="2064" y="26564"/>
                </a:cubicBezTo>
                <a:cubicBezTo>
                  <a:pt x="2100" y="26564"/>
                  <a:pt x="2111" y="26640"/>
                  <a:pt x="2098" y="26667"/>
                </a:cubicBezTo>
                <a:cubicBezTo>
                  <a:pt x="2069" y="26695"/>
                  <a:pt x="2055" y="26724"/>
                  <a:pt x="2040" y="26738"/>
                </a:cubicBezTo>
                <a:lnTo>
                  <a:pt x="2040" y="26753"/>
                </a:lnTo>
                <a:lnTo>
                  <a:pt x="2026" y="26781"/>
                </a:lnTo>
                <a:cubicBezTo>
                  <a:pt x="2026" y="26798"/>
                  <a:pt x="2022" y="26804"/>
                  <a:pt x="2016" y="26804"/>
                </a:cubicBezTo>
                <a:cubicBezTo>
                  <a:pt x="2008" y="26804"/>
                  <a:pt x="1997" y="26790"/>
                  <a:pt x="1997" y="26781"/>
                </a:cubicBezTo>
                <a:cubicBezTo>
                  <a:pt x="1996" y="26780"/>
                  <a:pt x="1995" y="26780"/>
                  <a:pt x="1994" y="26780"/>
                </a:cubicBezTo>
                <a:cubicBezTo>
                  <a:pt x="1983" y="26780"/>
                  <a:pt x="1983" y="26842"/>
                  <a:pt x="1983" y="26868"/>
                </a:cubicBezTo>
                <a:cubicBezTo>
                  <a:pt x="1983" y="26878"/>
                  <a:pt x="1990" y="26888"/>
                  <a:pt x="1999" y="26888"/>
                </a:cubicBezTo>
                <a:cubicBezTo>
                  <a:pt x="2003" y="26888"/>
                  <a:pt x="2007" y="26886"/>
                  <a:pt x="2012" y="26882"/>
                </a:cubicBezTo>
                <a:lnTo>
                  <a:pt x="2026" y="26882"/>
                </a:lnTo>
                <a:cubicBezTo>
                  <a:pt x="2040" y="26896"/>
                  <a:pt x="2055" y="26925"/>
                  <a:pt x="2055" y="26925"/>
                </a:cubicBezTo>
                <a:lnTo>
                  <a:pt x="2026" y="26954"/>
                </a:lnTo>
                <a:cubicBezTo>
                  <a:pt x="1997" y="26983"/>
                  <a:pt x="1997" y="27054"/>
                  <a:pt x="2012" y="27069"/>
                </a:cubicBezTo>
                <a:cubicBezTo>
                  <a:pt x="2026" y="27083"/>
                  <a:pt x="1997" y="27198"/>
                  <a:pt x="2012" y="27227"/>
                </a:cubicBezTo>
                <a:cubicBezTo>
                  <a:pt x="2026" y="27256"/>
                  <a:pt x="2098" y="27299"/>
                  <a:pt x="2112" y="27313"/>
                </a:cubicBezTo>
                <a:cubicBezTo>
                  <a:pt x="2141" y="27313"/>
                  <a:pt x="2069" y="27399"/>
                  <a:pt x="2055" y="27428"/>
                </a:cubicBezTo>
                <a:cubicBezTo>
                  <a:pt x="2026" y="27442"/>
                  <a:pt x="2026" y="27572"/>
                  <a:pt x="2040" y="27615"/>
                </a:cubicBezTo>
                <a:cubicBezTo>
                  <a:pt x="2055" y="27644"/>
                  <a:pt x="2055" y="27730"/>
                  <a:pt x="2055" y="27802"/>
                </a:cubicBezTo>
                <a:lnTo>
                  <a:pt x="2069" y="27859"/>
                </a:lnTo>
                <a:lnTo>
                  <a:pt x="2069" y="27888"/>
                </a:lnTo>
                <a:cubicBezTo>
                  <a:pt x="2055" y="27902"/>
                  <a:pt x="2083" y="27931"/>
                  <a:pt x="2098" y="27945"/>
                </a:cubicBezTo>
                <a:cubicBezTo>
                  <a:pt x="2127" y="27945"/>
                  <a:pt x="2112" y="27974"/>
                  <a:pt x="2098" y="28017"/>
                </a:cubicBezTo>
                <a:lnTo>
                  <a:pt x="2083" y="28060"/>
                </a:lnTo>
                <a:cubicBezTo>
                  <a:pt x="2083" y="28089"/>
                  <a:pt x="2012" y="28089"/>
                  <a:pt x="2055" y="28146"/>
                </a:cubicBezTo>
                <a:cubicBezTo>
                  <a:pt x="2083" y="28161"/>
                  <a:pt x="2083" y="28218"/>
                  <a:pt x="2083" y="28247"/>
                </a:cubicBezTo>
                <a:cubicBezTo>
                  <a:pt x="2083" y="28247"/>
                  <a:pt x="2083" y="28261"/>
                  <a:pt x="2083" y="28261"/>
                </a:cubicBezTo>
                <a:cubicBezTo>
                  <a:pt x="2040" y="28319"/>
                  <a:pt x="2083" y="28391"/>
                  <a:pt x="2040" y="28448"/>
                </a:cubicBezTo>
                <a:cubicBezTo>
                  <a:pt x="2026" y="28462"/>
                  <a:pt x="2055" y="28491"/>
                  <a:pt x="2069" y="28520"/>
                </a:cubicBezTo>
                <a:lnTo>
                  <a:pt x="2069" y="28534"/>
                </a:lnTo>
                <a:cubicBezTo>
                  <a:pt x="2055" y="28556"/>
                  <a:pt x="2058" y="28563"/>
                  <a:pt x="2067" y="28563"/>
                </a:cubicBezTo>
                <a:cubicBezTo>
                  <a:pt x="2076" y="28563"/>
                  <a:pt x="2091" y="28556"/>
                  <a:pt x="2098" y="28549"/>
                </a:cubicBezTo>
                <a:cubicBezTo>
                  <a:pt x="2112" y="28549"/>
                  <a:pt x="2170" y="28520"/>
                  <a:pt x="2184" y="28506"/>
                </a:cubicBezTo>
                <a:cubicBezTo>
                  <a:pt x="2198" y="28506"/>
                  <a:pt x="2170" y="28434"/>
                  <a:pt x="2141" y="28405"/>
                </a:cubicBezTo>
                <a:cubicBezTo>
                  <a:pt x="2135" y="28393"/>
                  <a:pt x="2139" y="28388"/>
                  <a:pt x="2147" y="28388"/>
                </a:cubicBezTo>
                <a:cubicBezTo>
                  <a:pt x="2158" y="28388"/>
                  <a:pt x="2176" y="28397"/>
                  <a:pt x="2184" y="28405"/>
                </a:cubicBezTo>
                <a:cubicBezTo>
                  <a:pt x="2198" y="28405"/>
                  <a:pt x="2227" y="28304"/>
                  <a:pt x="2213" y="28290"/>
                </a:cubicBezTo>
                <a:cubicBezTo>
                  <a:pt x="2213" y="28261"/>
                  <a:pt x="2198" y="28189"/>
                  <a:pt x="2198" y="28175"/>
                </a:cubicBezTo>
                <a:cubicBezTo>
                  <a:pt x="2213" y="28161"/>
                  <a:pt x="2256" y="28103"/>
                  <a:pt x="2299" y="28046"/>
                </a:cubicBezTo>
                <a:lnTo>
                  <a:pt x="2356" y="28060"/>
                </a:lnTo>
                <a:lnTo>
                  <a:pt x="2385" y="28075"/>
                </a:lnTo>
                <a:cubicBezTo>
                  <a:pt x="2400" y="28103"/>
                  <a:pt x="2400" y="28132"/>
                  <a:pt x="2371" y="28132"/>
                </a:cubicBezTo>
                <a:cubicBezTo>
                  <a:pt x="2355" y="28128"/>
                  <a:pt x="2342" y="28126"/>
                  <a:pt x="2331" y="28126"/>
                </a:cubicBezTo>
                <a:cubicBezTo>
                  <a:pt x="2300" y="28126"/>
                  <a:pt x="2285" y="28140"/>
                  <a:pt x="2285" y="28161"/>
                </a:cubicBezTo>
                <a:lnTo>
                  <a:pt x="2299" y="28204"/>
                </a:lnTo>
                <a:cubicBezTo>
                  <a:pt x="2299" y="28247"/>
                  <a:pt x="2328" y="28276"/>
                  <a:pt x="2342" y="28276"/>
                </a:cubicBezTo>
                <a:cubicBezTo>
                  <a:pt x="2356" y="28276"/>
                  <a:pt x="2371" y="28261"/>
                  <a:pt x="2371" y="28261"/>
                </a:cubicBezTo>
                <a:lnTo>
                  <a:pt x="2371" y="28276"/>
                </a:lnTo>
                <a:lnTo>
                  <a:pt x="2385" y="28290"/>
                </a:lnTo>
                <a:cubicBezTo>
                  <a:pt x="2385" y="28319"/>
                  <a:pt x="2371" y="28348"/>
                  <a:pt x="2356" y="28348"/>
                </a:cubicBezTo>
                <a:lnTo>
                  <a:pt x="2328" y="28333"/>
                </a:lnTo>
                <a:cubicBezTo>
                  <a:pt x="2313" y="28333"/>
                  <a:pt x="2299" y="28348"/>
                  <a:pt x="2285" y="28362"/>
                </a:cubicBezTo>
                <a:lnTo>
                  <a:pt x="2299" y="28376"/>
                </a:lnTo>
                <a:lnTo>
                  <a:pt x="2313" y="28405"/>
                </a:lnTo>
                <a:cubicBezTo>
                  <a:pt x="2342" y="28419"/>
                  <a:pt x="2313" y="28462"/>
                  <a:pt x="2313" y="28462"/>
                </a:cubicBezTo>
                <a:cubicBezTo>
                  <a:pt x="2299" y="28477"/>
                  <a:pt x="2285" y="28577"/>
                  <a:pt x="2313" y="28620"/>
                </a:cubicBezTo>
                <a:cubicBezTo>
                  <a:pt x="2328" y="28664"/>
                  <a:pt x="2313" y="28707"/>
                  <a:pt x="2299" y="28707"/>
                </a:cubicBezTo>
                <a:cubicBezTo>
                  <a:pt x="2285" y="28721"/>
                  <a:pt x="2328" y="28764"/>
                  <a:pt x="2356" y="28779"/>
                </a:cubicBezTo>
                <a:cubicBezTo>
                  <a:pt x="2371" y="28779"/>
                  <a:pt x="2385" y="28865"/>
                  <a:pt x="2371" y="28893"/>
                </a:cubicBezTo>
                <a:cubicBezTo>
                  <a:pt x="2371" y="28922"/>
                  <a:pt x="2371" y="28951"/>
                  <a:pt x="2371" y="28965"/>
                </a:cubicBezTo>
                <a:lnTo>
                  <a:pt x="2285" y="28951"/>
                </a:lnTo>
                <a:lnTo>
                  <a:pt x="2285" y="28951"/>
                </a:lnTo>
                <a:cubicBezTo>
                  <a:pt x="2285" y="29023"/>
                  <a:pt x="2299" y="29095"/>
                  <a:pt x="2313" y="29095"/>
                </a:cubicBezTo>
                <a:cubicBezTo>
                  <a:pt x="2328" y="29109"/>
                  <a:pt x="2385" y="29123"/>
                  <a:pt x="2443" y="29138"/>
                </a:cubicBezTo>
                <a:lnTo>
                  <a:pt x="2457" y="29166"/>
                </a:lnTo>
                <a:cubicBezTo>
                  <a:pt x="2471" y="29195"/>
                  <a:pt x="2529" y="29224"/>
                  <a:pt x="2486" y="29281"/>
                </a:cubicBezTo>
                <a:lnTo>
                  <a:pt x="2457" y="29296"/>
                </a:lnTo>
                <a:cubicBezTo>
                  <a:pt x="2443" y="29296"/>
                  <a:pt x="2400" y="29296"/>
                  <a:pt x="2371" y="29310"/>
                </a:cubicBezTo>
                <a:lnTo>
                  <a:pt x="2400" y="29353"/>
                </a:lnTo>
                <a:lnTo>
                  <a:pt x="2414" y="29396"/>
                </a:lnTo>
                <a:cubicBezTo>
                  <a:pt x="2428" y="29439"/>
                  <a:pt x="2457" y="29497"/>
                  <a:pt x="2471" y="29511"/>
                </a:cubicBezTo>
                <a:cubicBezTo>
                  <a:pt x="2471" y="29511"/>
                  <a:pt x="2486" y="29497"/>
                  <a:pt x="2500" y="29483"/>
                </a:cubicBezTo>
                <a:lnTo>
                  <a:pt x="2500" y="29468"/>
                </a:lnTo>
                <a:cubicBezTo>
                  <a:pt x="2500" y="29436"/>
                  <a:pt x="2516" y="29420"/>
                  <a:pt x="2537" y="29420"/>
                </a:cubicBezTo>
                <a:cubicBezTo>
                  <a:pt x="2543" y="29420"/>
                  <a:pt x="2550" y="29421"/>
                  <a:pt x="2558" y="29425"/>
                </a:cubicBezTo>
                <a:lnTo>
                  <a:pt x="2615" y="29439"/>
                </a:lnTo>
                <a:cubicBezTo>
                  <a:pt x="2657" y="29448"/>
                  <a:pt x="2732" y="29456"/>
                  <a:pt x="2793" y="29456"/>
                </a:cubicBezTo>
                <a:cubicBezTo>
                  <a:pt x="2838" y="29456"/>
                  <a:pt x="2876" y="29452"/>
                  <a:pt x="2888" y="29439"/>
                </a:cubicBezTo>
                <a:cubicBezTo>
                  <a:pt x="2917" y="29411"/>
                  <a:pt x="2989" y="29353"/>
                  <a:pt x="3032" y="29324"/>
                </a:cubicBezTo>
                <a:lnTo>
                  <a:pt x="3060" y="29368"/>
                </a:lnTo>
                <a:cubicBezTo>
                  <a:pt x="3075" y="29382"/>
                  <a:pt x="3089" y="29411"/>
                  <a:pt x="3104" y="29425"/>
                </a:cubicBezTo>
                <a:cubicBezTo>
                  <a:pt x="3118" y="29439"/>
                  <a:pt x="3147" y="29454"/>
                  <a:pt x="3147" y="29454"/>
                </a:cubicBezTo>
                <a:cubicBezTo>
                  <a:pt x="3167" y="29434"/>
                  <a:pt x="3181" y="29426"/>
                  <a:pt x="3193" y="29426"/>
                </a:cubicBezTo>
                <a:cubicBezTo>
                  <a:pt x="3214" y="29426"/>
                  <a:pt x="3223" y="29454"/>
                  <a:pt x="3233" y="29483"/>
                </a:cubicBezTo>
                <a:lnTo>
                  <a:pt x="3233" y="29511"/>
                </a:lnTo>
                <a:cubicBezTo>
                  <a:pt x="3247" y="29540"/>
                  <a:pt x="3233" y="29583"/>
                  <a:pt x="3219" y="29583"/>
                </a:cubicBezTo>
                <a:cubicBezTo>
                  <a:pt x="3219" y="29597"/>
                  <a:pt x="3175" y="29669"/>
                  <a:pt x="3204" y="29684"/>
                </a:cubicBezTo>
                <a:cubicBezTo>
                  <a:pt x="3233" y="29698"/>
                  <a:pt x="3305" y="29712"/>
                  <a:pt x="3333" y="29727"/>
                </a:cubicBezTo>
                <a:cubicBezTo>
                  <a:pt x="3348" y="29727"/>
                  <a:pt x="3348" y="29712"/>
                  <a:pt x="3333" y="29684"/>
                </a:cubicBezTo>
                <a:lnTo>
                  <a:pt x="3333" y="29655"/>
                </a:lnTo>
                <a:cubicBezTo>
                  <a:pt x="3333" y="29641"/>
                  <a:pt x="3348" y="29612"/>
                  <a:pt x="3362" y="29597"/>
                </a:cubicBezTo>
                <a:lnTo>
                  <a:pt x="3391" y="29554"/>
                </a:lnTo>
                <a:cubicBezTo>
                  <a:pt x="3362" y="29554"/>
                  <a:pt x="3333" y="29483"/>
                  <a:pt x="3319" y="29425"/>
                </a:cubicBezTo>
                <a:lnTo>
                  <a:pt x="3348" y="29382"/>
                </a:lnTo>
                <a:lnTo>
                  <a:pt x="3362" y="29353"/>
                </a:lnTo>
                <a:cubicBezTo>
                  <a:pt x="3362" y="29353"/>
                  <a:pt x="3377" y="29310"/>
                  <a:pt x="3391" y="29296"/>
                </a:cubicBezTo>
                <a:cubicBezTo>
                  <a:pt x="3397" y="29284"/>
                  <a:pt x="3406" y="29279"/>
                  <a:pt x="3414" y="29279"/>
                </a:cubicBezTo>
                <a:cubicBezTo>
                  <a:pt x="3424" y="29279"/>
                  <a:pt x="3434" y="29287"/>
                  <a:pt x="3434" y="29296"/>
                </a:cubicBezTo>
                <a:cubicBezTo>
                  <a:pt x="3448" y="29310"/>
                  <a:pt x="3405" y="29382"/>
                  <a:pt x="3434" y="29396"/>
                </a:cubicBezTo>
                <a:cubicBezTo>
                  <a:pt x="3437" y="29399"/>
                  <a:pt x="3441" y="29400"/>
                  <a:pt x="3446" y="29400"/>
                </a:cubicBezTo>
                <a:cubicBezTo>
                  <a:pt x="3469" y="29400"/>
                  <a:pt x="3509" y="29379"/>
                  <a:pt x="3520" y="29368"/>
                </a:cubicBezTo>
                <a:cubicBezTo>
                  <a:pt x="3520" y="29368"/>
                  <a:pt x="3563" y="29396"/>
                  <a:pt x="3578" y="29411"/>
                </a:cubicBezTo>
                <a:cubicBezTo>
                  <a:pt x="3586" y="29428"/>
                  <a:pt x="3595" y="29434"/>
                  <a:pt x="3603" y="29434"/>
                </a:cubicBezTo>
                <a:cubicBezTo>
                  <a:pt x="3609" y="29434"/>
                  <a:pt x="3615" y="29431"/>
                  <a:pt x="3621" y="29425"/>
                </a:cubicBezTo>
                <a:cubicBezTo>
                  <a:pt x="3621" y="29425"/>
                  <a:pt x="3650" y="29468"/>
                  <a:pt x="3650" y="29483"/>
                </a:cubicBezTo>
                <a:cubicBezTo>
                  <a:pt x="3664" y="29497"/>
                  <a:pt x="3779" y="29554"/>
                  <a:pt x="3822" y="29554"/>
                </a:cubicBezTo>
                <a:cubicBezTo>
                  <a:pt x="3827" y="29556"/>
                  <a:pt x="3831" y="29557"/>
                  <a:pt x="3835" y="29557"/>
                </a:cubicBezTo>
                <a:cubicBezTo>
                  <a:pt x="3868" y="29557"/>
                  <a:pt x="3879" y="29508"/>
                  <a:pt x="3879" y="29483"/>
                </a:cubicBezTo>
                <a:cubicBezTo>
                  <a:pt x="3894" y="29454"/>
                  <a:pt x="3865" y="29368"/>
                  <a:pt x="3851" y="29353"/>
                </a:cubicBezTo>
                <a:cubicBezTo>
                  <a:pt x="3836" y="29324"/>
                  <a:pt x="3879" y="29296"/>
                  <a:pt x="3894" y="29281"/>
                </a:cubicBezTo>
                <a:cubicBezTo>
                  <a:pt x="3908" y="29281"/>
                  <a:pt x="3923" y="29238"/>
                  <a:pt x="3908" y="29195"/>
                </a:cubicBezTo>
                <a:lnTo>
                  <a:pt x="3894" y="29166"/>
                </a:lnTo>
                <a:cubicBezTo>
                  <a:pt x="3894" y="29152"/>
                  <a:pt x="3879" y="29138"/>
                  <a:pt x="3865" y="29123"/>
                </a:cubicBezTo>
                <a:lnTo>
                  <a:pt x="3822" y="29109"/>
                </a:lnTo>
                <a:cubicBezTo>
                  <a:pt x="3779" y="29123"/>
                  <a:pt x="3750" y="29152"/>
                  <a:pt x="3736" y="29181"/>
                </a:cubicBezTo>
                <a:lnTo>
                  <a:pt x="3736" y="29210"/>
                </a:lnTo>
                <a:lnTo>
                  <a:pt x="3736" y="29238"/>
                </a:lnTo>
                <a:cubicBezTo>
                  <a:pt x="3764" y="29253"/>
                  <a:pt x="3808" y="29281"/>
                  <a:pt x="3793" y="29296"/>
                </a:cubicBezTo>
                <a:cubicBezTo>
                  <a:pt x="3779" y="29310"/>
                  <a:pt x="3736" y="29339"/>
                  <a:pt x="3736" y="29339"/>
                </a:cubicBezTo>
                <a:cubicBezTo>
                  <a:pt x="3735" y="29340"/>
                  <a:pt x="3734" y="29340"/>
                  <a:pt x="3734" y="29340"/>
                </a:cubicBezTo>
                <a:cubicBezTo>
                  <a:pt x="3719" y="29340"/>
                  <a:pt x="3692" y="29207"/>
                  <a:pt x="3678" y="29152"/>
                </a:cubicBezTo>
                <a:cubicBezTo>
                  <a:pt x="3664" y="29109"/>
                  <a:pt x="3693" y="29080"/>
                  <a:pt x="3693" y="29080"/>
                </a:cubicBezTo>
                <a:cubicBezTo>
                  <a:pt x="3707" y="29080"/>
                  <a:pt x="3750" y="29095"/>
                  <a:pt x="3764" y="29095"/>
                </a:cubicBezTo>
                <a:cubicBezTo>
                  <a:pt x="3779" y="29095"/>
                  <a:pt x="3822" y="29066"/>
                  <a:pt x="3851" y="29052"/>
                </a:cubicBezTo>
                <a:lnTo>
                  <a:pt x="3894" y="29023"/>
                </a:lnTo>
                <a:lnTo>
                  <a:pt x="3908" y="29008"/>
                </a:lnTo>
                <a:cubicBezTo>
                  <a:pt x="3908" y="28965"/>
                  <a:pt x="3908" y="28922"/>
                  <a:pt x="3894" y="28922"/>
                </a:cubicBezTo>
                <a:lnTo>
                  <a:pt x="3894" y="28908"/>
                </a:lnTo>
                <a:lnTo>
                  <a:pt x="3908" y="28865"/>
                </a:lnTo>
                <a:cubicBezTo>
                  <a:pt x="3908" y="28807"/>
                  <a:pt x="3923" y="28721"/>
                  <a:pt x="3923" y="28664"/>
                </a:cubicBezTo>
                <a:lnTo>
                  <a:pt x="3937" y="28620"/>
                </a:lnTo>
                <a:cubicBezTo>
                  <a:pt x="3937" y="28606"/>
                  <a:pt x="3951" y="28592"/>
                  <a:pt x="3937" y="28577"/>
                </a:cubicBezTo>
                <a:lnTo>
                  <a:pt x="3894" y="28491"/>
                </a:lnTo>
                <a:cubicBezTo>
                  <a:pt x="3937" y="28419"/>
                  <a:pt x="4066" y="28376"/>
                  <a:pt x="4095" y="28376"/>
                </a:cubicBezTo>
                <a:cubicBezTo>
                  <a:pt x="4124" y="28376"/>
                  <a:pt x="4167" y="28319"/>
                  <a:pt x="4181" y="28247"/>
                </a:cubicBezTo>
                <a:lnTo>
                  <a:pt x="4181" y="28189"/>
                </a:lnTo>
                <a:lnTo>
                  <a:pt x="4167" y="28132"/>
                </a:lnTo>
                <a:cubicBezTo>
                  <a:pt x="4129" y="28095"/>
                  <a:pt x="4135" y="28057"/>
                  <a:pt x="4175" y="28057"/>
                </a:cubicBezTo>
                <a:cubicBezTo>
                  <a:pt x="4181" y="28057"/>
                  <a:pt x="4188" y="28058"/>
                  <a:pt x="4195" y="28060"/>
                </a:cubicBezTo>
                <a:lnTo>
                  <a:pt x="4181" y="27974"/>
                </a:lnTo>
                <a:cubicBezTo>
                  <a:pt x="4172" y="27947"/>
                  <a:pt x="4186" y="27937"/>
                  <a:pt x="4201" y="27937"/>
                </a:cubicBezTo>
                <a:cubicBezTo>
                  <a:pt x="4210" y="27937"/>
                  <a:pt x="4219" y="27940"/>
                  <a:pt x="4224" y="27945"/>
                </a:cubicBezTo>
                <a:cubicBezTo>
                  <a:pt x="4253" y="27960"/>
                  <a:pt x="4296" y="27988"/>
                  <a:pt x="4267" y="28031"/>
                </a:cubicBezTo>
                <a:cubicBezTo>
                  <a:pt x="4253" y="28046"/>
                  <a:pt x="4253" y="28060"/>
                  <a:pt x="4253" y="28089"/>
                </a:cubicBezTo>
                <a:lnTo>
                  <a:pt x="4253" y="28132"/>
                </a:lnTo>
                <a:cubicBezTo>
                  <a:pt x="4241" y="28230"/>
                  <a:pt x="4260" y="28296"/>
                  <a:pt x="4301" y="28296"/>
                </a:cubicBezTo>
                <a:cubicBezTo>
                  <a:pt x="4308" y="28296"/>
                  <a:pt x="4316" y="28294"/>
                  <a:pt x="4325" y="28290"/>
                </a:cubicBezTo>
                <a:lnTo>
                  <a:pt x="4296" y="28233"/>
                </a:lnTo>
                <a:cubicBezTo>
                  <a:pt x="4267" y="28189"/>
                  <a:pt x="4296" y="28189"/>
                  <a:pt x="4310" y="28175"/>
                </a:cubicBezTo>
                <a:cubicBezTo>
                  <a:pt x="4339" y="28089"/>
                  <a:pt x="4339" y="28060"/>
                  <a:pt x="4339" y="27931"/>
                </a:cubicBezTo>
                <a:cubicBezTo>
                  <a:pt x="4339" y="27931"/>
                  <a:pt x="4354" y="27917"/>
                  <a:pt x="4354" y="27902"/>
                </a:cubicBezTo>
                <a:lnTo>
                  <a:pt x="4354" y="27859"/>
                </a:lnTo>
                <a:cubicBezTo>
                  <a:pt x="4325" y="27845"/>
                  <a:pt x="4195" y="27787"/>
                  <a:pt x="4152" y="27787"/>
                </a:cubicBezTo>
                <a:cubicBezTo>
                  <a:pt x="4109" y="27787"/>
                  <a:pt x="4109" y="27773"/>
                  <a:pt x="4124" y="27773"/>
                </a:cubicBezTo>
                <a:cubicBezTo>
                  <a:pt x="4124" y="27773"/>
                  <a:pt x="4167" y="27744"/>
                  <a:pt x="4210" y="27701"/>
                </a:cubicBezTo>
                <a:lnTo>
                  <a:pt x="4282" y="27744"/>
                </a:lnTo>
                <a:lnTo>
                  <a:pt x="4325" y="27758"/>
                </a:lnTo>
                <a:cubicBezTo>
                  <a:pt x="4325" y="27715"/>
                  <a:pt x="4339" y="27629"/>
                  <a:pt x="4339" y="27586"/>
                </a:cubicBezTo>
                <a:lnTo>
                  <a:pt x="4382" y="27586"/>
                </a:lnTo>
                <a:cubicBezTo>
                  <a:pt x="4389" y="27579"/>
                  <a:pt x="4404" y="27575"/>
                  <a:pt x="4418" y="27575"/>
                </a:cubicBezTo>
                <a:cubicBezTo>
                  <a:pt x="4433" y="27575"/>
                  <a:pt x="4447" y="27579"/>
                  <a:pt x="4454" y="27586"/>
                </a:cubicBezTo>
                <a:lnTo>
                  <a:pt x="4468" y="27615"/>
                </a:lnTo>
                <a:cubicBezTo>
                  <a:pt x="4479" y="27647"/>
                  <a:pt x="4458" y="27663"/>
                  <a:pt x="4440" y="27663"/>
                </a:cubicBezTo>
                <a:cubicBezTo>
                  <a:pt x="4434" y="27663"/>
                  <a:pt x="4429" y="27661"/>
                  <a:pt x="4425" y="27658"/>
                </a:cubicBezTo>
                <a:cubicBezTo>
                  <a:pt x="4411" y="27658"/>
                  <a:pt x="4397" y="27687"/>
                  <a:pt x="4382" y="27744"/>
                </a:cubicBezTo>
                <a:lnTo>
                  <a:pt x="4497" y="27744"/>
                </a:lnTo>
                <a:cubicBezTo>
                  <a:pt x="4497" y="27787"/>
                  <a:pt x="4497" y="27845"/>
                  <a:pt x="4512" y="27845"/>
                </a:cubicBezTo>
                <a:cubicBezTo>
                  <a:pt x="4512" y="27852"/>
                  <a:pt x="4519" y="27855"/>
                  <a:pt x="4528" y="27855"/>
                </a:cubicBezTo>
                <a:cubicBezTo>
                  <a:pt x="4537" y="27855"/>
                  <a:pt x="4547" y="27852"/>
                  <a:pt x="4555" y="27845"/>
                </a:cubicBezTo>
                <a:lnTo>
                  <a:pt x="4555" y="27830"/>
                </a:lnTo>
                <a:lnTo>
                  <a:pt x="4555" y="27773"/>
                </a:lnTo>
                <a:cubicBezTo>
                  <a:pt x="4555" y="27708"/>
                  <a:pt x="4601" y="27656"/>
                  <a:pt x="4621" y="27656"/>
                </a:cubicBezTo>
                <a:cubicBezTo>
                  <a:pt x="4623" y="27656"/>
                  <a:pt x="4625" y="27656"/>
                  <a:pt x="4626" y="27658"/>
                </a:cubicBezTo>
                <a:cubicBezTo>
                  <a:pt x="4641" y="27658"/>
                  <a:pt x="4641" y="27672"/>
                  <a:pt x="4641" y="27701"/>
                </a:cubicBezTo>
                <a:lnTo>
                  <a:pt x="4626" y="27715"/>
                </a:lnTo>
                <a:cubicBezTo>
                  <a:pt x="4598" y="27744"/>
                  <a:pt x="4569" y="27773"/>
                  <a:pt x="4612" y="27816"/>
                </a:cubicBezTo>
                <a:cubicBezTo>
                  <a:pt x="4626" y="27830"/>
                  <a:pt x="4626" y="27873"/>
                  <a:pt x="4612" y="27902"/>
                </a:cubicBezTo>
                <a:cubicBezTo>
                  <a:pt x="4585" y="27929"/>
                  <a:pt x="4598" y="27939"/>
                  <a:pt x="4611" y="27939"/>
                </a:cubicBezTo>
                <a:cubicBezTo>
                  <a:pt x="4619" y="27939"/>
                  <a:pt x="4626" y="27936"/>
                  <a:pt x="4626" y="27931"/>
                </a:cubicBezTo>
                <a:lnTo>
                  <a:pt x="4655" y="27917"/>
                </a:lnTo>
                <a:cubicBezTo>
                  <a:pt x="4684" y="27917"/>
                  <a:pt x="4741" y="27945"/>
                  <a:pt x="4785" y="27974"/>
                </a:cubicBezTo>
                <a:lnTo>
                  <a:pt x="4785" y="28031"/>
                </a:lnTo>
                <a:cubicBezTo>
                  <a:pt x="4785" y="28059"/>
                  <a:pt x="4790" y="28069"/>
                  <a:pt x="4802" y="28069"/>
                </a:cubicBezTo>
                <a:cubicBezTo>
                  <a:pt x="4809" y="28069"/>
                  <a:pt x="4817" y="28065"/>
                  <a:pt x="4828" y="28060"/>
                </a:cubicBezTo>
                <a:cubicBezTo>
                  <a:pt x="4839" y="28060"/>
                  <a:pt x="4851" y="28042"/>
                  <a:pt x="4862" y="28042"/>
                </a:cubicBezTo>
                <a:cubicBezTo>
                  <a:pt x="4865" y="28042"/>
                  <a:pt x="4868" y="28043"/>
                  <a:pt x="4871" y="28046"/>
                </a:cubicBezTo>
                <a:lnTo>
                  <a:pt x="4928" y="28089"/>
                </a:lnTo>
                <a:cubicBezTo>
                  <a:pt x="5000" y="28075"/>
                  <a:pt x="5058" y="28031"/>
                  <a:pt x="5058" y="28017"/>
                </a:cubicBezTo>
                <a:cubicBezTo>
                  <a:pt x="5058" y="28003"/>
                  <a:pt x="5043" y="27945"/>
                  <a:pt x="5014" y="27888"/>
                </a:cubicBezTo>
                <a:lnTo>
                  <a:pt x="5058" y="27830"/>
                </a:lnTo>
                <a:cubicBezTo>
                  <a:pt x="5072" y="27816"/>
                  <a:pt x="5043" y="27773"/>
                  <a:pt x="5029" y="27758"/>
                </a:cubicBezTo>
                <a:lnTo>
                  <a:pt x="5000" y="27744"/>
                </a:lnTo>
                <a:cubicBezTo>
                  <a:pt x="4971" y="27730"/>
                  <a:pt x="4957" y="27672"/>
                  <a:pt x="4971" y="27644"/>
                </a:cubicBezTo>
                <a:cubicBezTo>
                  <a:pt x="4971" y="27629"/>
                  <a:pt x="5043" y="27615"/>
                  <a:pt x="5072" y="27615"/>
                </a:cubicBezTo>
                <a:cubicBezTo>
                  <a:pt x="5101" y="27615"/>
                  <a:pt x="5115" y="27572"/>
                  <a:pt x="5115" y="27572"/>
                </a:cubicBezTo>
                <a:cubicBezTo>
                  <a:pt x="5115" y="27557"/>
                  <a:pt x="5172" y="27543"/>
                  <a:pt x="5172" y="27529"/>
                </a:cubicBezTo>
                <a:cubicBezTo>
                  <a:pt x="5172" y="27512"/>
                  <a:pt x="5177" y="27505"/>
                  <a:pt x="5181" y="27505"/>
                </a:cubicBezTo>
                <a:cubicBezTo>
                  <a:pt x="5184" y="27505"/>
                  <a:pt x="5187" y="27508"/>
                  <a:pt x="5187" y="27514"/>
                </a:cubicBezTo>
                <a:lnTo>
                  <a:pt x="5187" y="27529"/>
                </a:lnTo>
                <a:lnTo>
                  <a:pt x="5172" y="27644"/>
                </a:lnTo>
                <a:cubicBezTo>
                  <a:pt x="5230" y="27687"/>
                  <a:pt x="5302" y="27744"/>
                  <a:pt x="5302" y="27758"/>
                </a:cubicBezTo>
                <a:cubicBezTo>
                  <a:pt x="5304" y="27761"/>
                  <a:pt x="5307" y="27762"/>
                  <a:pt x="5309" y="27762"/>
                </a:cubicBezTo>
                <a:cubicBezTo>
                  <a:pt x="5321" y="27762"/>
                  <a:pt x="5333" y="27736"/>
                  <a:pt x="5345" y="27701"/>
                </a:cubicBezTo>
                <a:cubicBezTo>
                  <a:pt x="5431" y="27658"/>
                  <a:pt x="5388" y="27586"/>
                  <a:pt x="5374" y="27543"/>
                </a:cubicBezTo>
                <a:lnTo>
                  <a:pt x="5345" y="27485"/>
                </a:lnTo>
                <a:cubicBezTo>
                  <a:pt x="5363" y="27458"/>
                  <a:pt x="5399" y="27448"/>
                  <a:pt x="5430" y="27448"/>
                </a:cubicBezTo>
                <a:cubicBezTo>
                  <a:pt x="5447" y="27448"/>
                  <a:pt x="5464" y="27451"/>
                  <a:pt x="5474" y="27457"/>
                </a:cubicBezTo>
                <a:cubicBezTo>
                  <a:pt x="5489" y="27457"/>
                  <a:pt x="5503" y="27471"/>
                  <a:pt x="5503" y="27485"/>
                </a:cubicBezTo>
                <a:lnTo>
                  <a:pt x="5489" y="27485"/>
                </a:lnTo>
                <a:cubicBezTo>
                  <a:pt x="5481" y="27484"/>
                  <a:pt x="5474" y="27483"/>
                  <a:pt x="5468" y="27483"/>
                </a:cubicBezTo>
                <a:cubicBezTo>
                  <a:pt x="5431" y="27483"/>
                  <a:pt x="5433" y="27520"/>
                  <a:pt x="5445" y="27557"/>
                </a:cubicBezTo>
                <a:lnTo>
                  <a:pt x="5445" y="27615"/>
                </a:lnTo>
                <a:cubicBezTo>
                  <a:pt x="5474" y="27586"/>
                  <a:pt x="5517" y="27543"/>
                  <a:pt x="5546" y="27529"/>
                </a:cubicBezTo>
                <a:lnTo>
                  <a:pt x="5575" y="27543"/>
                </a:lnTo>
                <a:cubicBezTo>
                  <a:pt x="5603" y="27557"/>
                  <a:pt x="5632" y="27572"/>
                  <a:pt x="5661" y="27586"/>
                </a:cubicBezTo>
                <a:cubicBezTo>
                  <a:pt x="5675" y="27572"/>
                  <a:pt x="5661" y="27543"/>
                  <a:pt x="5632" y="27529"/>
                </a:cubicBezTo>
                <a:lnTo>
                  <a:pt x="5632" y="27514"/>
                </a:lnTo>
                <a:cubicBezTo>
                  <a:pt x="5639" y="27488"/>
                  <a:pt x="5648" y="27480"/>
                  <a:pt x="5659" y="27480"/>
                </a:cubicBezTo>
                <a:cubicBezTo>
                  <a:pt x="5673" y="27480"/>
                  <a:pt x="5688" y="27492"/>
                  <a:pt x="5704" y="27500"/>
                </a:cubicBezTo>
                <a:lnTo>
                  <a:pt x="5704" y="27514"/>
                </a:lnTo>
                <a:cubicBezTo>
                  <a:pt x="5704" y="27514"/>
                  <a:pt x="5747" y="27485"/>
                  <a:pt x="5790" y="27457"/>
                </a:cubicBezTo>
                <a:lnTo>
                  <a:pt x="5790" y="27399"/>
                </a:lnTo>
                <a:cubicBezTo>
                  <a:pt x="5790" y="27356"/>
                  <a:pt x="5790" y="27313"/>
                  <a:pt x="5848" y="27313"/>
                </a:cubicBezTo>
                <a:cubicBezTo>
                  <a:pt x="5848" y="27313"/>
                  <a:pt x="5848" y="27270"/>
                  <a:pt x="5848" y="27270"/>
                </a:cubicBezTo>
                <a:lnTo>
                  <a:pt x="5762" y="27241"/>
                </a:lnTo>
                <a:cubicBezTo>
                  <a:pt x="5776" y="27184"/>
                  <a:pt x="5848" y="27155"/>
                  <a:pt x="5876" y="27155"/>
                </a:cubicBezTo>
                <a:cubicBezTo>
                  <a:pt x="5891" y="27155"/>
                  <a:pt x="5920" y="27184"/>
                  <a:pt x="5934" y="27213"/>
                </a:cubicBezTo>
                <a:lnTo>
                  <a:pt x="5934" y="27227"/>
                </a:lnTo>
                <a:lnTo>
                  <a:pt x="5905" y="27270"/>
                </a:lnTo>
                <a:cubicBezTo>
                  <a:pt x="5920" y="27313"/>
                  <a:pt x="5977" y="27342"/>
                  <a:pt x="6006" y="27342"/>
                </a:cubicBezTo>
                <a:cubicBezTo>
                  <a:pt x="6020" y="27342"/>
                  <a:pt x="6034" y="27356"/>
                  <a:pt x="6049" y="27356"/>
                </a:cubicBezTo>
                <a:cubicBezTo>
                  <a:pt x="6049" y="27371"/>
                  <a:pt x="6121" y="27471"/>
                  <a:pt x="6164" y="27485"/>
                </a:cubicBezTo>
                <a:cubicBezTo>
                  <a:pt x="6194" y="27496"/>
                  <a:pt x="6232" y="27506"/>
                  <a:pt x="6262" y="27506"/>
                </a:cubicBezTo>
                <a:cubicBezTo>
                  <a:pt x="6274" y="27506"/>
                  <a:pt x="6285" y="27504"/>
                  <a:pt x="6293" y="27500"/>
                </a:cubicBezTo>
                <a:lnTo>
                  <a:pt x="6293" y="27371"/>
                </a:lnTo>
                <a:cubicBezTo>
                  <a:pt x="6304" y="27367"/>
                  <a:pt x="6315" y="27365"/>
                  <a:pt x="6327" y="27365"/>
                </a:cubicBezTo>
                <a:cubicBezTo>
                  <a:pt x="6409" y="27365"/>
                  <a:pt x="6510" y="27446"/>
                  <a:pt x="6523" y="27471"/>
                </a:cubicBezTo>
                <a:cubicBezTo>
                  <a:pt x="6531" y="27495"/>
                  <a:pt x="6547" y="27506"/>
                  <a:pt x="6566" y="27506"/>
                </a:cubicBezTo>
                <a:cubicBezTo>
                  <a:pt x="6580" y="27506"/>
                  <a:pt x="6596" y="27498"/>
                  <a:pt x="6609" y="27485"/>
                </a:cubicBezTo>
                <a:lnTo>
                  <a:pt x="6624" y="27442"/>
                </a:lnTo>
                <a:cubicBezTo>
                  <a:pt x="6636" y="27430"/>
                  <a:pt x="6645" y="27426"/>
                  <a:pt x="6653" y="27426"/>
                </a:cubicBezTo>
                <a:cubicBezTo>
                  <a:pt x="6664" y="27426"/>
                  <a:pt x="6673" y="27434"/>
                  <a:pt x="6681" y="27442"/>
                </a:cubicBezTo>
                <a:cubicBezTo>
                  <a:pt x="6684" y="27445"/>
                  <a:pt x="6687" y="27446"/>
                  <a:pt x="6691" y="27446"/>
                </a:cubicBezTo>
                <a:cubicBezTo>
                  <a:pt x="6706" y="27446"/>
                  <a:pt x="6730" y="27425"/>
                  <a:pt x="6753" y="27414"/>
                </a:cubicBezTo>
                <a:cubicBezTo>
                  <a:pt x="6796" y="27399"/>
                  <a:pt x="6796" y="27399"/>
                  <a:pt x="6753" y="27356"/>
                </a:cubicBezTo>
                <a:lnTo>
                  <a:pt x="6738" y="27342"/>
                </a:lnTo>
                <a:cubicBezTo>
                  <a:pt x="6738" y="27313"/>
                  <a:pt x="6753" y="27299"/>
                  <a:pt x="6767" y="27284"/>
                </a:cubicBezTo>
                <a:lnTo>
                  <a:pt x="6782" y="27299"/>
                </a:lnTo>
                <a:lnTo>
                  <a:pt x="6796" y="27299"/>
                </a:lnTo>
                <a:cubicBezTo>
                  <a:pt x="6803" y="27302"/>
                  <a:pt x="6809" y="27304"/>
                  <a:pt x="6813" y="27304"/>
                </a:cubicBezTo>
                <a:cubicBezTo>
                  <a:pt x="6825" y="27304"/>
                  <a:pt x="6825" y="27288"/>
                  <a:pt x="6825" y="27256"/>
                </a:cubicBezTo>
                <a:lnTo>
                  <a:pt x="6825" y="27227"/>
                </a:lnTo>
                <a:lnTo>
                  <a:pt x="6810" y="27213"/>
                </a:lnTo>
                <a:cubicBezTo>
                  <a:pt x="6810" y="27198"/>
                  <a:pt x="6853" y="27083"/>
                  <a:pt x="6853" y="27054"/>
                </a:cubicBezTo>
                <a:cubicBezTo>
                  <a:pt x="6839" y="27011"/>
                  <a:pt x="6825" y="26925"/>
                  <a:pt x="6810" y="26853"/>
                </a:cubicBezTo>
                <a:lnTo>
                  <a:pt x="6796" y="26796"/>
                </a:lnTo>
                <a:lnTo>
                  <a:pt x="6782" y="26738"/>
                </a:lnTo>
                <a:cubicBezTo>
                  <a:pt x="6767" y="26667"/>
                  <a:pt x="6753" y="26609"/>
                  <a:pt x="6753" y="26609"/>
                </a:cubicBezTo>
                <a:lnTo>
                  <a:pt x="6738" y="26609"/>
                </a:lnTo>
                <a:cubicBezTo>
                  <a:pt x="6724" y="26609"/>
                  <a:pt x="6681" y="26609"/>
                  <a:pt x="6681" y="26595"/>
                </a:cubicBezTo>
                <a:lnTo>
                  <a:pt x="6667" y="26566"/>
                </a:lnTo>
                <a:cubicBezTo>
                  <a:pt x="6695" y="26552"/>
                  <a:pt x="6753" y="26509"/>
                  <a:pt x="6738" y="26494"/>
                </a:cubicBezTo>
                <a:cubicBezTo>
                  <a:pt x="6724" y="26465"/>
                  <a:pt x="6782" y="26394"/>
                  <a:pt x="6810" y="26379"/>
                </a:cubicBezTo>
                <a:cubicBezTo>
                  <a:pt x="6839" y="26350"/>
                  <a:pt x="6825" y="26322"/>
                  <a:pt x="6796" y="26322"/>
                </a:cubicBezTo>
                <a:cubicBezTo>
                  <a:pt x="6782" y="26322"/>
                  <a:pt x="6767" y="26279"/>
                  <a:pt x="6767" y="26250"/>
                </a:cubicBezTo>
                <a:lnTo>
                  <a:pt x="6767" y="26236"/>
                </a:lnTo>
                <a:cubicBezTo>
                  <a:pt x="6825" y="26207"/>
                  <a:pt x="6767" y="26192"/>
                  <a:pt x="6767" y="26164"/>
                </a:cubicBezTo>
                <a:cubicBezTo>
                  <a:pt x="6767" y="26149"/>
                  <a:pt x="6796" y="26135"/>
                  <a:pt x="6810" y="26135"/>
                </a:cubicBezTo>
                <a:lnTo>
                  <a:pt x="6825" y="26121"/>
                </a:lnTo>
                <a:cubicBezTo>
                  <a:pt x="6839" y="26121"/>
                  <a:pt x="6839" y="26121"/>
                  <a:pt x="6796" y="26106"/>
                </a:cubicBezTo>
                <a:lnTo>
                  <a:pt x="6782" y="26092"/>
                </a:lnTo>
                <a:cubicBezTo>
                  <a:pt x="6767" y="26077"/>
                  <a:pt x="6767" y="26034"/>
                  <a:pt x="6753" y="26006"/>
                </a:cubicBezTo>
                <a:lnTo>
                  <a:pt x="6724" y="25977"/>
                </a:lnTo>
                <a:cubicBezTo>
                  <a:pt x="6738" y="25934"/>
                  <a:pt x="6767" y="25848"/>
                  <a:pt x="6767" y="25833"/>
                </a:cubicBezTo>
                <a:cubicBezTo>
                  <a:pt x="6753" y="25805"/>
                  <a:pt x="6724" y="25733"/>
                  <a:pt x="6724" y="25704"/>
                </a:cubicBezTo>
                <a:cubicBezTo>
                  <a:pt x="6738" y="25690"/>
                  <a:pt x="6738" y="25632"/>
                  <a:pt x="6738" y="25603"/>
                </a:cubicBezTo>
                <a:lnTo>
                  <a:pt x="6738" y="25575"/>
                </a:lnTo>
                <a:cubicBezTo>
                  <a:pt x="6738" y="25575"/>
                  <a:pt x="6724" y="25488"/>
                  <a:pt x="6724" y="25488"/>
                </a:cubicBezTo>
                <a:cubicBezTo>
                  <a:pt x="6724" y="25474"/>
                  <a:pt x="6724" y="25460"/>
                  <a:pt x="6724" y="25460"/>
                </a:cubicBezTo>
                <a:lnTo>
                  <a:pt x="6695" y="25287"/>
                </a:lnTo>
                <a:cubicBezTo>
                  <a:pt x="6667" y="25273"/>
                  <a:pt x="6681" y="25244"/>
                  <a:pt x="6681" y="25230"/>
                </a:cubicBezTo>
                <a:lnTo>
                  <a:pt x="6681" y="25172"/>
                </a:lnTo>
                <a:cubicBezTo>
                  <a:pt x="6695" y="25129"/>
                  <a:pt x="6695" y="25043"/>
                  <a:pt x="6681" y="24986"/>
                </a:cubicBezTo>
                <a:lnTo>
                  <a:pt x="6695" y="24928"/>
                </a:lnTo>
                <a:cubicBezTo>
                  <a:pt x="6724" y="24871"/>
                  <a:pt x="6681" y="24799"/>
                  <a:pt x="6738" y="24756"/>
                </a:cubicBezTo>
                <a:lnTo>
                  <a:pt x="6738" y="24741"/>
                </a:lnTo>
                <a:cubicBezTo>
                  <a:pt x="6738" y="24713"/>
                  <a:pt x="6710" y="24655"/>
                  <a:pt x="6695" y="24626"/>
                </a:cubicBezTo>
                <a:lnTo>
                  <a:pt x="6710" y="24583"/>
                </a:lnTo>
                <a:lnTo>
                  <a:pt x="6710" y="24526"/>
                </a:lnTo>
                <a:cubicBezTo>
                  <a:pt x="6681" y="24497"/>
                  <a:pt x="6724" y="24397"/>
                  <a:pt x="6724" y="24353"/>
                </a:cubicBezTo>
                <a:cubicBezTo>
                  <a:pt x="6724" y="24310"/>
                  <a:pt x="6710" y="24253"/>
                  <a:pt x="6681" y="24210"/>
                </a:cubicBezTo>
                <a:lnTo>
                  <a:pt x="6681" y="24181"/>
                </a:lnTo>
                <a:cubicBezTo>
                  <a:pt x="6667" y="24152"/>
                  <a:pt x="6710" y="24124"/>
                  <a:pt x="6695" y="24095"/>
                </a:cubicBezTo>
                <a:cubicBezTo>
                  <a:pt x="6695" y="24052"/>
                  <a:pt x="6681" y="24023"/>
                  <a:pt x="6667" y="23994"/>
                </a:cubicBezTo>
                <a:lnTo>
                  <a:pt x="6652" y="23908"/>
                </a:lnTo>
                <a:cubicBezTo>
                  <a:pt x="6652" y="23822"/>
                  <a:pt x="6638" y="23750"/>
                  <a:pt x="6638" y="23736"/>
                </a:cubicBezTo>
                <a:lnTo>
                  <a:pt x="6638" y="23721"/>
                </a:lnTo>
                <a:cubicBezTo>
                  <a:pt x="6695" y="23678"/>
                  <a:pt x="6652" y="23621"/>
                  <a:pt x="6652" y="23563"/>
                </a:cubicBezTo>
                <a:lnTo>
                  <a:pt x="6652" y="23506"/>
                </a:lnTo>
                <a:cubicBezTo>
                  <a:pt x="6652" y="23448"/>
                  <a:pt x="6695" y="23391"/>
                  <a:pt x="6710" y="23376"/>
                </a:cubicBezTo>
                <a:cubicBezTo>
                  <a:pt x="6738" y="23376"/>
                  <a:pt x="6595" y="23262"/>
                  <a:pt x="6537" y="23204"/>
                </a:cubicBezTo>
                <a:cubicBezTo>
                  <a:pt x="6494" y="23147"/>
                  <a:pt x="6509" y="23060"/>
                  <a:pt x="6523" y="23060"/>
                </a:cubicBezTo>
                <a:cubicBezTo>
                  <a:pt x="6523" y="23056"/>
                  <a:pt x="6524" y="23054"/>
                  <a:pt x="6526" y="23054"/>
                </a:cubicBezTo>
                <a:cubicBezTo>
                  <a:pt x="6530" y="23054"/>
                  <a:pt x="6537" y="23065"/>
                  <a:pt x="6537" y="23075"/>
                </a:cubicBezTo>
                <a:lnTo>
                  <a:pt x="6552" y="23089"/>
                </a:lnTo>
                <a:lnTo>
                  <a:pt x="6595" y="23089"/>
                </a:lnTo>
                <a:cubicBezTo>
                  <a:pt x="6595" y="23089"/>
                  <a:pt x="6609" y="23075"/>
                  <a:pt x="6609" y="23075"/>
                </a:cubicBezTo>
                <a:lnTo>
                  <a:pt x="6580" y="23032"/>
                </a:lnTo>
                <a:cubicBezTo>
                  <a:pt x="6595" y="22989"/>
                  <a:pt x="6595" y="22902"/>
                  <a:pt x="6595" y="22845"/>
                </a:cubicBezTo>
                <a:lnTo>
                  <a:pt x="6609" y="22787"/>
                </a:lnTo>
                <a:cubicBezTo>
                  <a:pt x="6638" y="22744"/>
                  <a:pt x="6667" y="22716"/>
                  <a:pt x="6595" y="22701"/>
                </a:cubicBezTo>
                <a:cubicBezTo>
                  <a:pt x="6595" y="22701"/>
                  <a:pt x="6580" y="22658"/>
                  <a:pt x="6580" y="22658"/>
                </a:cubicBezTo>
                <a:cubicBezTo>
                  <a:pt x="6638" y="22629"/>
                  <a:pt x="6566" y="22601"/>
                  <a:pt x="6595" y="22586"/>
                </a:cubicBezTo>
                <a:cubicBezTo>
                  <a:pt x="6638" y="22543"/>
                  <a:pt x="6595" y="22529"/>
                  <a:pt x="6580" y="22500"/>
                </a:cubicBezTo>
                <a:cubicBezTo>
                  <a:pt x="6580" y="22471"/>
                  <a:pt x="6595" y="22443"/>
                  <a:pt x="6595" y="22414"/>
                </a:cubicBezTo>
                <a:lnTo>
                  <a:pt x="6580" y="22385"/>
                </a:lnTo>
                <a:cubicBezTo>
                  <a:pt x="6566" y="22356"/>
                  <a:pt x="6566" y="22328"/>
                  <a:pt x="6595" y="22313"/>
                </a:cubicBezTo>
                <a:lnTo>
                  <a:pt x="6609" y="22299"/>
                </a:lnTo>
                <a:cubicBezTo>
                  <a:pt x="6609" y="22285"/>
                  <a:pt x="6552" y="22241"/>
                  <a:pt x="6566" y="22227"/>
                </a:cubicBezTo>
                <a:cubicBezTo>
                  <a:pt x="6566" y="22213"/>
                  <a:pt x="6580" y="22141"/>
                  <a:pt x="6595" y="22098"/>
                </a:cubicBezTo>
                <a:lnTo>
                  <a:pt x="6552" y="22069"/>
                </a:lnTo>
                <a:cubicBezTo>
                  <a:pt x="6509" y="22026"/>
                  <a:pt x="6523" y="21983"/>
                  <a:pt x="6552" y="21940"/>
                </a:cubicBezTo>
                <a:cubicBezTo>
                  <a:pt x="6566" y="21897"/>
                  <a:pt x="6580" y="21868"/>
                  <a:pt x="6609" y="21825"/>
                </a:cubicBezTo>
                <a:lnTo>
                  <a:pt x="6566" y="21739"/>
                </a:lnTo>
                <a:lnTo>
                  <a:pt x="6537" y="21724"/>
                </a:lnTo>
                <a:cubicBezTo>
                  <a:pt x="6552" y="21695"/>
                  <a:pt x="6609" y="21652"/>
                  <a:pt x="6624" y="21652"/>
                </a:cubicBezTo>
                <a:cubicBezTo>
                  <a:pt x="6638" y="21638"/>
                  <a:pt x="6609" y="21624"/>
                  <a:pt x="6552" y="21595"/>
                </a:cubicBezTo>
                <a:lnTo>
                  <a:pt x="6580" y="21552"/>
                </a:lnTo>
                <a:lnTo>
                  <a:pt x="6624" y="21509"/>
                </a:lnTo>
                <a:cubicBezTo>
                  <a:pt x="6609" y="21451"/>
                  <a:pt x="6609" y="21379"/>
                  <a:pt x="6609" y="21365"/>
                </a:cubicBezTo>
                <a:lnTo>
                  <a:pt x="6595" y="21365"/>
                </a:lnTo>
                <a:cubicBezTo>
                  <a:pt x="6523" y="21308"/>
                  <a:pt x="6537" y="21236"/>
                  <a:pt x="6566" y="21164"/>
                </a:cubicBezTo>
                <a:cubicBezTo>
                  <a:pt x="6566" y="21121"/>
                  <a:pt x="6566" y="21092"/>
                  <a:pt x="6580" y="21049"/>
                </a:cubicBezTo>
                <a:lnTo>
                  <a:pt x="6595" y="20991"/>
                </a:lnTo>
                <a:cubicBezTo>
                  <a:pt x="6552" y="20991"/>
                  <a:pt x="6537" y="20963"/>
                  <a:pt x="6566" y="20920"/>
                </a:cubicBezTo>
                <a:lnTo>
                  <a:pt x="6580" y="20877"/>
                </a:lnTo>
                <a:cubicBezTo>
                  <a:pt x="6580" y="20848"/>
                  <a:pt x="6537" y="20819"/>
                  <a:pt x="6580" y="20776"/>
                </a:cubicBezTo>
                <a:cubicBezTo>
                  <a:pt x="6566" y="20762"/>
                  <a:pt x="6523" y="20690"/>
                  <a:pt x="6523" y="20647"/>
                </a:cubicBezTo>
                <a:cubicBezTo>
                  <a:pt x="6523" y="20618"/>
                  <a:pt x="6580" y="20503"/>
                  <a:pt x="6566" y="20460"/>
                </a:cubicBezTo>
                <a:cubicBezTo>
                  <a:pt x="6566" y="20431"/>
                  <a:pt x="6552" y="20345"/>
                  <a:pt x="6566" y="20331"/>
                </a:cubicBezTo>
                <a:cubicBezTo>
                  <a:pt x="6595" y="20316"/>
                  <a:pt x="6552" y="20273"/>
                  <a:pt x="6552" y="20259"/>
                </a:cubicBezTo>
                <a:cubicBezTo>
                  <a:pt x="6552" y="20230"/>
                  <a:pt x="6566" y="20173"/>
                  <a:pt x="6595" y="20129"/>
                </a:cubicBezTo>
                <a:lnTo>
                  <a:pt x="6566" y="20115"/>
                </a:lnTo>
                <a:lnTo>
                  <a:pt x="6537" y="20086"/>
                </a:lnTo>
                <a:cubicBezTo>
                  <a:pt x="6552" y="20058"/>
                  <a:pt x="6523" y="20000"/>
                  <a:pt x="6552" y="19986"/>
                </a:cubicBezTo>
                <a:cubicBezTo>
                  <a:pt x="6566" y="19971"/>
                  <a:pt x="6624" y="19885"/>
                  <a:pt x="6609" y="19856"/>
                </a:cubicBezTo>
                <a:cubicBezTo>
                  <a:pt x="6595" y="19828"/>
                  <a:pt x="6566" y="19727"/>
                  <a:pt x="6566" y="19684"/>
                </a:cubicBezTo>
                <a:cubicBezTo>
                  <a:pt x="6580" y="19655"/>
                  <a:pt x="6609" y="19612"/>
                  <a:pt x="6638" y="19598"/>
                </a:cubicBezTo>
                <a:lnTo>
                  <a:pt x="6667" y="19569"/>
                </a:lnTo>
                <a:cubicBezTo>
                  <a:pt x="6667" y="19540"/>
                  <a:pt x="6638" y="19526"/>
                  <a:pt x="6624" y="19526"/>
                </a:cubicBezTo>
                <a:cubicBezTo>
                  <a:pt x="6618" y="19529"/>
                  <a:pt x="6613" y="19530"/>
                  <a:pt x="6609" y="19530"/>
                </a:cubicBezTo>
                <a:cubicBezTo>
                  <a:pt x="6589" y="19530"/>
                  <a:pt x="6575" y="19506"/>
                  <a:pt x="6552" y="19483"/>
                </a:cubicBezTo>
                <a:lnTo>
                  <a:pt x="6552" y="19454"/>
                </a:lnTo>
                <a:cubicBezTo>
                  <a:pt x="6537" y="19425"/>
                  <a:pt x="6566" y="19397"/>
                  <a:pt x="6580" y="19368"/>
                </a:cubicBezTo>
                <a:cubicBezTo>
                  <a:pt x="6595" y="19339"/>
                  <a:pt x="6595" y="19282"/>
                  <a:pt x="6580" y="19253"/>
                </a:cubicBezTo>
                <a:cubicBezTo>
                  <a:pt x="6523" y="19196"/>
                  <a:pt x="6566" y="19152"/>
                  <a:pt x="6580" y="19109"/>
                </a:cubicBezTo>
                <a:cubicBezTo>
                  <a:pt x="6609" y="19023"/>
                  <a:pt x="6595" y="18966"/>
                  <a:pt x="6537" y="18908"/>
                </a:cubicBezTo>
                <a:lnTo>
                  <a:pt x="6523" y="18894"/>
                </a:lnTo>
                <a:cubicBezTo>
                  <a:pt x="6509" y="18880"/>
                  <a:pt x="6523" y="18836"/>
                  <a:pt x="6552" y="18822"/>
                </a:cubicBezTo>
                <a:lnTo>
                  <a:pt x="6566" y="18793"/>
                </a:lnTo>
                <a:cubicBezTo>
                  <a:pt x="6609" y="18765"/>
                  <a:pt x="6595" y="18750"/>
                  <a:pt x="6580" y="18707"/>
                </a:cubicBezTo>
                <a:cubicBezTo>
                  <a:pt x="6566" y="18693"/>
                  <a:pt x="6580" y="18664"/>
                  <a:pt x="6566" y="18650"/>
                </a:cubicBezTo>
                <a:cubicBezTo>
                  <a:pt x="6523" y="18621"/>
                  <a:pt x="6552" y="18592"/>
                  <a:pt x="6580" y="18563"/>
                </a:cubicBezTo>
                <a:cubicBezTo>
                  <a:pt x="6595" y="18549"/>
                  <a:pt x="6595" y="18535"/>
                  <a:pt x="6609" y="18506"/>
                </a:cubicBezTo>
                <a:cubicBezTo>
                  <a:pt x="6609" y="18506"/>
                  <a:pt x="6595" y="18492"/>
                  <a:pt x="6595" y="18492"/>
                </a:cubicBezTo>
                <a:lnTo>
                  <a:pt x="6580" y="18492"/>
                </a:lnTo>
                <a:cubicBezTo>
                  <a:pt x="6577" y="18495"/>
                  <a:pt x="6573" y="18497"/>
                  <a:pt x="6569" y="18497"/>
                </a:cubicBezTo>
                <a:cubicBezTo>
                  <a:pt x="6560" y="18497"/>
                  <a:pt x="6556" y="18484"/>
                  <a:pt x="6566" y="18463"/>
                </a:cubicBezTo>
                <a:lnTo>
                  <a:pt x="6566" y="18448"/>
                </a:lnTo>
                <a:cubicBezTo>
                  <a:pt x="6580" y="18405"/>
                  <a:pt x="6580" y="18348"/>
                  <a:pt x="6580" y="18290"/>
                </a:cubicBezTo>
                <a:lnTo>
                  <a:pt x="6580" y="18247"/>
                </a:lnTo>
                <a:cubicBezTo>
                  <a:pt x="6595" y="18190"/>
                  <a:pt x="6595" y="18132"/>
                  <a:pt x="6595" y="18104"/>
                </a:cubicBezTo>
                <a:cubicBezTo>
                  <a:pt x="6552" y="18089"/>
                  <a:pt x="6537" y="18089"/>
                  <a:pt x="6566" y="18032"/>
                </a:cubicBezTo>
                <a:lnTo>
                  <a:pt x="6580" y="18003"/>
                </a:lnTo>
                <a:cubicBezTo>
                  <a:pt x="6580" y="17960"/>
                  <a:pt x="6566" y="17845"/>
                  <a:pt x="6552" y="17745"/>
                </a:cubicBezTo>
                <a:lnTo>
                  <a:pt x="6552" y="17644"/>
                </a:lnTo>
                <a:cubicBezTo>
                  <a:pt x="6552" y="17630"/>
                  <a:pt x="6580" y="17572"/>
                  <a:pt x="6580" y="17572"/>
                </a:cubicBezTo>
                <a:cubicBezTo>
                  <a:pt x="6509" y="17515"/>
                  <a:pt x="6580" y="17472"/>
                  <a:pt x="6595" y="17428"/>
                </a:cubicBezTo>
                <a:cubicBezTo>
                  <a:pt x="6595" y="17414"/>
                  <a:pt x="6652" y="17414"/>
                  <a:pt x="6638" y="17385"/>
                </a:cubicBezTo>
                <a:cubicBezTo>
                  <a:pt x="6634" y="17368"/>
                  <a:pt x="6628" y="17363"/>
                  <a:pt x="6623" y="17363"/>
                </a:cubicBezTo>
                <a:cubicBezTo>
                  <a:pt x="6611" y="17363"/>
                  <a:pt x="6599" y="17387"/>
                  <a:pt x="6596" y="17387"/>
                </a:cubicBezTo>
                <a:cubicBezTo>
                  <a:pt x="6595" y="17387"/>
                  <a:pt x="6595" y="17387"/>
                  <a:pt x="6595" y="17385"/>
                </a:cubicBezTo>
                <a:lnTo>
                  <a:pt x="6566" y="17342"/>
                </a:lnTo>
                <a:cubicBezTo>
                  <a:pt x="6537" y="17285"/>
                  <a:pt x="6523" y="17242"/>
                  <a:pt x="6537" y="17227"/>
                </a:cubicBezTo>
                <a:lnTo>
                  <a:pt x="6580" y="17227"/>
                </a:lnTo>
                <a:cubicBezTo>
                  <a:pt x="6595" y="17213"/>
                  <a:pt x="6595" y="17184"/>
                  <a:pt x="6566" y="17155"/>
                </a:cubicBezTo>
                <a:lnTo>
                  <a:pt x="6580" y="17084"/>
                </a:lnTo>
                <a:cubicBezTo>
                  <a:pt x="6580" y="17069"/>
                  <a:pt x="6580" y="17041"/>
                  <a:pt x="6580" y="17026"/>
                </a:cubicBezTo>
                <a:lnTo>
                  <a:pt x="6566" y="16983"/>
                </a:lnTo>
                <a:cubicBezTo>
                  <a:pt x="6566" y="16940"/>
                  <a:pt x="6580" y="16868"/>
                  <a:pt x="6609" y="16839"/>
                </a:cubicBezTo>
                <a:lnTo>
                  <a:pt x="6580" y="16782"/>
                </a:lnTo>
                <a:cubicBezTo>
                  <a:pt x="6580" y="16768"/>
                  <a:pt x="6509" y="16696"/>
                  <a:pt x="6509" y="16653"/>
                </a:cubicBezTo>
                <a:cubicBezTo>
                  <a:pt x="6494" y="16624"/>
                  <a:pt x="6566" y="16566"/>
                  <a:pt x="6595" y="16552"/>
                </a:cubicBezTo>
                <a:cubicBezTo>
                  <a:pt x="6624" y="16552"/>
                  <a:pt x="6609" y="16480"/>
                  <a:pt x="6566" y="16408"/>
                </a:cubicBezTo>
                <a:lnTo>
                  <a:pt x="6580" y="16337"/>
                </a:lnTo>
                <a:cubicBezTo>
                  <a:pt x="6580" y="16308"/>
                  <a:pt x="6609" y="16279"/>
                  <a:pt x="6595" y="16250"/>
                </a:cubicBezTo>
                <a:cubicBezTo>
                  <a:pt x="6595" y="16236"/>
                  <a:pt x="6552" y="16222"/>
                  <a:pt x="6552" y="16207"/>
                </a:cubicBezTo>
                <a:lnTo>
                  <a:pt x="6552" y="16135"/>
                </a:lnTo>
                <a:cubicBezTo>
                  <a:pt x="6509" y="16107"/>
                  <a:pt x="6523" y="16049"/>
                  <a:pt x="6552" y="16035"/>
                </a:cubicBezTo>
                <a:cubicBezTo>
                  <a:pt x="6566" y="16020"/>
                  <a:pt x="6595" y="15963"/>
                  <a:pt x="6595" y="15934"/>
                </a:cubicBezTo>
                <a:cubicBezTo>
                  <a:pt x="6595" y="15920"/>
                  <a:pt x="6595" y="15891"/>
                  <a:pt x="6609" y="15862"/>
                </a:cubicBezTo>
                <a:lnTo>
                  <a:pt x="6595" y="15848"/>
                </a:lnTo>
                <a:cubicBezTo>
                  <a:pt x="6595" y="15819"/>
                  <a:pt x="6566" y="15791"/>
                  <a:pt x="6552" y="15776"/>
                </a:cubicBezTo>
                <a:lnTo>
                  <a:pt x="6537" y="15719"/>
                </a:lnTo>
                <a:cubicBezTo>
                  <a:pt x="6580" y="15690"/>
                  <a:pt x="6580" y="15647"/>
                  <a:pt x="6566" y="15647"/>
                </a:cubicBezTo>
                <a:cubicBezTo>
                  <a:pt x="6552" y="15633"/>
                  <a:pt x="6580" y="15561"/>
                  <a:pt x="6580" y="15532"/>
                </a:cubicBezTo>
                <a:cubicBezTo>
                  <a:pt x="6595" y="15503"/>
                  <a:pt x="6595" y="15460"/>
                  <a:pt x="6595" y="15446"/>
                </a:cubicBezTo>
                <a:lnTo>
                  <a:pt x="6609" y="15431"/>
                </a:lnTo>
                <a:lnTo>
                  <a:pt x="6667" y="15417"/>
                </a:lnTo>
                <a:cubicBezTo>
                  <a:pt x="6652" y="15374"/>
                  <a:pt x="6624" y="15345"/>
                  <a:pt x="6609" y="15331"/>
                </a:cubicBezTo>
                <a:lnTo>
                  <a:pt x="6595" y="15316"/>
                </a:lnTo>
                <a:cubicBezTo>
                  <a:pt x="6580" y="15302"/>
                  <a:pt x="6580" y="15273"/>
                  <a:pt x="6552" y="15230"/>
                </a:cubicBezTo>
                <a:lnTo>
                  <a:pt x="6580" y="15187"/>
                </a:lnTo>
                <a:lnTo>
                  <a:pt x="6595" y="15158"/>
                </a:lnTo>
                <a:cubicBezTo>
                  <a:pt x="6581" y="15118"/>
                  <a:pt x="6606" y="15064"/>
                  <a:pt x="6621" y="15058"/>
                </a:cubicBezTo>
                <a:lnTo>
                  <a:pt x="6621" y="15058"/>
                </a:lnTo>
                <a:cubicBezTo>
                  <a:pt x="6609" y="15059"/>
                  <a:pt x="6577" y="15062"/>
                  <a:pt x="6537" y="15072"/>
                </a:cubicBezTo>
                <a:lnTo>
                  <a:pt x="6552" y="15000"/>
                </a:lnTo>
                <a:lnTo>
                  <a:pt x="6552" y="14986"/>
                </a:lnTo>
                <a:cubicBezTo>
                  <a:pt x="6580" y="14972"/>
                  <a:pt x="6566" y="14929"/>
                  <a:pt x="6523" y="14900"/>
                </a:cubicBezTo>
                <a:lnTo>
                  <a:pt x="6552" y="14842"/>
                </a:lnTo>
                <a:lnTo>
                  <a:pt x="6595" y="14799"/>
                </a:lnTo>
                <a:cubicBezTo>
                  <a:pt x="6566" y="14756"/>
                  <a:pt x="6580" y="14670"/>
                  <a:pt x="6580" y="14656"/>
                </a:cubicBezTo>
                <a:cubicBezTo>
                  <a:pt x="6580" y="14627"/>
                  <a:pt x="6580" y="14584"/>
                  <a:pt x="6580" y="14541"/>
                </a:cubicBezTo>
                <a:lnTo>
                  <a:pt x="6580" y="14512"/>
                </a:lnTo>
                <a:cubicBezTo>
                  <a:pt x="6566" y="14469"/>
                  <a:pt x="6552" y="14411"/>
                  <a:pt x="6566" y="14397"/>
                </a:cubicBezTo>
                <a:cubicBezTo>
                  <a:pt x="6609" y="14339"/>
                  <a:pt x="6566" y="14311"/>
                  <a:pt x="6537" y="14296"/>
                </a:cubicBezTo>
                <a:lnTo>
                  <a:pt x="6494" y="14282"/>
                </a:lnTo>
                <a:cubicBezTo>
                  <a:pt x="6451" y="14268"/>
                  <a:pt x="6408" y="14239"/>
                  <a:pt x="6394" y="14239"/>
                </a:cubicBezTo>
                <a:cubicBezTo>
                  <a:pt x="6394" y="14225"/>
                  <a:pt x="6408" y="14210"/>
                  <a:pt x="6422" y="14196"/>
                </a:cubicBezTo>
                <a:lnTo>
                  <a:pt x="6451" y="14196"/>
                </a:lnTo>
                <a:cubicBezTo>
                  <a:pt x="6452" y="14197"/>
                  <a:pt x="6454" y="14197"/>
                  <a:pt x="6455" y="14197"/>
                </a:cubicBezTo>
                <a:cubicBezTo>
                  <a:pt x="6469" y="14197"/>
                  <a:pt x="6499" y="14147"/>
                  <a:pt x="6524" y="14147"/>
                </a:cubicBezTo>
                <a:cubicBezTo>
                  <a:pt x="6529" y="14147"/>
                  <a:pt x="6533" y="14149"/>
                  <a:pt x="6537" y="14153"/>
                </a:cubicBezTo>
                <a:cubicBezTo>
                  <a:pt x="6541" y="14155"/>
                  <a:pt x="6544" y="14155"/>
                  <a:pt x="6546" y="14155"/>
                </a:cubicBezTo>
                <a:cubicBezTo>
                  <a:pt x="6562" y="14155"/>
                  <a:pt x="6546" y="14115"/>
                  <a:pt x="6509" y="14052"/>
                </a:cubicBezTo>
                <a:lnTo>
                  <a:pt x="6523" y="14009"/>
                </a:lnTo>
                <a:cubicBezTo>
                  <a:pt x="6552" y="13937"/>
                  <a:pt x="6552" y="13880"/>
                  <a:pt x="6537" y="13808"/>
                </a:cubicBezTo>
                <a:lnTo>
                  <a:pt x="6537" y="13736"/>
                </a:lnTo>
                <a:cubicBezTo>
                  <a:pt x="6523" y="13635"/>
                  <a:pt x="6509" y="13535"/>
                  <a:pt x="6509" y="13492"/>
                </a:cubicBezTo>
                <a:lnTo>
                  <a:pt x="6537" y="13463"/>
                </a:lnTo>
                <a:cubicBezTo>
                  <a:pt x="6580" y="13391"/>
                  <a:pt x="6494" y="13377"/>
                  <a:pt x="6494" y="13348"/>
                </a:cubicBezTo>
                <a:cubicBezTo>
                  <a:pt x="6480" y="13334"/>
                  <a:pt x="6509" y="13319"/>
                  <a:pt x="6509" y="13305"/>
                </a:cubicBezTo>
                <a:cubicBezTo>
                  <a:pt x="6523" y="13262"/>
                  <a:pt x="6566" y="13176"/>
                  <a:pt x="6537" y="13147"/>
                </a:cubicBezTo>
                <a:cubicBezTo>
                  <a:pt x="6509" y="13090"/>
                  <a:pt x="6552" y="13090"/>
                  <a:pt x="6566" y="13061"/>
                </a:cubicBezTo>
                <a:cubicBezTo>
                  <a:pt x="6566" y="13046"/>
                  <a:pt x="6552" y="13018"/>
                  <a:pt x="6537" y="13003"/>
                </a:cubicBezTo>
                <a:cubicBezTo>
                  <a:pt x="6523" y="13003"/>
                  <a:pt x="6566" y="12773"/>
                  <a:pt x="6523" y="12702"/>
                </a:cubicBezTo>
                <a:cubicBezTo>
                  <a:pt x="6480" y="12630"/>
                  <a:pt x="6494" y="12529"/>
                  <a:pt x="6523" y="12529"/>
                </a:cubicBezTo>
                <a:cubicBezTo>
                  <a:pt x="6537" y="12515"/>
                  <a:pt x="6509" y="12472"/>
                  <a:pt x="6509" y="12457"/>
                </a:cubicBezTo>
                <a:cubicBezTo>
                  <a:pt x="6494" y="12443"/>
                  <a:pt x="6537" y="12371"/>
                  <a:pt x="6552" y="12357"/>
                </a:cubicBezTo>
                <a:cubicBezTo>
                  <a:pt x="6566" y="12328"/>
                  <a:pt x="6523" y="12184"/>
                  <a:pt x="6523" y="12141"/>
                </a:cubicBezTo>
                <a:cubicBezTo>
                  <a:pt x="6537" y="12098"/>
                  <a:pt x="6537" y="12055"/>
                  <a:pt x="6537" y="12041"/>
                </a:cubicBezTo>
                <a:cubicBezTo>
                  <a:pt x="6494" y="11983"/>
                  <a:pt x="6509" y="11969"/>
                  <a:pt x="6566" y="11969"/>
                </a:cubicBezTo>
                <a:cubicBezTo>
                  <a:pt x="6566" y="11955"/>
                  <a:pt x="6552" y="11897"/>
                  <a:pt x="6523" y="11840"/>
                </a:cubicBezTo>
                <a:lnTo>
                  <a:pt x="6523" y="11796"/>
                </a:lnTo>
                <a:cubicBezTo>
                  <a:pt x="6523" y="11739"/>
                  <a:pt x="6494" y="11710"/>
                  <a:pt x="6466" y="11667"/>
                </a:cubicBezTo>
                <a:cubicBezTo>
                  <a:pt x="6466" y="11653"/>
                  <a:pt x="6494" y="11638"/>
                  <a:pt x="6494" y="11638"/>
                </a:cubicBezTo>
                <a:cubicBezTo>
                  <a:pt x="6509" y="11638"/>
                  <a:pt x="6480" y="11595"/>
                  <a:pt x="6466" y="11581"/>
                </a:cubicBezTo>
                <a:cubicBezTo>
                  <a:pt x="6466" y="11567"/>
                  <a:pt x="6451" y="11480"/>
                  <a:pt x="6466" y="11452"/>
                </a:cubicBezTo>
                <a:cubicBezTo>
                  <a:pt x="6480" y="11423"/>
                  <a:pt x="6552" y="11322"/>
                  <a:pt x="6552" y="11294"/>
                </a:cubicBezTo>
                <a:cubicBezTo>
                  <a:pt x="6537" y="11251"/>
                  <a:pt x="6537" y="11207"/>
                  <a:pt x="6523" y="11207"/>
                </a:cubicBezTo>
                <a:lnTo>
                  <a:pt x="6509" y="11193"/>
                </a:lnTo>
                <a:cubicBezTo>
                  <a:pt x="6509" y="11193"/>
                  <a:pt x="6480" y="11179"/>
                  <a:pt x="6480" y="11164"/>
                </a:cubicBezTo>
                <a:cubicBezTo>
                  <a:pt x="6494" y="11136"/>
                  <a:pt x="6523" y="11107"/>
                  <a:pt x="6509" y="11092"/>
                </a:cubicBezTo>
                <a:lnTo>
                  <a:pt x="6494" y="11049"/>
                </a:lnTo>
                <a:cubicBezTo>
                  <a:pt x="6509" y="11021"/>
                  <a:pt x="6480" y="10920"/>
                  <a:pt x="6494" y="10891"/>
                </a:cubicBezTo>
                <a:cubicBezTo>
                  <a:pt x="6509" y="10863"/>
                  <a:pt x="6509" y="10820"/>
                  <a:pt x="6494" y="10791"/>
                </a:cubicBezTo>
                <a:lnTo>
                  <a:pt x="6509" y="10748"/>
                </a:lnTo>
                <a:lnTo>
                  <a:pt x="6523" y="10719"/>
                </a:lnTo>
                <a:cubicBezTo>
                  <a:pt x="6523" y="10661"/>
                  <a:pt x="6494" y="10590"/>
                  <a:pt x="6494" y="10547"/>
                </a:cubicBezTo>
                <a:lnTo>
                  <a:pt x="6480" y="10518"/>
                </a:lnTo>
                <a:cubicBezTo>
                  <a:pt x="6480" y="10475"/>
                  <a:pt x="6494" y="10432"/>
                  <a:pt x="6494" y="10388"/>
                </a:cubicBezTo>
                <a:cubicBezTo>
                  <a:pt x="6494" y="10345"/>
                  <a:pt x="6480" y="10302"/>
                  <a:pt x="6480" y="10259"/>
                </a:cubicBezTo>
                <a:lnTo>
                  <a:pt x="6480" y="10187"/>
                </a:lnTo>
                <a:cubicBezTo>
                  <a:pt x="6451" y="10130"/>
                  <a:pt x="6480" y="9986"/>
                  <a:pt x="6494" y="9943"/>
                </a:cubicBezTo>
                <a:cubicBezTo>
                  <a:pt x="6523" y="9914"/>
                  <a:pt x="6509" y="9871"/>
                  <a:pt x="6466" y="9871"/>
                </a:cubicBezTo>
                <a:lnTo>
                  <a:pt x="6480" y="9828"/>
                </a:lnTo>
                <a:cubicBezTo>
                  <a:pt x="6509" y="9799"/>
                  <a:pt x="6509" y="9785"/>
                  <a:pt x="6480" y="9756"/>
                </a:cubicBezTo>
                <a:cubicBezTo>
                  <a:pt x="6451" y="9742"/>
                  <a:pt x="6451" y="9728"/>
                  <a:pt x="6480" y="9699"/>
                </a:cubicBezTo>
                <a:cubicBezTo>
                  <a:pt x="6494" y="9684"/>
                  <a:pt x="6480" y="9641"/>
                  <a:pt x="6466" y="9613"/>
                </a:cubicBezTo>
                <a:lnTo>
                  <a:pt x="6408" y="9541"/>
                </a:lnTo>
                <a:cubicBezTo>
                  <a:pt x="6466" y="9541"/>
                  <a:pt x="6480" y="9498"/>
                  <a:pt x="6466" y="9483"/>
                </a:cubicBezTo>
                <a:cubicBezTo>
                  <a:pt x="6451" y="9469"/>
                  <a:pt x="6437" y="9426"/>
                  <a:pt x="6451" y="9397"/>
                </a:cubicBezTo>
                <a:lnTo>
                  <a:pt x="6451" y="9368"/>
                </a:lnTo>
                <a:cubicBezTo>
                  <a:pt x="6437" y="9354"/>
                  <a:pt x="6408" y="9354"/>
                  <a:pt x="6379" y="9340"/>
                </a:cubicBezTo>
                <a:lnTo>
                  <a:pt x="6394" y="9311"/>
                </a:lnTo>
                <a:cubicBezTo>
                  <a:pt x="6397" y="9301"/>
                  <a:pt x="6401" y="9297"/>
                  <a:pt x="6406" y="9297"/>
                </a:cubicBezTo>
                <a:cubicBezTo>
                  <a:pt x="6420" y="9297"/>
                  <a:pt x="6438" y="9327"/>
                  <a:pt x="6457" y="9327"/>
                </a:cubicBezTo>
                <a:cubicBezTo>
                  <a:pt x="6460" y="9327"/>
                  <a:pt x="6463" y="9327"/>
                  <a:pt x="6466" y="9325"/>
                </a:cubicBezTo>
                <a:cubicBezTo>
                  <a:pt x="6480" y="9311"/>
                  <a:pt x="6466" y="9282"/>
                  <a:pt x="6437" y="9268"/>
                </a:cubicBezTo>
                <a:lnTo>
                  <a:pt x="6422" y="9239"/>
                </a:lnTo>
                <a:lnTo>
                  <a:pt x="6422" y="9225"/>
                </a:lnTo>
                <a:cubicBezTo>
                  <a:pt x="6422" y="9218"/>
                  <a:pt x="6430" y="9214"/>
                  <a:pt x="6439" y="9214"/>
                </a:cubicBezTo>
                <a:cubicBezTo>
                  <a:pt x="6448" y="9214"/>
                  <a:pt x="6458" y="9218"/>
                  <a:pt x="6466" y="9225"/>
                </a:cubicBezTo>
                <a:cubicBezTo>
                  <a:pt x="6467" y="9226"/>
                  <a:pt x="6468" y="9227"/>
                  <a:pt x="6470" y="9227"/>
                </a:cubicBezTo>
                <a:cubicBezTo>
                  <a:pt x="6480" y="9227"/>
                  <a:pt x="6480" y="9180"/>
                  <a:pt x="6480" y="9167"/>
                </a:cubicBezTo>
                <a:cubicBezTo>
                  <a:pt x="6480" y="9153"/>
                  <a:pt x="6466" y="9095"/>
                  <a:pt x="6451" y="9024"/>
                </a:cubicBezTo>
                <a:lnTo>
                  <a:pt x="6451" y="8937"/>
                </a:lnTo>
                <a:cubicBezTo>
                  <a:pt x="6451" y="8880"/>
                  <a:pt x="6408" y="8822"/>
                  <a:pt x="6437" y="8794"/>
                </a:cubicBezTo>
                <a:cubicBezTo>
                  <a:pt x="6451" y="8736"/>
                  <a:pt x="6451" y="8693"/>
                  <a:pt x="6422" y="8636"/>
                </a:cubicBezTo>
                <a:cubicBezTo>
                  <a:pt x="6408" y="8593"/>
                  <a:pt x="6408" y="8535"/>
                  <a:pt x="6437" y="8492"/>
                </a:cubicBezTo>
                <a:lnTo>
                  <a:pt x="6466" y="8449"/>
                </a:lnTo>
                <a:cubicBezTo>
                  <a:pt x="6451" y="8406"/>
                  <a:pt x="6437" y="8348"/>
                  <a:pt x="6408" y="8305"/>
                </a:cubicBezTo>
                <a:lnTo>
                  <a:pt x="6394" y="8277"/>
                </a:lnTo>
                <a:lnTo>
                  <a:pt x="6394" y="8248"/>
                </a:lnTo>
                <a:cubicBezTo>
                  <a:pt x="6394" y="8205"/>
                  <a:pt x="6394" y="8133"/>
                  <a:pt x="6365" y="8090"/>
                </a:cubicBezTo>
                <a:lnTo>
                  <a:pt x="6379" y="8032"/>
                </a:lnTo>
                <a:cubicBezTo>
                  <a:pt x="6408" y="7932"/>
                  <a:pt x="6379" y="7802"/>
                  <a:pt x="6322" y="7659"/>
                </a:cubicBezTo>
                <a:lnTo>
                  <a:pt x="6322" y="7644"/>
                </a:lnTo>
                <a:cubicBezTo>
                  <a:pt x="6322" y="7616"/>
                  <a:pt x="6322" y="7544"/>
                  <a:pt x="6322" y="7472"/>
                </a:cubicBezTo>
                <a:lnTo>
                  <a:pt x="6394" y="7429"/>
                </a:lnTo>
                <a:cubicBezTo>
                  <a:pt x="6394" y="7429"/>
                  <a:pt x="6379" y="7400"/>
                  <a:pt x="6379" y="7386"/>
                </a:cubicBezTo>
                <a:lnTo>
                  <a:pt x="6351" y="7357"/>
                </a:lnTo>
                <a:cubicBezTo>
                  <a:pt x="6336" y="7300"/>
                  <a:pt x="6379" y="7185"/>
                  <a:pt x="6351" y="7170"/>
                </a:cubicBezTo>
                <a:cubicBezTo>
                  <a:pt x="6336" y="7141"/>
                  <a:pt x="6307" y="7070"/>
                  <a:pt x="6307" y="7055"/>
                </a:cubicBezTo>
                <a:cubicBezTo>
                  <a:pt x="6322" y="7027"/>
                  <a:pt x="6307" y="6998"/>
                  <a:pt x="6307" y="6983"/>
                </a:cubicBezTo>
                <a:cubicBezTo>
                  <a:pt x="6293" y="6983"/>
                  <a:pt x="6279" y="6955"/>
                  <a:pt x="6264" y="6940"/>
                </a:cubicBezTo>
                <a:lnTo>
                  <a:pt x="6264" y="6912"/>
                </a:lnTo>
                <a:cubicBezTo>
                  <a:pt x="6279" y="6897"/>
                  <a:pt x="6293" y="6854"/>
                  <a:pt x="6293" y="6840"/>
                </a:cubicBezTo>
                <a:lnTo>
                  <a:pt x="6236" y="6797"/>
                </a:lnTo>
                <a:cubicBezTo>
                  <a:pt x="6264" y="6739"/>
                  <a:pt x="6221" y="6710"/>
                  <a:pt x="6193" y="6710"/>
                </a:cubicBezTo>
                <a:cubicBezTo>
                  <a:pt x="6178" y="6710"/>
                  <a:pt x="6135" y="6754"/>
                  <a:pt x="6106" y="6797"/>
                </a:cubicBezTo>
                <a:lnTo>
                  <a:pt x="6063" y="6768"/>
                </a:lnTo>
                <a:lnTo>
                  <a:pt x="6006" y="6739"/>
                </a:lnTo>
                <a:cubicBezTo>
                  <a:pt x="6034" y="6682"/>
                  <a:pt x="6078" y="6639"/>
                  <a:pt x="6078" y="6624"/>
                </a:cubicBezTo>
                <a:lnTo>
                  <a:pt x="6078" y="6610"/>
                </a:lnTo>
                <a:cubicBezTo>
                  <a:pt x="6078" y="6596"/>
                  <a:pt x="6049" y="6481"/>
                  <a:pt x="6049" y="6437"/>
                </a:cubicBezTo>
                <a:cubicBezTo>
                  <a:pt x="6049" y="6405"/>
                  <a:pt x="6089" y="6389"/>
                  <a:pt x="6122" y="6389"/>
                </a:cubicBezTo>
                <a:cubicBezTo>
                  <a:pt x="6132" y="6389"/>
                  <a:pt x="6142" y="6391"/>
                  <a:pt x="6149" y="6394"/>
                </a:cubicBezTo>
                <a:cubicBezTo>
                  <a:pt x="6170" y="6405"/>
                  <a:pt x="6190" y="6415"/>
                  <a:pt x="6200" y="6415"/>
                </a:cubicBezTo>
                <a:cubicBezTo>
                  <a:pt x="6204" y="6415"/>
                  <a:pt x="6207" y="6413"/>
                  <a:pt x="6207" y="6409"/>
                </a:cubicBezTo>
                <a:lnTo>
                  <a:pt x="6193" y="6409"/>
                </a:lnTo>
                <a:cubicBezTo>
                  <a:pt x="6193" y="6366"/>
                  <a:pt x="6164" y="6308"/>
                  <a:pt x="6178" y="6294"/>
                </a:cubicBezTo>
                <a:cubicBezTo>
                  <a:pt x="6207" y="6265"/>
                  <a:pt x="6178" y="6193"/>
                  <a:pt x="6250" y="6193"/>
                </a:cubicBezTo>
                <a:cubicBezTo>
                  <a:pt x="6250" y="6193"/>
                  <a:pt x="6264" y="6179"/>
                  <a:pt x="6250" y="6179"/>
                </a:cubicBezTo>
                <a:cubicBezTo>
                  <a:pt x="6207" y="6093"/>
                  <a:pt x="6250" y="5992"/>
                  <a:pt x="6236" y="5906"/>
                </a:cubicBezTo>
                <a:cubicBezTo>
                  <a:pt x="6221" y="5848"/>
                  <a:pt x="6221" y="5791"/>
                  <a:pt x="6193" y="5734"/>
                </a:cubicBezTo>
                <a:lnTo>
                  <a:pt x="6193" y="5705"/>
                </a:lnTo>
                <a:cubicBezTo>
                  <a:pt x="6149" y="5662"/>
                  <a:pt x="6178" y="5604"/>
                  <a:pt x="6193" y="5590"/>
                </a:cubicBezTo>
                <a:cubicBezTo>
                  <a:pt x="6207" y="5575"/>
                  <a:pt x="6135" y="5518"/>
                  <a:pt x="6106" y="5504"/>
                </a:cubicBezTo>
                <a:cubicBezTo>
                  <a:pt x="6078" y="5504"/>
                  <a:pt x="6106" y="5489"/>
                  <a:pt x="6135" y="5489"/>
                </a:cubicBezTo>
                <a:cubicBezTo>
                  <a:pt x="6149" y="5475"/>
                  <a:pt x="6135" y="5432"/>
                  <a:pt x="6121" y="5432"/>
                </a:cubicBezTo>
                <a:cubicBezTo>
                  <a:pt x="6121" y="5417"/>
                  <a:pt x="6135" y="5389"/>
                  <a:pt x="6193" y="5374"/>
                </a:cubicBezTo>
                <a:lnTo>
                  <a:pt x="6164" y="5317"/>
                </a:lnTo>
                <a:cubicBezTo>
                  <a:pt x="6164" y="5288"/>
                  <a:pt x="6135" y="5245"/>
                  <a:pt x="6135" y="5216"/>
                </a:cubicBezTo>
                <a:cubicBezTo>
                  <a:pt x="6164" y="5188"/>
                  <a:pt x="6149" y="5159"/>
                  <a:pt x="6135" y="5130"/>
                </a:cubicBezTo>
                <a:cubicBezTo>
                  <a:pt x="6121" y="5087"/>
                  <a:pt x="6121" y="5073"/>
                  <a:pt x="6135" y="4986"/>
                </a:cubicBezTo>
                <a:cubicBezTo>
                  <a:pt x="6135" y="4958"/>
                  <a:pt x="6121" y="4915"/>
                  <a:pt x="6121" y="4915"/>
                </a:cubicBezTo>
                <a:cubicBezTo>
                  <a:pt x="6034" y="4886"/>
                  <a:pt x="6078" y="4843"/>
                  <a:pt x="6092" y="4800"/>
                </a:cubicBezTo>
                <a:cubicBezTo>
                  <a:pt x="6106" y="4785"/>
                  <a:pt x="6121" y="4757"/>
                  <a:pt x="6078" y="4742"/>
                </a:cubicBezTo>
                <a:cubicBezTo>
                  <a:pt x="6020" y="4728"/>
                  <a:pt x="6034" y="4713"/>
                  <a:pt x="6063" y="4670"/>
                </a:cubicBezTo>
                <a:cubicBezTo>
                  <a:pt x="6078" y="4656"/>
                  <a:pt x="6121" y="4656"/>
                  <a:pt x="6092" y="4613"/>
                </a:cubicBezTo>
                <a:lnTo>
                  <a:pt x="6063" y="4598"/>
                </a:lnTo>
                <a:cubicBezTo>
                  <a:pt x="6049" y="4570"/>
                  <a:pt x="5948" y="4512"/>
                  <a:pt x="5948" y="4484"/>
                </a:cubicBezTo>
                <a:cubicBezTo>
                  <a:pt x="5963" y="4455"/>
                  <a:pt x="6006" y="4426"/>
                  <a:pt x="6020" y="4412"/>
                </a:cubicBezTo>
                <a:cubicBezTo>
                  <a:pt x="6034" y="4412"/>
                  <a:pt x="6034" y="4340"/>
                  <a:pt x="6020" y="4239"/>
                </a:cubicBezTo>
                <a:lnTo>
                  <a:pt x="6006" y="4167"/>
                </a:lnTo>
                <a:lnTo>
                  <a:pt x="6006" y="4153"/>
                </a:lnTo>
                <a:cubicBezTo>
                  <a:pt x="5991" y="4139"/>
                  <a:pt x="5963" y="4110"/>
                  <a:pt x="5934" y="4096"/>
                </a:cubicBezTo>
                <a:lnTo>
                  <a:pt x="5963" y="4067"/>
                </a:lnTo>
                <a:cubicBezTo>
                  <a:pt x="6006" y="4024"/>
                  <a:pt x="6006" y="3995"/>
                  <a:pt x="5977" y="3938"/>
                </a:cubicBezTo>
                <a:cubicBezTo>
                  <a:pt x="5948" y="3866"/>
                  <a:pt x="5963" y="3794"/>
                  <a:pt x="5948" y="3708"/>
                </a:cubicBezTo>
                <a:lnTo>
                  <a:pt x="5934" y="3693"/>
                </a:lnTo>
                <a:cubicBezTo>
                  <a:pt x="5905" y="3665"/>
                  <a:pt x="5920" y="3607"/>
                  <a:pt x="5934" y="3593"/>
                </a:cubicBezTo>
                <a:cubicBezTo>
                  <a:pt x="5948" y="3564"/>
                  <a:pt x="5891" y="3550"/>
                  <a:pt x="5848" y="3550"/>
                </a:cubicBezTo>
                <a:cubicBezTo>
                  <a:pt x="5829" y="3550"/>
                  <a:pt x="5790" y="3556"/>
                  <a:pt x="5763" y="3556"/>
                </a:cubicBezTo>
                <a:cubicBezTo>
                  <a:pt x="5749" y="3556"/>
                  <a:pt x="5738" y="3554"/>
                  <a:pt x="5733" y="3550"/>
                </a:cubicBezTo>
                <a:cubicBezTo>
                  <a:pt x="5704" y="3550"/>
                  <a:pt x="5718" y="3521"/>
                  <a:pt x="5733" y="3521"/>
                </a:cubicBezTo>
                <a:cubicBezTo>
                  <a:pt x="5747" y="3507"/>
                  <a:pt x="5718" y="3449"/>
                  <a:pt x="5704" y="3435"/>
                </a:cubicBezTo>
                <a:cubicBezTo>
                  <a:pt x="5690" y="3406"/>
                  <a:pt x="5762" y="3392"/>
                  <a:pt x="5776" y="3392"/>
                </a:cubicBezTo>
                <a:cubicBezTo>
                  <a:pt x="5805" y="3392"/>
                  <a:pt x="5819" y="3377"/>
                  <a:pt x="5819" y="3363"/>
                </a:cubicBezTo>
                <a:cubicBezTo>
                  <a:pt x="5833" y="3334"/>
                  <a:pt x="5848" y="3291"/>
                  <a:pt x="5848" y="3262"/>
                </a:cubicBezTo>
                <a:lnTo>
                  <a:pt x="5862" y="3234"/>
                </a:lnTo>
                <a:cubicBezTo>
                  <a:pt x="5848" y="3191"/>
                  <a:pt x="5833" y="3147"/>
                  <a:pt x="5833" y="3147"/>
                </a:cubicBezTo>
                <a:cubicBezTo>
                  <a:pt x="5819" y="3133"/>
                  <a:pt x="5718" y="3090"/>
                  <a:pt x="5718" y="3047"/>
                </a:cubicBezTo>
                <a:cubicBezTo>
                  <a:pt x="5718" y="3025"/>
                  <a:pt x="5729" y="3018"/>
                  <a:pt x="5742" y="3018"/>
                </a:cubicBezTo>
                <a:cubicBezTo>
                  <a:pt x="5754" y="3018"/>
                  <a:pt x="5769" y="3025"/>
                  <a:pt x="5776" y="3032"/>
                </a:cubicBezTo>
                <a:cubicBezTo>
                  <a:pt x="5779" y="3039"/>
                  <a:pt x="5782" y="3042"/>
                  <a:pt x="5785" y="3042"/>
                </a:cubicBezTo>
                <a:cubicBezTo>
                  <a:pt x="5795" y="3042"/>
                  <a:pt x="5801" y="3005"/>
                  <a:pt x="5790" y="2961"/>
                </a:cubicBezTo>
                <a:lnTo>
                  <a:pt x="5805" y="2903"/>
                </a:lnTo>
                <a:lnTo>
                  <a:pt x="5833" y="2846"/>
                </a:lnTo>
                <a:cubicBezTo>
                  <a:pt x="5790" y="2803"/>
                  <a:pt x="5762" y="2731"/>
                  <a:pt x="5762" y="2688"/>
                </a:cubicBezTo>
                <a:lnTo>
                  <a:pt x="5776" y="2645"/>
                </a:lnTo>
                <a:cubicBezTo>
                  <a:pt x="5776" y="2630"/>
                  <a:pt x="5762" y="2616"/>
                  <a:pt x="5747" y="2616"/>
                </a:cubicBezTo>
                <a:cubicBezTo>
                  <a:pt x="5718" y="2645"/>
                  <a:pt x="5704" y="2659"/>
                  <a:pt x="5690" y="2688"/>
                </a:cubicBezTo>
                <a:lnTo>
                  <a:pt x="5690" y="2716"/>
                </a:lnTo>
                <a:cubicBezTo>
                  <a:pt x="5690" y="2745"/>
                  <a:pt x="5675" y="2774"/>
                  <a:pt x="5675" y="2774"/>
                </a:cubicBezTo>
                <a:cubicBezTo>
                  <a:pt x="5661" y="2774"/>
                  <a:pt x="5618" y="2688"/>
                  <a:pt x="5603" y="2645"/>
                </a:cubicBezTo>
                <a:cubicBezTo>
                  <a:pt x="5589" y="2616"/>
                  <a:pt x="5560" y="2601"/>
                  <a:pt x="5560" y="2601"/>
                </a:cubicBezTo>
                <a:cubicBezTo>
                  <a:pt x="5546" y="2616"/>
                  <a:pt x="5517" y="2659"/>
                  <a:pt x="5489" y="2702"/>
                </a:cubicBezTo>
                <a:cubicBezTo>
                  <a:pt x="5486" y="2708"/>
                  <a:pt x="5481" y="2715"/>
                  <a:pt x="5477" y="2723"/>
                </a:cubicBezTo>
                <a:lnTo>
                  <a:pt x="5477" y="2723"/>
                </a:lnTo>
                <a:cubicBezTo>
                  <a:pt x="5466" y="2703"/>
                  <a:pt x="5460" y="2681"/>
                  <a:pt x="5460" y="2659"/>
                </a:cubicBezTo>
                <a:lnTo>
                  <a:pt x="5417" y="2659"/>
                </a:lnTo>
                <a:cubicBezTo>
                  <a:pt x="5415" y="2660"/>
                  <a:pt x="5414" y="2661"/>
                  <a:pt x="5412" y="2661"/>
                </a:cubicBezTo>
                <a:cubicBezTo>
                  <a:pt x="5399" y="2661"/>
                  <a:pt x="5388" y="2614"/>
                  <a:pt x="5388" y="2601"/>
                </a:cubicBezTo>
                <a:cubicBezTo>
                  <a:pt x="5388" y="2573"/>
                  <a:pt x="5388" y="2558"/>
                  <a:pt x="5402" y="2558"/>
                </a:cubicBezTo>
                <a:cubicBezTo>
                  <a:pt x="5402" y="2558"/>
                  <a:pt x="5474" y="2587"/>
                  <a:pt x="5489" y="2601"/>
                </a:cubicBezTo>
                <a:cubicBezTo>
                  <a:pt x="5517" y="2601"/>
                  <a:pt x="5546" y="2587"/>
                  <a:pt x="5546" y="2558"/>
                </a:cubicBezTo>
                <a:lnTo>
                  <a:pt x="5517" y="2558"/>
                </a:lnTo>
                <a:cubicBezTo>
                  <a:pt x="5510" y="2551"/>
                  <a:pt x="5499" y="2551"/>
                  <a:pt x="5489" y="2551"/>
                </a:cubicBezTo>
                <a:cubicBezTo>
                  <a:pt x="5478" y="2551"/>
                  <a:pt x="5467" y="2551"/>
                  <a:pt x="5460" y="2544"/>
                </a:cubicBezTo>
                <a:cubicBezTo>
                  <a:pt x="5445" y="2515"/>
                  <a:pt x="5460" y="2501"/>
                  <a:pt x="5460" y="2501"/>
                </a:cubicBezTo>
                <a:lnTo>
                  <a:pt x="5489" y="2501"/>
                </a:lnTo>
                <a:cubicBezTo>
                  <a:pt x="5489" y="2504"/>
                  <a:pt x="5490" y="2505"/>
                  <a:pt x="5493" y="2505"/>
                </a:cubicBezTo>
                <a:cubicBezTo>
                  <a:pt x="5504" y="2505"/>
                  <a:pt x="5537" y="2481"/>
                  <a:pt x="5560" y="2458"/>
                </a:cubicBezTo>
                <a:lnTo>
                  <a:pt x="5575" y="2429"/>
                </a:lnTo>
                <a:lnTo>
                  <a:pt x="5589" y="2415"/>
                </a:lnTo>
                <a:cubicBezTo>
                  <a:pt x="5596" y="2400"/>
                  <a:pt x="5582" y="2397"/>
                  <a:pt x="5562" y="2397"/>
                </a:cubicBezTo>
                <a:cubicBezTo>
                  <a:pt x="5542" y="2397"/>
                  <a:pt x="5517" y="2400"/>
                  <a:pt x="5503" y="2400"/>
                </a:cubicBezTo>
                <a:cubicBezTo>
                  <a:pt x="5497" y="2403"/>
                  <a:pt x="5491" y="2404"/>
                  <a:pt x="5485" y="2404"/>
                </a:cubicBezTo>
                <a:cubicBezTo>
                  <a:pt x="5459" y="2404"/>
                  <a:pt x="5431" y="2383"/>
                  <a:pt x="5431" y="2372"/>
                </a:cubicBezTo>
                <a:cubicBezTo>
                  <a:pt x="5429" y="2368"/>
                  <a:pt x="5427" y="2366"/>
                  <a:pt x="5425" y="2366"/>
                </a:cubicBezTo>
                <a:cubicBezTo>
                  <a:pt x="5413" y="2366"/>
                  <a:pt x="5402" y="2433"/>
                  <a:pt x="5402" y="2458"/>
                </a:cubicBezTo>
                <a:cubicBezTo>
                  <a:pt x="5402" y="2466"/>
                  <a:pt x="5398" y="2474"/>
                  <a:pt x="5391" y="2474"/>
                </a:cubicBezTo>
                <a:cubicBezTo>
                  <a:pt x="5386" y="2474"/>
                  <a:pt x="5380" y="2470"/>
                  <a:pt x="5374" y="2458"/>
                </a:cubicBezTo>
                <a:lnTo>
                  <a:pt x="5359" y="2458"/>
                </a:lnTo>
                <a:lnTo>
                  <a:pt x="5302" y="2386"/>
                </a:lnTo>
                <a:cubicBezTo>
                  <a:pt x="5330" y="2328"/>
                  <a:pt x="5374" y="2257"/>
                  <a:pt x="5359" y="2242"/>
                </a:cubicBezTo>
                <a:cubicBezTo>
                  <a:pt x="5345" y="2228"/>
                  <a:pt x="5316" y="2185"/>
                  <a:pt x="5273" y="2142"/>
                </a:cubicBezTo>
                <a:lnTo>
                  <a:pt x="5287" y="2127"/>
                </a:lnTo>
                <a:lnTo>
                  <a:pt x="5316" y="2041"/>
                </a:lnTo>
                <a:cubicBezTo>
                  <a:pt x="5298" y="2023"/>
                  <a:pt x="5280" y="2015"/>
                  <a:pt x="5265" y="2015"/>
                </a:cubicBezTo>
                <a:cubicBezTo>
                  <a:pt x="5244" y="2015"/>
                  <a:pt x="5230" y="2030"/>
                  <a:pt x="5230" y="2055"/>
                </a:cubicBezTo>
                <a:lnTo>
                  <a:pt x="5201" y="2099"/>
                </a:lnTo>
                <a:lnTo>
                  <a:pt x="5187" y="2127"/>
                </a:lnTo>
                <a:cubicBezTo>
                  <a:pt x="5158" y="2156"/>
                  <a:pt x="5158" y="2242"/>
                  <a:pt x="5201" y="2300"/>
                </a:cubicBezTo>
                <a:lnTo>
                  <a:pt x="5216" y="2357"/>
                </a:lnTo>
                <a:lnTo>
                  <a:pt x="5230" y="2429"/>
                </a:lnTo>
                <a:cubicBezTo>
                  <a:pt x="5158" y="2472"/>
                  <a:pt x="5115" y="2530"/>
                  <a:pt x="5144" y="2544"/>
                </a:cubicBezTo>
                <a:lnTo>
                  <a:pt x="5158" y="2573"/>
                </a:lnTo>
                <a:cubicBezTo>
                  <a:pt x="5158" y="2573"/>
                  <a:pt x="5158" y="2587"/>
                  <a:pt x="5158" y="2601"/>
                </a:cubicBezTo>
                <a:cubicBezTo>
                  <a:pt x="5144" y="2601"/>
                  <a:pt x="5129" y="2616"/>
                  <a:pt x="5115" y="2616"/>
                </a:cubicBezTo>
                <a:cubicBezTo>
                  <a:pt x="5101" y="2601"/>
                  <a:pt x="5058" y="2601"/>
                  <a:pt x="5014" y="2587"/>
                </a:cubicBezTo>
                <a:lnTo>
                  <a:pt x="5014" y="2587"/>
                </a:lnTo>
                <a:lnTo>
                  <a:pt x="5029" y="2659"/>
                </a:lnTo>
                <a:cubicBezTo>
                  <a:pt x="5029" y="2673"/>
                  <a:pt x="5029" y="2702"/>
                  <a:pt x="5014" y="2716"/>
                </a:cubicBezTo>
                <a:lnTo>
                  <a:pt x="5000" y="2745"/>
                </a:lnTo>
                <a:cubicBezTo>
                  <a:pt x="5014" y="2759"/>
                  <a:pt x="5043" y="2817"/>
                  <a:pt x="5072" y="2860"/>
                </a:cubicBezTo>
                <a:lnTo>
                  <a:pt x="5086" y="2903"/>
                </a:lnTo>
                <a:lnTo>
                  <a:pt x="5086" y="2918"/>
                </a:lnTo>
                <a:cubicBezTo>
                  <a:pt x="5086" y="2932"/>
                  <a:pt x="5101" y="2932"/>
                  <a:pt x="5115" y="2932"/>
                </a:cubicBezTo>
                <a:lnTo>
                  <a:pt x="5129" y="2918"/>
                </a:lnTo>
                <a:cubicBezTo>
                  <a:pt x="5129" y="2905"/>
                  <a:pt x="5134" y="2901"/>
                  <a:pt x="5140" y="2901"/>
                </a:cubicBezTo>
                <a:cubicBezTo>
                  <a:pt x="5149" y="2901"/>
                  <a:pt x="5158" y="2909"/>
                  <a:pt x="5158" y="2918"/>
                </a:cubicBezTo>
                <a:cubicBezTo>
                  <a:pt x="5161" y="2920"/>
                  <a:pt x="5164" y="2921"/>
                  <a:pt x="5166" y="2921"/>
                </a:cubicBezTo>
                <a:cubicBezTo>
                  <a:pt x="5178" y="2921"/>
                  <a:pt x="5190" y="2900"/>
                  <a:pt x="5201" y="2889"/>
                </a:cubicBezTo>
                <a:cubicBezTo>
                  <a:pt x="5201" y="2885"/>
                  <a:pt x="5203" y="2883"/>
                  <a:pt x="5207" y="2883"/>
                </a:cubicBezTo>
                <a:cubicBezTo>
                  <a:pt x="5217" y="2883"/>
                  <a:pt x="5238" y="2896"/>
                  <a:pt x="5259" y="2918"/>
                </a:cubicBezTo>
                <a:lnTo>
                  <a:pt x="5244" y="2946"/>
                </a:lnTo>
                <a:cubicBezTo>
                  <a:pt x="5244" y="2961"/>
                  <a:pt x="5216" y="2989"/>
                  <a:pt x="5187" y="3004"/>
                </a:cubicBezTo>
                <a:lnTo>
                  <a:pt x="5144" y="3018"/>
                </a:lnTo>
                <a:cubicBezTo>
                  <a:pt x="5086" y="3032"/>
                  <a:pt x="5086" y="3076"/>
                  <a:pt x="5101" y="3090"/>
                </a:cubicBezTo>
                <a:cubicBezTo>
                  <a:pt x="5115" y="3104"/>
                  <a:pt x="5086" y="3119"/>
                  <a:pt x="5029" y="3119"/>
                </a:cubicBezTo>
                <a:lnTo>
                  <a:pt x="5000" y="3076"/>
                </a:lnTo>
                <a:cubicBezTo>
                  <a:pt x="4971" y="3018"/>
                  <a:pt x="4957" y="2961"/>
                  <a:pt x="4885" y="2932"/>
                </a:cubicBezTo>
                <a:cubicBezTo>
                  <a:pt x="4885" y="2932"/>
                  <a:pt x="4871" y="2903"/>
                  <a:pt x="4871" y="2889"/>
                </a:cubicBezTo>
                <a:cubicBezTo>
                  <a:pt x="4885" y="2860"/>
                  <a:pt x="4914" y="2817"/>
                  <a:pt x="4928" y="2817"/>
                </a:cubicBezTo>
                <a:cubicBezTo>
                  <a:pt x="4986" y="2803"/>
                  <a:pt x="4971" y="2774"/>
                  <a:pt x="4971" y="2745"/>
                </a:cubicBezTo>
                <a:cubicBezTo>
                  <a:pt x="4957" y="2702"/>
                  <a:pt x="4943" y="2659"/>
                  <a:pt x="4914" y="2616"/>
                </a:cubicBezTo>
                <a:cubicBezTo>
                  <a:pt x="4885" y="2573"/>
                  <a:pt x="4899" y="2558"/>
                  <a:pt x="4957" y="2544"/>
                </a:cubicBezTo>
                <a:lnTo>
                  <a:pt x="4971" y="2544"/>
                </a:lnTo>
                <a:cubicBezTo>
                  <a:pt x="4957" y="2515"/>
                  <a:pt x="4842" y="2429"/>
                  <a:pt x="4813" y="2400"/>
                </a:cubicBezTo>
                <a:cubicBezTo>
                  <a:pt x="4785" y="2357"/>
                  <a:pt x="4828" y="2328"/>
                  <a:pt x="4842" y="2328"/>
                </a:cubicBezTo>
                <a:cubicBezTo>
                  <a:pt x="4871" y="2314"/>
                  <a:pt x="4856" y="2300"/>
                  <a:pt x="4842" y="2271"/>
                </a:cubicBezTo>
                <a:lnTo>
                  <a:pt x="4828" y="2257"/>
                </a:lnTo>
                <a:cubicBezTo>
                  <a:pt x="4813" y="2242"/>
                  <a:pt x="4770" y="2228"/>
                  <a:pt x="4770" y="2228"/>
                </a:cubicBezTo>
                <a:lnTo>
                  <a:pt x="4741" y="2242"/>
                </a:lnTo>
                <a:cubicBezTo>
                  <a:pt x="4713" y="2257"/>
                  <a:pt x="4684" y="2271"/>
                  <a:pt x="4684" y="2271"/>
                </a:cubicBezTo>
                <a:lnTo>
                  <a:pt x="4655" y="2285"/>
                </a:lnTo>
                <a:cubicBezTo>
                  <a:pt x="4641" y="2285"/>
                  <a:pt x="4626" y="2314"/>
                  <a:pt x="4641" y="2343"/>
                </a:cubicBezTo>
                <a:lnTo>
                  <a:pt x="4612" y="2357"/>
                </a:lnTo>
                <a:lnTo>
                  <a:pt x="4540" y="2357"/>
                </a:lnTo>
                <a:cubicBezTo>
                  <a:pt x="4515" y="2382"/>
                  <a:pt x="4490" y="2398"/>
                  <a:pt x="4474" y="2398"/>
                </a:cubicBezTo>
                <a:cubicBezTo>
                  <a:pt x="4462" y="2398"/>
                  <a:pt x="4454" y="2390"/>
                  <a:pt x="4454" y="2372"/>
                </a:cubicBezTo>
                <a:lnTo>
                  <a:pt x="4468" y="2343"/>
                </a:lnTo>
                <a:cubicBezTo>
                  <a:pt x="4483" y="2314"/>
                  <a:pt x="4497" y="2300"/>
                  <a:pt x="4468" y="2271"/>
                </a:cubicBezTo>
                <a:cubicBezTo>
                  <a:pt x="4425" y="2257"/>
                  <a:pt x="4440" y="2228"/>
                  <a:pt x="4425" y="2199"/>
                </a:cubicBezTo>
                <a:cubicBezTo>
                  <a:pt x="4425" y="2170"/>
                  <a:pt x="4397" y="2156"/>
                  <a:pt x="4382" y="2127"/>
                </a:cubicBezTo>
                <a:lnTo>
                  <a:pt x="4354" y="2127"/>
                </a:lnTo>
                <a:cubicBezTo>
                  <a:pt x="4354" y="2127"/>
                  <a:pt x="4282" y="2070"/>
                  <a:pt x="4253" y="2041"/>
                </a:cubicBezTo>
                <a:cubicBezTo>
                  <a:pt x="4247" y="2038"/>
                  <a:pt x="4242" y="2037"/>
                  <a:pt x="4238" y="2037"/>
                </a:cubicBezTo>
                <a:cubicBezTo>
                  <a:pt x="4219" y="2037"/>
                  <a:pt x="4210" y="2058"/>
                  <a:pt x="4210" y="2070"/>
                </a:cubicBezTo>
                <a:cubicBezTo>
                  <a:pt x="4210" y="2083"/>
                  <a:pt x="4161" y="2158"/>
                  <a:pt x="4142" y="2158"/>
                </a:cubicBezTo>
                <a:cubicBezTo>
                  <a:pt x="4140" y="2158"/>
                  <a:pt x="4139" y="2157"/>
                  <a:pt x="4138" y="2156"/>
                </a:cubicBezTo>
                <a:cubicBezTo>
                  <a:pt x="4124" y="2127"/>
                  <a:pt x="4081" y="2113"/>
                  <a:pt x="4052" y="2099"/>
                </a:cubicBezTo>
                <a:lnTo>
                  <a:pt x="3994" y="2099"/>
                </a:lnTo>
                <a:cubicBezTo>
                  <a:pt x="3951" y="2070"/>
                  <a:pt x="3923" y="2027"/>
                  <a:pt x="3937" y="1998"/>
                </a:cubicBezTo>
                <a:lnTo>
                  <a:pt x="3937" y="1984"/>
                </a:lnTo>
                <a:lnTo>
                  <a:pt x="3937" y="1969"/>
                </a:lnTo>
                <a:cubicBezTo>
                  <a:pt x="3948" y="1969"/>
                  <a:pt x="4043" y="2006"/>
                  <a:pt x="4095" y="2006"/>
                </a:cubicBezTo>
                <a:cubicBezTo>
                  <a:pt x="4108" y="2006"/>
                  <a:pt x="4118" y="2004"/>
                  <a:pt x="4124" y="1998"/>
                </a:cubicBezTo>
                <a:cubicBezTo>
                  <a:pt x="4152" y="1969"/>
                  <a:pt x="4167" y="1941"/>
                  <a:pt x="4167" y="1941"/>
                </a:cubicBezTo>
                <a:cubicBezTo>
                  <a:pt x="4152" y="1926"/>
                  <a:pt x="4152" y="1912"/>
                  <a:pt x="4152" y="1912"/>
                </a:cubicBezTo>
                <a:lnTo>
                  <a:pt x="4138" y="1897"/>
                </a:lnTo>
                <a:cubicBezTo>
                  <a:pt x="4152" y="1854"/>
                  <a:pt x="4210" y="1768"/>
                  <a:pt x="4224" y="1739"/>
                </a:cubicBezTo>
                <a:cubicBezTo>
                  <a:pt x="4233" y="1723"/>
                  <a:pt x="4221" y="1716"/>
                  <a:pt x="4199" y="1716"/>
                </a:cubicBezTo>
                <a:cubicBezTo>
                  <a:pt x="4183" y="1716"/>
                  <a:pt x="4162" y="1719"/>
                  <a:pt x="4138" y="1725"/>
                </a:cubicBezTo>
                <a:lnTo>
                  <a:pt x="4095" y="1711"/>
                </a:lnTo>
                <a:lnTo>
                  <a:pt x="4066" y="1682"/>
                </a:lnTo>
                <a:cubicBezTo>
                  <a:pt x="4044" y="1649"/>
                  <a:pt x="4082" y="1615"/>
                  <a:pt x="4107" y="1615"/>
                </a:cubicBezTo>
                <a:cubicBezTo>
                  <a:pt x="4114" y="1615"/>
                  <a:pt x="4120" y="1618"/>
                  <a:pt x="4124" y="1624"/>
                </a:cubicBezTo>
                <a:cubicBezTo>
                  <a:pt x="4124" y="1642"/>
                  <a:pt x="4135" y="1655"/>
                  <a:pt x="4146" y="1655"/>
                </a:cubicBezTo>
                <a:cubicBezTo>
                  <a:pt x="4154" y="1655"/>
                  <a:pt x="4161" y="1650"/>
                  <a:pt x="4167" y="1639"/>
                </a:cubicBezTo>
                <a:lnTo>
                  <a:pt x="4152" y="1610"/>
                </a:lnTo>
                <a:lnTo>
                  <a:pt x="4138" y="1553"/>
                </a:lnTo>
                <a:cubicBezTo>
                  <a:pt x="4181" y="1481"/>
                  <a:pt x="4239" y="1409"/>
                  <a:pt x="4239" y="1395"/>
                </a:cubicBezTo>
                <a:lnTo>
                  <a:pt x="4239" y="1380"/>
                </a:lnTo>
                <a:cubicBezTo>
                  <a:pt x="4239" y="1380"/>
                  <a:pt x="4224" y="1366"/>
                  <a:pt x="4210" y="1366"/>
                </a:cubicBezTo>
                <a:lnTo>
                  <a:pt x="4181" y="1351"/>
                </a:lnTo>
                <a:cubicBezTo>
                  <a:pt x="4152" y="1351"/>
                  <a:pt x="4109" y="1280"/>
                  <a:pt x="4095" y="1251"/>
                </a:cubicBezTo>
                <a:cubicBezTo>
                  <a:pt x="4095" y="1222"/>
                  <a:pt x="4138" y="1222"/>
                  <a:pt x="4152" y="1222"/>
                </a:cubicBezTo>
                <a:cubicBezTo>
                  <a:pt x="4181" y="1222"/>
                  <a:pt x="4138" y="1179"/>
                  <a:pt x="4124" y="1165"/>
                </a:cubicBezTo>
                <a:cubicBezTo>
                  <a:pt x="4119" y="1161"/>
                  <a:pt x="4110" y="1159"/>
                  <a:pt x="4099" y="1159"/>
                </a:cubicBezTo>
                <a:cubicBezTo>
                  <a:pt x="4071" y="1159"/>
                  <a:pt x="4029" y="1169"/>
                  <a:pt x="4009" y="1179"/>
                </a:cubicBezTo>
                <a:cubicBezTo>
                  <a:pt x="3994" y="1193"/>
                  <a:pt x="3966" y="1193"/>
                  <a:pt x="3951" y="1193"/>
                </a:cubicBezTo>
                <a:lnTo>
                  <a:pt x="3937" y="1193"/>
                </a:lnTo>
                <a:cubicBezTo>
                  <a:pt x="3908" y="1165"/>
                  <a:pt x="3894" y="1079"/>
                  <a:pt x="3937" y="1050"/>
                </a:cubicBezTo>
                <a:lnTo>
                  <a:pt x="3951" y="1035"/>
                </a:lnTo>
                <a:cubicBezTo>
                  <a:pt x="3966" y="1021"/>
                  <a:pt x="3923" y="978"/>
                  <a:pt x="3894" y="978"/>
                </a:cubicBezTo>
                <a:cubicBezTo>
                  <a:pt x="3865" y="964"/>
                  <a:pt x="3966" y="949"/>
                  <a:pt x="3994" y="949"/>
                </a:cubicBezTo>
                <a:cubicBezTo>
                  <a:pt x="4023" y="949"/>
                  <a:pt x="4052" y="992"/>
                  <a:pt x="4066" y="1007"/>
                </a:cubicBezTo>
                <a:cubicBezTo>
                  <a:pt x="4066" y="1009"/>
                  <a:pt x="4067" y="1010"/>
                  <a:pt x="4067" y="1010"/>
                </a:cubicBezTo>
                <a:cubicBezTo>
                  <a:pt x="4071" y="1010"/>
                  <a:pt x="4081" y="985"/>
                  <a:pt x="4081" y="949"/>
                </a:cubicBezTo>
                <a:lnTo>
                  <a:pt x="4081" y="906"/>
                </a:lnTo>
                <a:lnTo>
                  <a:pt x="4081" y="892"/>
                </a:lnTo>
                <a:cubicBezTo>
                  <a:pt x="4066" y="877"/>
                  <a:pt x="4037" y="863"/>
                  <a:pt x="4009" y="849"/>
                </a:cubicBezTo>
                <a:lnTo>
                  <a:pt x="4023" y="820"/>
                </a:lnTo>
                <a:lnTo>
                  <a:pt x="4052" y="791"/>
                </a:lnTo>
                <a:cubicBezTo>
                  <a:pt x="4095" y="762"/>
                  <a:pt x="4109" y="734"/>
                  <a:pt x="4109" y="734"/>
                </a:cubicBezTo>
                <a:cubicBezTo>
                  <a:pt x="4095" y="719"/>
                  <a:pt x="4037" y="691"/>
                  <a:pt x="4009" y="676"/>
                </a:cubicBezTo>
                <a:lnTo>
                  <a:pt x="4023" y="648"/>
                </a:lnTo>
                <a:lnTo>
                  <a:pt x="4081" y="576"/>
                </a:lnTo>
                <a:cubicBezTo>
                  <a:pt x="4051" y="526"/>
                  <a:pt x="4000" y="511"/>
                  <a:pt x="3963" y="511"/>
                </a:cubicBezTo>
                <a:cubicBezTo>
                  <a:pt x="3946" y="511"/>
                  <a:pt x="3931" y="514"/>
                  <a:pt x="3923" y="518"/>
                </a:cubicBezTo>
                <a:cubicBezTo>
                  <a:pt x="3894" y="518"/>
                  <a:pt x="3836" y="533"/>
                  <a:pt x="3822" y="533"/>
                </a:cubicBezTo>
                <a:lnTo>
                  <a:pt x="3793" y="533"/>
                </a:lnTo>
                <a:cubicBezTo>
                  <a:pt x="3793" y="518"/>
                  <a:pt x="3836" y="475"/>
                  <a:pt x="3851" y="461"/>
                </a:cubicBezTo>
                <a:cubicBezTo>
                  <a:pt x="3858" y="454"/>
                  <a:pt x="3879" y="454"/>
                  <a:pt x="3901" y="454"/>
                </a:cubicBezTo>
                <a:cubicBezTo>
                  <a:pt x="3923" y="454"/>
                  <a:pt x="3944" y="454"/>
                  <a:pt x="3951" y="446"/>
                </a:cubicBezTo>
                <a:cubicBezTo>
                  <a:pt x="3966" y="418"/>
                  <a:pt x="3966" y="375"/>
                  <a:pt x="3966" y="360"/>
                </a:cubicBezTo>
                <a:cubicBezTo>
                  <a:pt x="3958" y="353"/>
                  <a:pt x="3948" y="349"/>
                  <a:pt x="3933" y="349"/>
                </a:cubicBezTo>
                <a:cubicBezTo>
                  <a:pt x="3919" y="349"/>
                  <a:pt x="3901" y="353"/>
                  <a:pt x="3879" y="360"/>
                </a:cubicBezTo>
                <a:lnTo>
                  <a:pt x="3865" y="346"/>
                </a:lnTo>
                <a:cubicBezTo>
                  <a:pt x="3836" y="317"/>
                  <a:pt x="3793" y="303"/>
                  <a:pt x="3793" y="245"/>
                </a:cubicBezTo>
                <a:cubicBezTo>
                  <a:pt x="3793" y="242"/>
                  <a:pt x="3792" y="241"/>
                  <a:pt x="3790" y="241"/>
                </a:cubicBezTo>
                <a:cubicBezTo>
                  <a:pt x="3783" y="241"/>
                  <a:pt x="3764" y="262"/>
                  <a:pt x="3764" y="274"/>
                </a:cubicBezTo>
                <a:cubicBezTo>
                  <a:pt x="3764" y="276"/>
                  <a:pt x="3763" y="276"/>
                  <a:pt x="3762" y="276"/>
                </a:cubicBezTo>
                <a:cubicBezTo>
                  <a:pt x="3747" y="276"/>
                  <a:pt x="3681" y="228"/>
                  <a:pt x="3707" y="202"/>
                </a:cubicBezTo>
                <a:cubicBezTo>
                  <a:pt x="3720" y="176"/>
                  <a:pt x="3641" y="128"/>
                  <a:pt x="3593" y="128"/>
                </a:cubicBezTo>
                <a:cubicBezTo>
                  <a:pt x="3588" y="128"/>
                  <a:pt x="3582" y="129"/>
                  <a:pt x="3578" y="130"/>
                </a:cubicBezTo>
                <a:cubicBezTo>
                  <a:pt x="3535" y="130"/>
                  <a:pt x="3520" y="116"/>
                  <a:pt x="3535" y="87"/>
                </a:cubicBezTo>
                <a:lnTo>
                  <a:pt x="3549" y="73"/>
                </a:lnTo>
                <a:cubicBezTo>
                  <a:pt x="3549" y="73"/>
                  <a:pt x="3549" y="58"/>
                  <a:pt x="3549" y="44"/>
                </a:cubicBezTo>
                <a:lnTo>
                  <a:pt x="3535" y="44"/>
                </a:lnTo>
                <a:cubicBezTo>
                  <a:pt x="3520" y="44"/>
                  <a:pt x="3477" y="73"/>
                  <a:pt x="3477" y="87"/>
                </a:cubicBezTo>
                <a:cubicBezTo>
                  <a:pt x="3463" y="116"/>
                  <a:pt x="3477" y="159"/>
                  <a:pt x="3491" y="173"/>
                </a:cubicBezTo>
                <a:cubicBezTo>
                  <a:pt x="3491" y="188"/>
                  <a:pt x="3606" y="173"/>
                  <a:pt x="3606" y="202"/>
                </a:cubicBezTo>
                <a:cubicBezTo>
                  <a:pt x="3606" y="223"/>
                  <a:pt x="3583" y="236"/>
                  <a:pt x="3571" y="236"/>
                </a:cubicBezTo>
                <a:cubicBezTo>
                  <a:pt x="3566" y="236"/>
                  <a:pt x="3563" y="235"/>
                  <a:pt x="3563" y="231"/>
                </a:cubicBezTo>
                <a:cubicBezTo>
                  <a:pt x="3549" y="231"/>
                  <a:pt x="3520" y="274"/>
                  <a:pt x="3520" y="288"/>
                </a:cubicBezTo>
                <a:cubicBezTo>
                  <a:pt x="3506" y="303"/>
                  <a:pt x="3477" y="303"/>
                  <a:pt x="3463" y="303"/>
                </a:cubicBezTo>
                <a:cubicBezTo>
                  <a:pt x="3448" y="303"/>
                  <a:pt x="3448" y="317"/>
                  <a:pt x="3448" y="331"/>
                </a:cubicBezTo>
                <a:lnTo>
                  <a:pt x="3448" y="346"/>
                </a:lnTo>
                <a:lnTo>
                  <a:pt x="3434" y="375"/>
                </a:lnTo>
                <a:cubicBezTo>
                  <a:pt x="3425" y="409"/>
                  <a:pt x="3411" y="428"/>
                  <a:pt x="3398" y="428"/>
                </a:cubicBezTo>
                <a:cubicBezTo>
                  <a:pt x="3390" y="428"/>
                  <a:pt x="3382" y="420"/>
                  <a:pt x="3377" y="403"/>
                </a:cubicBezTo>
                <a:lnTo>
                  <a:pt x="3377" y="389"/>
                </a:lnTo>
                <a:cubicBezTo>
                  <a:pt x="3391" y="360"/>
                  <a:pt x="3377" y="360"/>
                  <a:pt x="3362" y="360"/>
                </a:cubicBezTo>
                <a:cubicBezTo>
                  <a:pt x="3333" y="360"/>
                  <a:pt x="3319" y="389"/>
                  <a:pt x="3305" y="389"/>
                </a:cubicBezTo>
                <a:lnTo>
                  <a:pt x="3276" y="360"/>
                </a:lnTo>
                <a:cubicBezTo>
                  <a:pt x="3305" y="346"/>
                  <a:pt x="3319" y="303"/>
                  <a:pt x="3319" y="274"/>
                </a:cubicBezTo>
                <a:lnTo>
                  <a:pt x="3305" y="260"/>
                </a:lnTo>
                <a:lnTo>
                  <a:pt x="3276" y="231"/>
                </a:lnTo>
                <a:cubicBezTo>
                  <a:pt x="3271" y="217"/>
                  <a:pt x="3265" y="212"/>
                  <a:pt x="3259" y="212"/>
                </a:cubicBezTo>
                <a:cubicBezTo>
                  <a:pt x="3246" y="212"/>
                  <a:pt x="3233" y="235"/>
                  <a:pt x="3233" y="245"/>
                </a:cubicBezTo>
                <a:cubicBezTo>
                  <a:pt x="3233" y="255"/>
                  <a:pt x="3229" y="260"/>
                  <a:pt x="3223" y="260"/>
                </a:cubicBezTo>
                <a:cubicBezTo>
                  <a:pt x="3213" y="260"/>
                  <a:pt x="3194" y="244"/>
                  <a:pt x="3175" y="216"/>
                </a:cubicBezTo>
                <a:lnTo>
                  <a:pt x="3175" y="159"/>
                </a:lnTo>
                <a:lnTo>
                  <a:pt x="3161" y="44"/>
                </a:lnTo>
                <a:cubicBezTo>
                  <a:pt x="3075" y="15"/>
                  <a:pt x="2974" y="1"/>
                  <a:pt x="2974" y="1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 rot="781202">
            <a:off x="8305612" y="3955069"/>
            <a:ext cx="2091857" cy="1804892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 rot="-1096495">
            <a:off x="7334866" y="4672172"/>
            <a:ext cx="1587437" cy="1669155"/>
            <a:chOff x="-1951641" y="1351303"/>
            <a:chExt cx="472101" cy="496404"/>
          </a:xfrm>
        </p:grpSpPr>
        <p:sp>
          <p:nvSpPr>
            <p:cNvPr id="199" name="Google Shape;199;p15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5"/>
          <p:cNvSpPr/>
          <p:nvPr/>
        </p:nvSpPr>
        <p:spPr>
          <a:xfrm rot="-3280540" flipH="1">
            <a:off x="-768692" y="-218079"/>
            <a:ext cx="1586897" cy="1469407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1"/>
          </p:nvPr>
        </p:nvSpPr>
        <p:spPr>
          <a:xfrm>
            <a:off x="898163" y="2017575"/>
            <a:ext cx="35079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2"/>
          </p:nvPr>
        </p:nvSpPr>
        <p:spPr>
          <a:xfrm>
            <a:off x="898125" y="1588800"/>
            <a:ext cx="35079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3"/>
          </p:nvPr>
        </p:nvSpPr>
        <p:spPr>
          <a:xfrm>
            <a:off x="4756870" y="2017575"/>
            <a:ext cx="35079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4"/>
          </p:nvPr>
        </p:nvSpPr>
        <p:spPr>
          <a:xfrm>
            <a:off x="4756842" y="1588800"/>
            <a:ext cx="35079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5"/>
          </p:nvPr>
        </p:nvSpPr>
        <p:spPr>
          <a:xfrm>
            <a:off x="898155" y="3526075"/>
            <a:ext cx="35079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6"/>
          </p:nvPr>
        </p:nvSpPr>
        <p:spPr>
          <a:xfrm>
            <a:off x="898125" y="3097300"/>
            <a:ext cx="35079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7"/>
          </p:nvPr>
        </p:nvSpPr>
        <p:spPr>
          <a:xfrm>
            <a:off x="4756871" y="3526075"/>
            <a:ext cx="3507900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8"/>
          </p:nvPr>
        </p:nvSpPr>
        <p:spPr>
          <a:xfrm>
            <a:off x="4756842" y="3097300"/>
            <a:ext cx="35079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1"/>
          <p:cNvSpPr/>
          <p:nvPr/>
        </p:nvSpPr>
        <p:spPr>
          <a:xfrm rot="-3683068" flipH="1">
            <a:off x="8376619" y="2524"/>
            <a:ext cx="2139143" cy="1269360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9" name="Google Shape;349;p21"/>
          <p:cNvSpPr/>
          <p:nvPr/>
        </p:nvSpPr>
        <p:spPr>
          <a:xfrm flipH="1">
            <a:off x="8052745" y="-884212"/>
            <a:ext cx="1537697" cy="168851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1"/>
          <p:cNvSpPr/>
          <p:nvPr/>
        </p:nvSpPr>
        <p:spPr>
          <a:xfrm rot="1535622" flipH="1">
            <a:off x="-848089" y="4396458"/>
            <a:ext cx="2091815" cy="1804929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1"/>
          <p:cNvGrpSpPr/>
          <p:nvPr/>
        </p:nvGrpSpPr>
        <p:grpSpPr>
          <a:xfrm rot="1023969" flipH="1">
            <a:off x="-613110" y="3072067"/>
            <a:ext cx="1587421" cy="1669138"/>
            <a:chOff x="-1951641" y="1351303"/>
            <a:chExt cx="472101" cy="496404"/>
          </a:xfrm>
        </p:grpSpPr>
        <p:sp>
          <p:nvSpPr>
            <p:cNvPr id="352" name="Google Shape;352;p21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2"/>
          <p:cNvSpPr/>
          <p:nvPr/>
        </p:nvSpPr>
        <p:spPr>
          <a:xfrm rot="-9729063" flipH="1">
            <a:off x="120486" y="-1420458"/>
            <a:ext cx="994976" cy="2131557"/>
          </a:xfrm>
          <a:custGeom>
            <a:avLst/>
            <a:gdLst/>
            <a:ahLst/>
            <a:cxnLst/>
            <a:rect l="l" t="t" r="r" b="b"/>
            <a:pathLst>
              <a:path w="6854" h="29727" extrusionOk="0">
                <a:moveTo>
                  <a:pt x="3017" y="245"/>
                </a:moveTo>
                <a:cubicBezTo>
                  <a:pt x="3032" y="274"/>
                  <a:pt x="3060" y="303"/>
                  <a:pt x="3060" y="317"/>
                </a:cubicBezTo>
                <a:lnTo>
                  <a:pt x="3046" y="346"/>
                </a:lnTo>
                <a:lnTo>
                  <a:pt x="3032" y="360"/>
                </a:lnTo>
                <a:cubicBezTo>
                  <a:pt x="3032" y="377"/>
                  <a:pt x="3023" y="383"/>
                  <a:pt x="3010" y="383"/>
                </a:cubicBezTo>
                <a:cubicBezTo>
                  <a:pt x="2991" y="383"/>
                  <a:pt x="2963" y="369"/>
                  <a:pt x="2946" y="360"/>
                </a:cubicBezTo>
                <a:cubicBezTo>
                  <a:pt x="2917" y="346"/>
                  <a:pt x="2931" y="303"/>
                  <a:pt x="2960" y="288"/>
                </a:cubicBezTo>
                <a:lnTo>
                  <a:pt x="2989" y="274"/>
                </a:lnTo>
                <a:lnTo>
                  <a:pt x="3017" y="245"/>
                </a:lnTo>
                <a:close/>
                <a:moveTo>
                  <a:pt x="3549" y="489"/>
                </a:moveTo>
                <a:cubicBezTo>
                  <a:pt x="3563" y="489"/>
                  <a:pt x="3506" y="533"/>
                  <a:pt x="3420" y="590"/>
                </a:cubicBezTo>
                <a:lnTo>
                  <a:pt x="3362" y="576"/>
                </a:lnTo>
                <a:cubicBezTo>
                  <a:pt x="3348" y="576"/>
                  <a:pt x="3333" y="561"/>
                  <a:pt x="3333" y="561"/>
                </a:cubicBezTo>
                <a:cubicBezTo>
                  <a:pt x="3333" y="547"/>
                  <a:pt x="3333" y="518"/>
                  <a:pt x="3348" y="518"/>
                </a:cubicBezTo>
                <a:lnTo>
                  <a:pt x="3391" y="518"/>
                </a:lnTo>
                <a:cubicBezTo>
                  <a:pt x="3448" y="504"/>
                  <a:pt x="3535" y="489"/>
                  <a:pt x="3549" y="489"/>
                </a:cubicBezTo>
                <a:close/>
                <a:moveTo>
                  <a:pt x="3405" y="619"/>
                </a:moveTo>
                <a:cubicBezTo>
                  <a:pt x="3420" y="619"/>
                  <a:pt x="3420" y="648"/>
                  <a:pt x="3420" y="662"/>
                </a:cubicBezTo>
                <a:cubicBezTo>
                  <a:pt x="3420" y="691"/>
                  <a:pt x="3391" y="734"/>
                  <a:pt x="3391" y="762"/>
                </a:cubicBezTo>
                <a:cubicBezTo>
                  <a:pt x="3405" y="791"/>
                  <a:pt x="3434" y="820"/>
                  <a:pt x="3448" y="849"/>
                </a:cubicBezTo>
                <a:cubicBezTo>
                  <a:pt x="3448" y="853"/>
                  <a:pt x="3447" y="855"/>
                  <a:pt x="3445" y="855"/>
                </a:cubicBezTo>
                <a:cubicBezTo>
                  <a:pt x="3440" y="855"/>
                  <a:pt x="3430" y="844"/>
                  <a:pt x="3420" y="834"/>
                </a:cubicBezTo>
                <a:lnTo>
                  <a:pt x="3405" y="849"/>
                </a:lnTo>
                <a:lnTo>
                  <a:pt x="3362" y="849"/>
                </a:lnTo>
                <a:cubicBezTo>
                  <a:pt x="3333" y="820"/>
                  <a:pt x="3362" y="734"/>
                  <a:pt x="3362" y="691"/>
                </a:cubicBezTo>
                <a:cubicBezTo>
                  <a:pt x="3362" y="662"/>
                  <a:pt x="3377" y="633"/>
                  <a:pt x="3391" y="619"/>
                </a:cubicBezTo>
                <a:close/>
                <a:moveTo>
                  <a:pt x="431" y="1035"/>
                </a:moveTo>
                <a:cubicBezTo>
                  <a:pt x="446" y="1050"/>
                  <a:pt x="460" y="1064"/>
                  <a:pt x="460" y="1064"/>
                </a:cubicBezTo>
                <a:lnTo>
                  <a:pt x="446" y="1093"/>
                </a:lnTo>
                <a:cubicBezTo>
                  <a:pt x="460" y="1136"/>
                  <a:pt x="517" y="1237"/>
                  <a:pt x="503" y="1251"/>
                </a:cubicBezTo>
                <a:cubicBezTo>
                  <a:pt x="489" y="1265"/>
                  <a:pt x="478" y="1272"/>
                  <a:pt x="471" y="1272"/>
                </a:cubicBezTo>
                <a:cubicBezTo>
                  <a:pt x="464" y="1272"/>
                  <a:pt x="460" y="1265"/>
                  <a:pt x="460" y="1251"/>
                </a:cubicBezTo>
                <a:lnTo>
                  <a:pt x="460" y="1237"/>
                </a:lnTo>
                <a:cubicBezTo>
                  <a:pt x="460" y="1213"/>
                  <a:pt x="456" y="1202"/>
                  <a:pt x="447" y="1202"/>
                </a:cubicBezTo>
                <a:cubicBezTo>
                  <a:pt x="440" y="1202"/>
                  <a:pt x="430" y="1209"/>
                  <a:pt x="417" y="1222"/>
                </a:cubicBezTo>
                <a:cubicBezTo>
                  <a:pt x="403" y="1222"/>
                  <a:pt x="359" y="1193"/>
                  <a:pt x="359" y="1179"/>
                </a:cubicBezTo>
                <a:cubicBezTo>
                  <a:pt x="374" y="1136"/>
                  <a:pt x="388" y="1079"/>
                  <a:pt x="403" y="1035"/>
                </a:cubicBezTo>
                <a:close/>
                <a:moveTo>
                  <a:pt x="503" y="1596"/>
                </a:moveTo>
                <a:cubicBezTo>
                  <a:pt x="546" y="1596"/>
                  <a:pt x="589" y="1696"/>
                  <a:pt x="546" y="1711"/>
                </a:cubicBezTo>
                <a:cubicBezTo>
                  <a:pt x="520" y="1724"/>
                  <a:pt x="554" y="1798"/>
                  <a:pt x="571" y="1798"/>
                </a:cubicBezTo>
                <a:cubicBezTo>
                  <a:pt x="573" y="1798"/>
                  <a:pt x="574" y="1798"/>
                  <a:pt x="575" y="1797"/>
                </a:cubicBezTo>
                <a:cubicBezTo>
                  <a:pt x="582" y="1793"/>
                  <a:pt x="588" y="1791"/>
                  <a:pt x="591" y="1791"/>
                </a:cubicBezTo>
                <a:cubicBezTo>
                  <a:pt x="603" y="1791"/>
                  <a:pt x="600" y="1808"/>
                  <a:pt x="589" y="1840"/>
                </a:cubicBezTo>
                <a:lnTo>
                  <a:pt x="589" y="1869"/>
                </a:lnTo>
                <a:cubicBezTo>
                  <a:pt x="575" y="1897"/>
                  <a:pt x="589" y="1912"/>
                  <a:pt x="589" y="1926"/>
                </a:cubicBezTo>
                <a:lnTo>
                  <a:pt x="604" y="1941"/>
                </a:lnTo>
                <a:cubicBezTo>
                  <a:pt x="632" y="1941"/>
                  <a:pt x="632" y="1955"/>
                  <a:pt x="618" y="1984"/>
                </a:cubicBezTo>
                <a:lnTo>
                  <a:pt x="604" y="1984"/>
                </a:lnTo>
                <a:lnTo>
                  <a:pt x="589" y="1998"/>
                </a:lnTo>
                <a:cubicBezTo>
                  <a:pt x="586" y="2005"/>
                  <a:pt x="581" y="2008"/>
                  <a:pt x="575" y="2008"/>
                </a:cubicBezTo>
                <a:cubicBezTo>
                  <a:pt x="558" y="2008"/>
                  <a:pt x="535" y="1980"/>
                  <a:pt x="546" y="1969"/>
                </a:cubicBezTo>
                <a:cubicBezTo>
                  <a:pt x="546" y="1943"/>
                  <a:pt x="497" y="1867"/>
                  <a:pt x="456" y="1867"/>
                </a:cubicBezTo>
                <a:cubicBezTo>
                  <a:pt x="452" y="1867"/>
                  <a:pt x="449" y="1868"/>
                  <a:pt x="446" y="1869"/>
                </a:cubicBezTo>
                <a:cubicBezTo>
                  <a:pt x="440" y="1869"/>
                  <a:pt x="436" y="1869"/>
                  <a:pt x="431" y="1870"/>
                </a:cubicBezTo>
                <a:lnTo>
                  <a:pt x="431" y="1870"/>
                </a:lnTo>
                <a:cubicBezTo>
                  <a:pt x="454" y="1841"/>
                  <a:pt x="469" y="1780"/>
                  <a:pt x="446" y="1768"/>
                </a:cubicBezTo>
                <a:cubicBezTo>
                  <a:pt x="431" y="1754"/>
                  <a:pt x="374" y="1668"/>
                  <a:pt x="359" y="1639"/>
                </a:cubicBezTo>
                <a:cubicBezTo>
                  <a:pt x="359" y="1610"/>
                  <a:pt x="460" y="1596"/>
                  <a:pt x="503" y="1596"/>
                </a:cubicBezTo>
                <a:close/>
                <a:moveTo>
                  <a:pt x="2558" y="2142"/>
                </a:moveTo>
                <a:cubicBezTo>
                  <a:pt x="2586" y="2156"/>
                  <a:pt x="2615" y="2185"/>
                  <a:pt x="2644" y="2199"/>
                </a:cubicBezTo>
                <a:lnTo>
                  <a:pt x="2629" y="2214"/>
                </a:lnTo>
                <a:lnTo>
                  <a:pt x="2615" y="2228"/>
                </a:lnTo>
                <a:cubicBezTo>
                  <a:pt x="2595" y="2238"/>
                  <a:pt x="2539" y="2248"/>
                  <a:pt x="2497" y="2248"/>
                </a:cubicBezTo>
                <a:cubicBezTo>
                  <a:pt x="2480" y="2248"/>
                  <a:pt x="2465" y="2246"/>
                  <a:pt x="2457" y="2242"/>
                </a:cubicBezTo>
                <a:cubicBezTo>
                  <a:pt x="2428" y="2228"/>
                  <a:pt x="2356" y="2185"/>
                  <a:pt x="2342" y="2170"/>
                </a:cubicBezTo>
                <a:cubicBezTo>
                  <a:pt x="2328" y="2156"/>
                  <a:pt x="2328" y="2142"/>
                  <a:pt x="2328" y="2142"/>
                </a:cubicBezTo>
                <a:lnTo>
                  <a:pt x="2328" y="2142"/>
                </a:lnTo>
                <a:cubicBezTo>
                  <a:pt x="2328" y="2142"/>
                  <a:pt x="2342" y="2142"/>
                  <a:pt x="2371" y="2156"/>
                </a:cubicBezTo>
                <a:lnTo>
                  <a:pt x="2515" y="2156"/>
                </a:lnTo>
                <a:lnTo>
                  <a:pt x="2543" y="2142"/>
                </a:lnTo>
                <a:close/>
                <a:moveTo>
                  <a:pt x="2400" y="2300"/>
                </a:moveTo>
                <a:cubicBezTo>
                  <a:pt x="2428" y="2300"/>
                  <a:pt x="2486" y="2328"/>
                  <a:pt x="2471" y="2357"/>
                </a:cubicBezTo>
                <a:lnTo>
                  <a:pt x="2443" y="2386"/>
                </a:lnTo>
                <a:lnTo>
                  <a:pt x="2428" y="2400"/>
                </a:lnTo>
                <a:cubicBezTo>
                  <a:pt x="2422" y="2406"/>
                  <a:pt x="2416" y="2410"/>
                  <a:pt x="2410" y="2410"/>
                </a:cubicBezTo>
                <a:cubicBezTo>
                  <a:pt x="2402" y="2410"/>
                  <a:pt x="2394" y="2403"/>
                  <a:pt x="2385" y="2386"/>
                </a:cubicBezTo>
                <a:lnTo>
                  <a:pt x="2385" y="2372"/>
                </a:lnTo>
                <a:lnTo>
                  <a:pt x="2371" y="2357"/>
                </a:lnTo>
                <a:cubicBezTo>
                  <a:pt x="2356" y="2314"/>
                  <a:pt x="2371" y="2300"/>
                  <a:pt x="2400" y="2300"/>
                </a:cubicBezTo>
                <a:close/>
                <a:moveTo>
                  <a:pt x="546" y="2386"/>
                </a:moveTo>
                <a:cubicBezTo>
                  <a:pt x="546" y="2386"/>
                  <a:pt x="575" y="2400"/>
                  <a:pt x="575" y="2400"/>
                </a:cubicBezTo>
                <a:cubicBezTo>
                  <a:pt x="561" y="2487"/>
                  <a:pt x="632" y="2487"/>
                  <a:pt x="661" y="2515"/>
                </a:cubicBezTo>
                <a:lnTo>
                  <a:pt x="661" y="2530"/>
                </a:lnTo>
                <a:cubicBezTo>
                  <a:pt x="676" y="2558"/>
                  <a:pt x="647" y="2573"/>
                  <a:pt x="618" y="2573"/>
                </a:cubicBezTo>
                <a:cubicBezTo>
                  <a:pt x="589" y="2515"/>
                  <a:pt x="517" y="2530"/>
                  <a:pt x="503" y="2458"/>
                </a:cubicBezTo>
                <a:cubicBezTo>
                  <a:pt x="503" y="2443"/>
                  <a:pt x="503" y="2415"/>
                  <a:pt x="517" y="2400"/>
                </a:cubicBezTo>
                <a:lnTo>
                  <a:pt x="546" y="2386"/>
                </a:lnTo>
                <a:close/>
                <a:moveTo>
                  <a:pt x="3992" y="2294"/>
                </a:moveTo>
                <a:cubicBezTo>
                  <a:pt x="4007" y="2294"/>
                  <a:pt x="4018" y="2320"/>
                  <a:pt x="4032" y="2320"/>
                </a:cubicBezTo>
                <a:cubicBezTo>
                  <a:pt x="4038" y="2320"/>
                  <a:pt x="4044" y="2315"/>
                  <a:pt x="4052" y="2300"/>
                </a:cubicBezTo>
                <a:cubicBezTo>
                  <a:pt x="4066" y="2300"/>
                  <a:pt x="4081" y="2314"/>
                  <a:pt x="4081" y="2314"/>
                </a:cubicBezTo>
                <a:lnTo>
                  <a:pt x="4124" y="2386"/>
                </a:lnTo>
                <a:cubicBezTo>
                  <a:pt x="4167" y="2386"/>
                  <a:pt x="4210" y="2429"/>
                  <a:pt x="4210" y="2458"/>
                </a:cubicBezTo>
                <a:cubicBezTo>
                  <a:pt x="4210" y="2487"/>
                  <a:pt x="4195" y="2573"/>
                  <a:pt x="4195" y="2573"/>
                </a:cubicBezTo>
                <a:cubicBezTo>
                  <a:pt x="4195" y="2573"/>
                  <a:pt x="4195" y="2558"/>
                  <a:pt x="4181" y="2530"/>
                </a:cubicBezTo>
                <a:lnTo>
                  <a:pt x="4181" y="2501"/>
                </a:lnTo>
                <a:lnTo>
                  <a:pt x="4138" y="2415"/>
                </a:lnTo>
                <a:cubicBezTo>
                  <a:pt x="4127" y="2413"/>
                  <a:pt x="4116" y="2412"/>
                  <a:pt x="4107" y="2412"/>
                </a:cubicBezTo>
                <a:cubicBezTo>
                  <a:pt x="4026" y="2412"/>
                  <a:pt x="3980" y="2459"/>
                  <a:pt x="3980" y="2472"/>
                </a:cubicBezTo>
                <a:cubicBezTo>
                  <a:pt x="3980" y="2487"/>
                  <a:pt x="3980" y="2515"/>
                  <a:pt x="3966" y="2515"/>
                </a:cubicBezTo>
                <a:lnTo>
                  <a:pt x="3923" y="2501"/>
                </a:lnTo>
                <a:cubicBezTo>
                  <a:pt x="3865" y="2472"/>
                  <a:pt x="3865" y="2429"/>
                  <a:pt x="3894" y="2386"/>
                </a:cubicBezTo>
                <a:lnTo>
                  <a:pt x="3923" y="2357"/>
                </a:lnTo>
                <a:cubicBezTo>
                  <a:pt x="3951" y="2343"/>
                  <a:pt x="3966" y="2314"/>
                  <a:pt x="3980" y="2300"/>
                </a:cubicBezTo>
                <a:cubicBezTo>
                  <a:pt x="3984" y="2295"/>
                  <a:pt x="3988" y="2294"/>
                  <a:pt x="3992" y="2294"/>
                </a:cubicBezTo>
                <a:close/>
                <a:moveTo>
                  <a:pt x="5546" y="2688"/>
                </a:moveTo>
                <a:cubicBezTo>
                  <a:pt x="5560" y="2688"/>
                  <a:pt x="5575" y="2716"/>
                  <a:pt x="5560" y="2716"/>
                </a:cubicBezTo>
                <a:lnTo>
                  <a:pt x="5546" y="2788"/>
                </a:lnTo>
                <a:cubicBezTo>
                  <a:pt x="5524" y="2781"/>
                  <a:pt x="5502" y="2762"/>
                  <a:pt x="5486" y="2738"/>
                </a:cubicBezTo>
                <a:lnTo>
                  <a:pt x="5486" y="2738"/>
                </a:lnTo>
                <a:cubicBezTo>
                  <a:pt x="5492" y="2734"/>
                  <a:pt x="5498" y="2731"/>
                  <a:pt x="5503" y="2731"/>
                </a:cubicBezTo>
                <a:lnTo>
                  <a:pt x="5503" y="2702"/>
                </a:lnTo>
                <a:cubicBezTo>
                  <a:pt x="5503" y="2688"/>
                  <a:pt x="5532" y="2688"/>
                  <a:pt x="5546" y="2688"/>
                </a:cubicBezTo>
                <a:close/>
                <a:moveTo>
                  <a:pt x="1372" y="2710"/>
                </a:moveTo>
                <a:cubicBezTo>
                  <a:pt x="1382" y="2710"/>
                  <a:pt x="1390" y="2712"/>
                  <a:pt x="1394" y="2716"/>
                </a:cubicBezTo>
                <a:cubicBezTo>
                  <a:pt x="1408" y="2745"/>
                  <a:pt x="1480" y="2731"/>
                  <a:pt x="1466" y="2803"/>
                </a:cubicBezTo>
                <a:cubicBezTo>
                  <a:pt x="1523" y="2817"/>
                  <a:pt x="1523" y="2831"/>
                  <a:pt x="1466" y="2860"/>
                </a:cubicBezTo>
                <a:lnTo>
                  <a:pt x="1423" y="2817"/>
                </a:lnTo>
                <a:cubicBezTo>
                  <a:pt x="1408" y="2803"/>
                  <a:pt x="1394" y="2788"/>
                  <a:pt x="1365" y="2774"/>
                </a:cubicBezTo>
                <a:cubicBezTo>
                  <a:pt x="1336" y="2774"/>
                  <a:pt x="1293" y="2774"/>
                  <a:pt x="1308" y="2731"/>
                </a:cubicBezTo>
                <a:cubicBezTo>
                  <a:pt x="1318" y="2721"/>
                  <a:pt x="1350" y="2710"/>
                  <a:pt x="1372" y="2710"/>
                </a:cubicBezTo>
                <a:close/>
                <a:moveTo>
                  <a:pt x="5138" y="2671"/>
                </a:moveTo>
                <a:cubicBezTo>
                  <a:pt x="5140" y="2671"/>
                  <a:pt x="5142" y="2672"/>
                  <a:pt x="5144" y="2673"/>
                </a:cubicBezTo>
                <a:cubicBezTo>
                  <a:pt x="5158" y="2688"/>
                  <a:pt x="5201" y="2745"/>
                  <a:pt x="5216" y="2774"/>
                </a:cubicBezTo>
                <a:cubicBezTo>
                  <a:pt x="5230" y="2788"/>
                  <a:pt x="5201" y="2831"/>
                  <a:pt x="5144" y="2860"/>
                </a:cubicBezTo>
                <a:lnTo>
                  <a:pt x="5129" y="2759"/>
                </a:lnTo>
                <a:lnTo>
                  <a:pt x="5115" y="2731"/>
                </a:lnTo>
                <a:cubicBezTo>
                  <a:pt x="5089" y="2718"/>
                  <a:pt x="5121" y="2671"/>
                  <a:pt x="5138" y="2671"/>
                </a:cubicBezTo>
                <a:close/>
                <a:moveTo>
                  <a:pt x="5431" y="2889"/>
                </a:moveTo>
                <a:lnTo>
                  <a:pt x="5460" y="2903"/>
                </a:lnTo>
                <a:lnTo>
                  <a:pt x="5489" y="2903"/>
                </a:lnTo>
                <a:cubicBezTo>
                  <a:pt x="5517" y="2946"/>
                  <a:pt x="5575" y="2961"/>
                  <a:pt x="5560" y="3018"/>
                </a:cubicBezTo>
                <a:cubicBezTo>
                  <a:pt x="5560" y="3047"/>
                  <a:pt x="5517" y="3076"/>
                  <a:pt x="5489" y="3090"/>
                </a:cubicBezTo>
                <a:lnTo>
                  <a:pt x="5474" y="3104"/>
                </a:lnTo>
                <a:cubicBezTo>
                  <a:pt x="5431" y="3104"/>
                  <a:pt x="5417" y="3061"/>
                  <a:pt x="5431" y="3018"/>
                </a:cubicBezTo>
                <a:lnTo>
                  <a:pt x="5445" y="2989"/>
                </a:lnTo>
                <a:cubicBezTo>
                  <a:pt x="5445" y="2975"/>
                  <a:pt x="5431" y="2946"/>
                  <a:pt x="5431" y="2946"/>
                </a:cubicBezTo>
                <a:lnTo>
                  <a:pt x="5388" y="2946"/>
                </a:lnTo>
                <a:cubicBezTo>
                  <a:pt x="5388" y="2918"/>
                  <a:pt x="5402" y="2889"/>
                  <a:pt x="5431" y="2889"/>
                </a:cubicBezTo>
                <a:close/>
                <a:moveTo>
                  <a:pt x="5431" y="3162"/>
                </a:moveTo>
                <a:cubicBezTo>
                  <a:pt x="5445" y="3162"/>
                  <a:pt x="5489" y="3176"/>
                  <a:pt x="5503" y="3176"/>
                </a:cubicBezTo>
                <a:cubicBezTo>
                  <a:pt x="5503" y="3219"/>
                  <a:pt x="5532" y="3219"/>
                  <a:pt x="5560" y="3248"/>
                </a:cubicBezTo>
                <a:lnTo>
                  <a:pt x="5575" y="3248"/>
                </a:lnTo>
                <a:cubicBezTo>
                  <a:pt x="5560" y="3262"/>
                  <a:pt x="5546" y="3277"/>
                  <a:pt x="5546" y="3277"/>
                </a:cubicBezTo>
                <a:lnTo>
                  <a:pt x="5532" y="3277"/>
                </a:lnTo>
                <a:lnTo>
                  <a:pt x="5517" y="3262"/>
                </a:lnTo>
                <a:cubicBezTo>
                  <a:pt x="5489" y="3262"/>
                  <a:pt x="5474" y="3277"/>
                  <a:pt x="5489" y="3291"/>
                </a:cubicBezTo>
                <a:cubicBezTo>
                  <a:pt x="5500" y="3313"/>
                  <a:pt x="5460" y="3344"/>
                  <a:pt x="5441" y="3344"/>
                </a:cubicBezTo>
                <a:cubicBezTo>
                  <a:pt x="5435" y="3344"/>
                  <a:pt x="5431" y="3341"/>
                  <a:pt x="5431" y="3334"/>
                </a:cubicBezTo>
                <a:cubicBezTo>
                  <a:pt x="5431" y="3291"/>
                  <a:pt x="5431" y="3248"/>
                  <a:pt x="5431" y="3234"/>
                </a:cubicBezTo>
                <a:lnTo>
                  <a:pt x="5417" y="3219"/>
                </a:lnTo>
                <a:cubicBezTo>
                  <a:pt x="5417" y="3205"/>
                  <a:pt x="5417" y="3162"/>
                  <a:pt x="5431" y="3162"/>
                </a:cubicBezTo>
                <a:close/>
                <a:moveTo>
                  <a:pt x="5230" y="3104"/>
                </a:moveTo>
                <a:cubicBezTo>
                  <a:pt x="5244" y="3104"/>
                  <a:pt x="5259" y="3119"/>
                  <a:pt x="5244" y="3133"/>
                </a:cubicBezTo>
                <a:lnTo>
                  <a:pt x="5244" y="3205"/>
                </a:lnTo>
                <a:cubicBezTo>
                  <a:pt x="5216" y="3291"/>
                  <a:pt x="5201" y="3349"/>
                  <a:pt x="5187" y="3349"/>
                </a:cubicBezTo>
                <a:cubicBezTo>
                  <a:pt x="5172" y="3349"/>
                  <a:pt x="5144" y="3320"/>
                  <a:pt x="5158" y="3277"/>
                </a:cubicBezTo>
                <a:lnTo>
                  <a:pt x="5158" y="3234"/>
                </a:lnTo>
                <a:cubicBezTo>
                  <a:pt x="5158" y="3191"/>
                  <a:pt x="5172" y="3147"/>
                  <a:pt x="5187" y="3119"/>
                </a:cubicBezTo>
                <a:cubicBezTo>
                  <a:pt x="5201" y="3104"/>
                  <a:pt x="5216" y="3104"/>
                  <a:pt x="5230" y="3104"/>
                </a:cubicBezTo>
                <a:close/>
                <a:moveTo>
                  <a:pt x="5086" y="3205"/>
                </a:moveTo>
                <a:lnTo>
                  <a:pt x="5086" y="3219"/>
                </a:lnTo>
                <a:lnTo>
                  <a:pt x="5101" y="3305"/>
                </a:lnTo>
                <a:cubicBezTo>
                  <a:pt x="5065" y="3368"/>
                  <a:pt x="5035" y="3403"/>
                  <a:pt x="5017" y="3403"/>
                </a:cubicBezTo>
                <a:cubicBezTo>
                  <a:pt x="5006" y="3403"/>
                  <a:pt x="5000" y="3390"/>
                  <a:pt x="5000" y="3363"/>
                </a:cubicBezTo>
                <a:lnTo>
                  <a:pt x="5000" y="3320"/>
                </a:lnTo>
                <a:lnTo>
                  <a:pt x="5000" y="3277"/>
                </a:lnTo>
                <a:cubicBezTo>
                  <a:pt x="5029" y="3262"/>
                  <a:pt x="5043" y="3248"/>
                  <a:pt x="5043" y="3234"/>
                </a:cubicBezTo>
                <a:lnTo>
                  <a:pt x="5043" y="3219"/>
                </a:lnTo>
                <a:cubicBezTo>
                  <a:pt x="5058" y="3205"/>
                  <a:pt x="5072" y="3205"/>
                  <a:pt x="5086" y="3205"/>
                </a:cubicBezTo>
                <a:close/>
                <a:moveTo>
                  <a:pt x="5268" y="3424"/>
                </a:moveTo>
                <a:cubicBezTo>
                  <a:pt x="5284" y="3424"/>
                  <a:pt x="5302" y="3428"/>
                  <a:pt x="5316" y="3435"/>
                </a:cubicBezTo>
                <a:lnTo>
                  <a:pt x="5330" y="3478"/>
                </a:lnTo>
                <a:cubicBezTo>
                  <a:pt x="5330" y="3492"/>
                  <a:pt x="5359" y="3507"/>
                  <a:pt x="5330" y="3521"/>
                </a:cubicBezTo>
                <a:cubicBezTo>
                  <a:pt x="5316" y="3535"/>
                  <a:pt x="5287" y="3550"/>
                  <a:pt x="5273" y="3550"/>
                </a:cubicBezTo>
                <a:lnTo>
                  <a:pt x="5244" y="3535"/>
                </a:lnTo>
                <a:cubicBezTo>
                  <a:pt x="5225" y="3522"/>
                  <a:pt x="5206" y="3515"/>
                  <a:pt x="5190" y="3515"/>
                </a:cubicBezTo>
                <a:cubicBezTo>
                  <a:pt x="5171" y="3515"/>
                  <a:pt x="5158" y="3526"/>
                  <a:pt x="5158" y="3550"/>
                </a:cubicBezTo>
                <a:lnTo>
                  <a:pt x="5144" y="3550"/>
                </a:lnTo>
                <a:cubicBezTo>
                  <a:pt x="5138" y="3552"/>
                  <a:pt x="5132" y="3553"/>
                  <a:pt x="5127" y="3553"/>
                </a:cubicBezTo>
                <a:cubicBezTo>
                  <a:pt x="5097" y="3553"/>
                  <a:pt x="5084" y="3519"/>
                  <a:pt x="5072" y="3507"/>
                </a:cubicBezTo>
                <a:cubicBezTo>
                  <a:pt x="5058" y="3492"/>
                  <a:pt x="5072" y="3463"/>
                  <a:pt x="5086" y="3449"/>
                </a:cubicBezTo>
                <a:lnTo>
                  <a:pt x="5115" y="3435"/>
                </a:lnTo>
                <a:cubicBezTo>
                  <a:pt x="5122" y="3427"/>
                  <a:pt x="5133" y="3425"/>
                  <a:pt x="5145" y="3425"/>
                </a:cubicBezTo>
                <a:cubicBezTo>
                  <a:pt x="5171" y="3425"/>
                  <a:pt x="5203" y="3438"/>
                  <a:pt x="5220" y="3438"/>
                </a:cubicBezTo>
                <a:cubicBezTo>
                  <a:pt x="5224" y="3438"/>
                  <a:pt x="5228" y="3437"/>
                  <a:pt x="5230" y="3435"/>
                </a:cubicBezTo>
                <a:cubicBezTo>
                  <a:pt x="5237" y="3428"/>
                  <a:pt x="5251" y="3424"/>
                  <a:pt x="5268" y="3424"/>
                </a:cubicBezTo>
                <a:close/>
                <a:moveTo>
                  <a:pt x="643" y="2627"/>
                </a:moveTo>
                <a:cubicBezTo>
                  <a:pt x="665" y="2627"/>
                  <a:pt x="683" y="2630"/>
                  <a:pt x="676" y="2645"/>
                </a:cubicBezTo>
                <a:cubicBezTo>
                  <a:pt x="676" y="2659"/>
                  <a:pt x="704" y="2688"/>
                  <a:pt x="719" y="2688"/>
                </a:cubicBezTo>
                <a:cubicBezTo>
                  <a:pt x="719" y="2688"/>
                  <a:pt x="733" y="2716"/>
                  <a:pt x="733" y="2731"/>
                </a:cubicBezTo>
                <a:lnTo>
                  <a:pt x="719" y="2745"/>
                </a:lnTo>
                <a:cubicBezTo>
                  <a:pt x="704" y="2774"/>
                  <a:pt x="676" y="2788"/>
                  <a:pt x="647" y="2803"/>
                </a:cubicBezTo>
                <a:cubicBezTo>
                  <a:pt x="618" y="2846"/>
                  <a:pt x="618" y="2831"/>
                  <a:pt x="647" y="2874"/>
                </a:cubicBezTo>
                <a:lnTo>
                  <a:pt x="676" y="2903"/>
                </a:lnTo>
                <a:cubicBezTo>
                  <a:pt x="704" y="2932"/>
                  <a:pt x="776" y="3032"/>
                  <a:pt x="762" y="3061"/>
                </a:cubicBezTo>
                <a:cubicBezTo>
                  <a:pt x="747" y="3090"/>
                  <a:pt x="704" y="3176"/>
                  <a:pt x="704" y="3191"/>
                </a:cubicBezTo>
                <a:cubicBezTo>
                  <a:pt x="719" y="3205"/>
                  <a:pt x="747" y="3277"/>
                  <a:pt x="747" y="3291"/>
                </a:cubicBezTo>
                <a:cubicBezTo>
                  <a:pt x="747" y="3305"/>
                  <a:pt x="776" y="3334"/>
                  <a:pt x="805" y="3334"/>
                </a:cubicBezTo>
                <a:lnTo>
                  <a:pt x="790" y="3377"/>
                </a:lnTo>
                <a:lnTo>
                  <a:pt x="762" y="3478"/>
                </a:lnTo>
                <a:cubicBezTo>
                  <a:pt x="819" y="3507"/>
                  <a:pt x="848" y="3564"/>
                  <a:pt x="834" y="3607"/>
                </a:cubicBezTo>
                <a:lnTo>
                  <a:pt x="790" y="3564"/>
                </a:lnTo>
                <a:cubicBezTo>
                  <a:pt x="776" y="3550"/>
                  <a:pt x="747" y="3550"/>
                  <a:pt x="719" y="3550"/>
                </a:cubicBezTo>
                <a:lnTo>
                  <a:pt x="690" y="3550"/>
                </a:lnTo>
                <a:cubicBezTo>
                  <a:pt x="676" y="3550"/>
                  <a:pt x="661" y="3435"/>
                  <a:pt x="690" y="3392"/>
                </a:cubicBezTo>
                <a:cubicBezTo>
                  <a:pt x="702" y="3368"/>
                  <a:pt x="713" y="3345"/>
                  <a:pt x="702" y="3345"/>
                </a:cubicBezTo>
                <a:cubicBezTo>
                  <a:pt x="699" y="3345"/>
                  <a:pt x="695" y="3346"/>
                  <a:pt x="690" y="3349"/>
                </a:cubicBezTo>
                <a:lnTo>
                  <a:pt x="676" y="3377"/>
                </a:lnTo>
                <a:cubicBezTo>
                  <a:pt x="672" y="3385"/>
                  <a:pt x="667" y="3388"/>
                  <a:pt x="662" y="3388"/>
                </a:cubicBezTo>
                <a:cubicBezTo>
                  <a:pt x="647" y="3388"/>
                  <a:pt x="629" y="3359"/>
                  <a:pt x="618" y="3305"/>
                </a:cubicBezTo>
                <a:lnTo>
                  <a:pt x="589" y="3248"/>
                </a:lnTo>
                <a:lnTo>
                  <a:pt x="589" y="3234"/>
                </a:lnTo>
                <a:cubicBezTo>
                  <a:pt x="589" y="3219"/>
                  <a:pt x="589" y="3133"/>
                  <a:pt x="604" y="3047"/>
                </a:cubicBezTo>
                <a:lnTo>
                  <a:pt x="604" y="2975"/>
                </a:lnTo>
                <a:cubicBezTo>
                  <a:pt x="604" y="2946"/>
                  <a:pt x="604" y="2946"/>
                  <a:pt x="575" y="2932"/>
                </a:cubicBezTo>
                <a:cubicBezTo>
                  <a:pt x="561" y="2932"/>
                  <a:pt x="546" y="2903"/>
                  <a:pt x="546" y="2889"/>
                </a:cubicBezTo>
                <a:lnTo>
                  <a:pt x="575" y="2846"/>
                </a:lnTo>
                <a:cubicBezTo>
                  <a:pt x="589" y="2788"/>
                  <a:pt x="604" y="2731"/>
                  <a:pt x="589" y="2716"/>
                </a:cubicBezTo>
                <a:cubicBezTo>
                  <a:pt x="575" y="2702"/>
                  <a:pt x="575" y="2645"/>
                  <a:pt x="589" y="2630"/>
                </a:cubicBezTo>
                <a:cubicBezTo>
                  <a:pt x="596" y="2630"/>
                  <a:pt x="622" y="2627"/>
                  <a:pt x="643" y="2627"/>
                </a:cubicBezTo>
                <a:close/>
                <a:moveTo>
                  <a:pt x="1019" y="3574"/>
                </a:moveTo>
                <a:lnTo>
                  <a:pt x="1078" y="3622"/>
                </a:lnTo>
                <a:lnTo>
                  <a:pt x="1078" y="3636"/>
                </a:lnTo>
                <a:cubicBezTo>
                  <a:pt x="1068" y="3645"/>
                  <a:pt x="1060" y="3649"/>
                  <a:pt x="1053" y="3649"/>
                </a:cubicBezTo>
                <a:cubicBezTo>
                  <a:pt x="1039" y="3649"/>
                  <a:pt x="1030" y="3636"/>
                  <a:pt x="1020" y="3636"/>
                </a:cubicBezTo>
                <a:cubicBezTo>
                  <a:pt x="1020" y="3629"/>
                  <a:pt x="1020" y="3603"/>
                  <a:pt x="1019" y="3574"/>
                </a:cubicBezTo>
                <a:close/>
                <a:moveTo>
                  <a:pt x="1703" y="3445"/>
                </a:moveTo>
                <a:cubicBezTo>
                  <a:pt x="1714" y="3445"/>
                  <a:pt x="1726" y="3447"/>
                  <a:pt x="1739" y="3449"/>
                </a:cubicBezTo>
                <a:lnTo>
                  <a:pt x="1724" y="3535"/>
                </a:lnTo>
                <a:cubicBezTo>
                  <a:pt x="1710" y="3550"/>
                  <a:pt x="1739" y="3578"/>
                  <a:pt x="1739" y="3578"/>
                </a:cubicBezTo>
                <a:cubicBezTo>
                  <a:pt x="1782" y="3578"/>
                  <a:pt x="1782" y="3607"/>
                  <a:pt x="1782" y="3636"/>
                </a:cubicBezTo>
                <a:cubicBezTo>
                  <a:pt x="1782" y="3636"/>
                  <a:pt x="1753" y="3650"/>
                  <a:pt x="1739" y="3650"/>
                </a:cubicBezTo>
                <a:cubicBezTo>
                  <a:pt x="1710" y="3650"/>
                  <a:pt x="1681" y="3650"/>
                  <a:pt x="1681" y="3607"/>
                </a:cubicBezTo>
                <a:cubicBezTo>
                  <a:pt x="1681" y="3593"/>
                  <a:pt x="1667" y="3564"/>
                  <a:pt x="1652" y="3550"/>
                </a:cubicBezTo>
                <a:lnTo>
                  <a:pt x="1638" y="3507"/>
                </a:lnTo>
                <a:cubicBezTo>
                  <a:pt x="1626" y="3471"/>
                  <a:pt x="1653" y="3445"/>
                  <a:pt x="1703" y="3445"/>
                </a:cubicBezTo>
                <a:close/>
                <a:moveTo>
                  <a:pt x="5747" y="3808"/>
                </a:moveTo>
                <a:cubicBezTo>
                  <a:pt x="5776" y="3808"/>
                  <a:pt x="5848" y="3866"/>
                  <a:pt x="5848" y="3894"/>
                </a:cubicBezTo>
                <a:cubicBezTo>
                  <a:pt x="5848" y="3905"/>
                  <a:pt x="5835" y="3910"/>
                  <a:pt x="5818" y="3910"/>
                </a:cubicBezTo>
                <a:cubicBezTo>
                  <a:pt x="5790" y="3910"/>
                  <a:pt x="5751" y="3898"/>
                  <a:pt x="5733" y="3880"/>
                </a:cubicBezTo>
                <a:cubicBezTo>
                  <a:pt x="5718" y="3837"/>
                  <a:pt x="5718" y="3808"/>
                  <a:pt x="5747" y="3808"/>
                </a:cubicBezTo>
                <a:close/>
                <a:moveTo>
                  <a:pt x="484" y="3831"/>
                </a:moveTo>
                <a:cubicBezTo>
                  <a:pt x="529" y="3831"/>
                  <a:pt x="593" y="3845"/>
                  <a:pt x="604" y="3866"/>
                </a:cubicBezTo>
                <a:cubicBezTo>
                  <a:pt x="618" y="3880"/>
                  <a:pt x="604" y="3909"/>
                  <a:pt x="575" y="3923"/>
                </a:cubicBezTo>
                <a:cubicBezTo>
                  <a:pt x="546" y="3923"/>
                  <a:pt x="417" y="3851"/>
                  <a:pt x="446" y="3837"/>
                </a:cubicBezTo>
                <a:cubicBezTo>
                  <a:pt x="453" y="3833"/>
                  <a:pt x="467" y="3831"/>
                  <a:pt x="484" y="3831"/>
                </a:cubicBezTo>
                <a:close/>
                <a:moveTo>
                  <a:pt x="769" y="3733"/>
                </a:moveTo>
                <a:cubicBezTo>
                  <a:pt x="781" y="3733"/>
                  <a:pt x="790" y="3758"/>
                  <a:pt x="790" y="3794"/>
                </a:cubicBezTo>
                <a:cubicBezTo>
                  <a:pt x="776" y="3837"/>
                  <a:pt x="834" y="3966"/>
                  <a:pt x="805" y="3995"/>
                </a:cubicBezTo>
                <a:cubicBezTo>
                  <a:pt x="802" y="3997"/>
                  <a:pt x="800" y="3999"/>
                  <a:pt x="797" y="3999"/>
                </a:cubicBezTo>
                <a:cubicBezTo>
                  <a:pt x="782" y="3999"/>
                  <a:pt x="762" y="3967"/>
                  <a:pt x="762" y="3894"/>
                </a:cubicBezTo>
                <a:lnTo>
                  <a:pt x="733" y="3837"/>
                </a:lnTo>
                <a:lnTo>
                  <a:pt x="733" y="3823"/>
                </a:lnTo>
                <a:cubicBezTo>
                  <a:pt x="704" y="3808"/>
                  <a:pt x="690" y="3780"/>
                  <a:pt x="719" y="3765"/>
                </a:cubicBezTo>
                <a:lnTo>
                  <a:pt x="747" y="3751"/>
                </a:lnTo>
                <a:lnTo>
                  <a:pt x="762" y="3736"/>
                </a:lnTo>
                <a:cubicBezTo>
                  <a:pt x="764" y="3734"/>
                  <a:pt x="767" y="3733"/>
                  <a:pt x="769" y="3733"/>
                </a:cubicBezTo>
                <a:close/>
                <a:moveTo>
                  <a:pt x="2550" y="3966"/>
                </a:moveTo>
                <a:cubicBezTo>
                  <a:pt x="2572" y="3966"/>
                  <a:pt x="2586" y="3974"/>
                  <a:pt x="2572" y="3995"/>
                </a:cubicBezTo>
                <a:lnTo>
                  <a:pt x="2572" y="4024"/>
                </a:lnTo>
                <a:lnTo>
                  <a:pt x="2572" y="4038"/>
                </a:lnTo>
                <a:cubicBezTo>
                  <a:pt x="2572" y="4058"/>
                  <a:pt x="2557" y="4065"/>
                  <a:pt x="2539" y="4065"/>
                </a:cubicBezTo>
                <a:cubicBezTo>
                  <a:pt x="2516" y="4065"/>
                  <a:pt x="2487" y="4054"/>
                  <a:pt x="2471" y="4038"/>
                </a:cubicBezTo>
                <a:cubicBezTo>
                  <a:pt x="2443" y="4024"/>
                  <a:pt x="2443" y="3995"/>
                  <a:pt x="2486" y="3981"/>
                </a:cubicBezTo>
                <a:cubicBezTo>
                  <a:pt x="2500" y="3974"/>
                  <a:pt x="2529" y="3966"/>
                  <a:pt x="2550" y="3966"/>
                </a:cubicBezTo>
                <a:close/>
                <a:moveTo>
                  <a:pt x="546" y="4038"/>
                </a:moveTo>
                <a:cubicBezTo>
                  <a:pt x="561" y="4038"/>
                  <a:pt x="575" y="4038"/>
                  <a:pt x="575" y="4053"/>
                </a:cubicBezTo>
                <a:cubicBezTo>
                  <a:pt x="589" y="4081"/>
                  <a:pt x="589" y="4110"/>
                  <a:pt x="604" y="4139"/>
                </a:cubicBezTo>
                <a:cubicBezTo>
                  <a:pt x="612" y="4147"/>
                  <a:pt x="620" y="4155"/>
                  <a:pt x="629" y="4155"/>
                </a:cubicBezTo>
                <a:cubicBezTo>
                  <a:pt x="635" y="4155"/>
                  <a:pt x="641" y="4151"/>
                  <a:pt x="647" y="4139"/>
                </a:cubicBezTo>
                <a:cubicBezTo>
                  <a:pt x="661" y="4139"/>
                  <a:pt x="676" y="4167"/>
                  <a:pt x="676" y="4182"/>
                </a:cubicBezTo>
                <a:lnTo>
                  <a:pt x="632" y="4196"/>
                </a:lnTo>
                <a:cubicBezTo>
                  <a:pt x="627" y="4198"/>
                  <a:pt x="621" y="4199"/>
                  <a:pt x="615" y="4199"/>
                </a:cubicBezTo>
                <a:cubicBezTo>
                  <a:pt x="578" y="4199"/>
                  <a:pt x="544" y="4160"/>
                  <a:pt x="532" y="4110"/>
                </a:cubicBezTo>
                <a:lnTo>
                  <a:pt x="517" y="4067"/>
                </a:lnTo>
                <a:cubicBezTo>
                  <a:pt x="517" y="4053"/>
                  <a:pt x="532" y="4038"/>
                  <a:pt x="546" y="4038"/>
                </a:cubicBezTo>
                <a:close/>
                <a:moveTo>
                  <a:pt x="1867" y="4234"/>
                </a:moveTo>
                <a:cubicBezTo>
                  <a:pt x="1877" y="4234"/>
                  <a:pt x="1889" y="4244"/>
                  <a:pt x="1897" y="4268"/>
                </a:cubicBezTo>
                <a:lnTo>
                  <a:pt x="1911" y="4297"/>
                </a:lnTo>
                <a:cubicBezTo>
                  <a:pt x="1911" y="4311"/>
                  <a:pt x="1911" y="4340"/>
                  <a:pt x="1897" y="4354"/>
                </a:cubicBezTo>
                <a:cubicBezTo>
                  <a:pt x="1889" y="4358"/>
                  <a:pt x="1881" y="4360"/>
                  <a:pt x="1874" y="4360"/>
                </a:cubicBezTo>
                <a:cubicBezTo>
                  <a:pt x="1855" y="4360"/>
                  <a:pt x="1839" y="4347"/>
                  <a:pt x="1839" y="4326"/>
                </a:cubicBezTo>
                <a:cubicBezTo>
                  <a:pt x="1839" y="4300"/>
                  <a:pt x="1824" y="4294"/>
                  <a:pt x="1808" y="4294"/>
                </a:cubicBezTo>
                <a:cubicBezTo>
                  <a:pt x="1798" y="4294"/>
                  <a:pt x="1788" y="4297"/>
                  <a:pt x="1782" y="4297"/>
                </a:cubicBezTo>
                <a:lnTo>
                  <a:pt x="1767" y="4282"/>
                </a:lnTo>
                <a:cubicBezTo>
                  <a:pt x="1753" y="4268"/>
                  <a:pt x="1767" y="4239"/>
                  <a:pt x="1782" y="4239"/>
                </a:cubicBezTo>
                <a:cubicBezTo>
                  <a:pt x="1782" y="4239"/>
                  <a:pt x="1822" y="4264"/>
                  <a:pt x="1842" y="4264"/>
                </a:cubicBezTo>
                <a:cubicBezTo>
                  <a:pt x="1849" y="4264"/>
                  <a:pt x="1854" y="4261"/>
                  <a:pt x="1854" y="4254"/>
                </a:cubicBezTo>
                <a:cubicBezTo>
                  <a:pt x="1854" y="4241"/>
                  <a:pt x="1859" y="4234"/>
                  <a:pt x="1867" y="4234"/>
                </a:cubicBezTo>
                <a:close/>
                <a:moveTo>
                  <a:pt x="596" y="4287"/>
                </a:moveTo>
                <a:cubicBezTo>
                  <a:pt x="606" y="4287"/>
                  <a:pt x="619" y="4290"/>
                  <a:pt x="632" y="4297"/>
                </a:cubicBezTo>
                <a:cubicBezTo>
                  <a:pt x="676" y="4326"/>
                  <a:pt x="661" y="4383"/>
                  <a:pt x="647" y="4397"/>
                </a:cubicBezTo>
                <a:cubicBezTo>
                  <a:pt x="632" y="4426"/>
                  <a:pt x="589" y="4440"/>
                  <a:pt x="561" y="4440"/>
                </a:cubicBezTo>
                <a:lnTo>
                  <a:pt x="532" y="4455"/>
                </a:lnTo>
                <a:cubicBezTo>
                  <a:pt x="532" y="4455"/>
                  <a:pt x="517" y="4426"/>
                  <a:pt x="517" y="4412"/>
                </a:cubicBezTo>
                <a:cubicBezTo>
                  <a:pt x="503" y="4369"/>
                  <a:pt x="532" y="4354"/>
                  <a:pt x="575" y="4354"/>
                </a:cubicBezTo>
                <a:cubicBezTo>
                  <a:pt x="575" y="4340"/>
                  <a:pt x="575" y="4326"/>
                  <a:pt x="561" y="4326"/>
                </a:cubicBezTo>
                <a:cubicBezTo>
                  <a:pt x="550" y="4315"/>
                  <a:pt x="564" y="4287"/>
                  <a:pt x="596" y="4287"/>
                </a:cubicBezTo>
                <a:close/>
                <a:moveTo>
                  <a:pt x="1633" y="4322"/>
                </a:moveTo>
                <a:cubicBezTo>
                  <a:pt x="1638" y="4322"/>
                  <a:pt x="1645" y="4333"/>
                  <a:pt x="1652" y="4354"/>
                </a:cubicBezTo>
                <a:lnTo>
                  <a:pt x="1638" y="4383"/>
                </a:lnTo>
                <a:lnTo>
                  <a:pt x="1624" y="4455"/>
                </a:lnTo>
                <a:cubicBezTo>
                  <a:pt x="1667" y="4469"/>
                  <a:pt x="1710" y="4484"/>
                  <a:pt x="1724" y="4484"/>
                </a:cubicBezTo>
                <a:lnTo>
                  <a:pt x="1739" y="4498"/>
                </a:lnTo>
                <a:cubicBezTo>
                  <a:pt x="1739" y="4498"/>
                  <a:pt x="1753" y="4512"/>
                  <a:pt x="1753" y="4527"/>
                </a:cubicBezTo>
                <a:lnTo>
                  <a:pt x="1753" y="4541"/>
                </a:lnTo>
                <a:cubicBezTo>
                  <a:pt x="1739" y="4541"/>
                  <a:pt x="1667" y="4527"/>
                  <a:pt x="1638" y="4512"/>
                </a:cubicBezTo>
                <a:cubicBezTo>
                  <a:pt x="1609" y="4512"/>
                  <a:pt x="1566" y="4484"/>
                  <a:pt x="1566" y="4469"/>
                </a:cubicBezTo>
                <a:cubicBezTo>
                  <a:pt x="1566" y="4455"/>
                  <a:pt x="1624" y="4383"/>
                  <a:pt x="1624" y="4354"/>
                </a:cubicBezTo>
                <a:cubicBezTo>
                  <a:pt x="1624" y="4333"/>
                  <a:pt x="1627" y="4322"/>
                  <a:pt x="1633" y="4322"/>
                </a:cubicBezTo>
                <a:close/>
                <a:moveTo>
                  <a:pt x="2457" y="4455"/>
                </a:moveTo>
                <a:cubicBezTo>
                  <a:pt x="2529" y="4455"/>
                  <a:pt x="2529" y="4512"/>
                  <a:pt x="2486" y="4570"/>
                </a:cubicBezTo>
                <a:lnTo>
                  <a:pt x="2586" y="4584"/>
                </a:lnTo>
                <a:lnTo>
                  <a:pt x="2601" y="4598"/>
                </a:lnTo>
                <a:cubicBezTo>
                  <a:pt x="2586" y="4613"/>
                  <a:pt x="2529" y="4699"/>
                  <a:pt x="2500" y="4713"/>
                </a:cubicBezTo>
                <a:cubicBezTo>
                  <a:pt x="2498" y="4715"/>
                  <a:pt x="2496" y="4715"/>
                  <a:pt x="2493" y="4715"/>
                </a:cubicBezTo>
                <a:cubicBezTo>
                  <a:pt x="2465" y="4715"/>
                  <a:pt x="2431" y="4640"/>
                  <a:pt x="2457" y="4627"/>
                </a:cubicBezTo>
                <a:cubicBezTo>
                  <a:pt x="2486" y="4598"/>
                  <a:pt x="2486" y="4555"/>
                  <a:pt x="2443" y="4512"/>
                </a:cubicBezTo>
                <a:lnTo>
                  <a:pt x="2457" y="4498"/>
                </a:lnTo>
                <a:lnTo>
                  <a:pt x="2457" y="4455"/>
                </a:lnTo>
                <a:close/>
                <a:moveTo>
                  <a:pt x="1925" y="4627"/>
                </a:moveTo>
                <a:cubicBezTo>
                  <a:pt x="1969" y="4627"/>
                  <a:pt x="1997" y="4642"/>
                  <a:pt x="1997" y="4670"/>
                </a:cubicBezTo>
                <a:cubicBezTo>
                  <a:pt x="1997" y="4696"/>
                  <a:pt x="1985" y="4758"/>
                  <a:pt x="1962" y="4758"/>
                </a:cubicBezTo>
                <a:cubicBezTo>
                  <a:pt x="1959" y="4758"/>
                  <a:pt x="1957" y="4758"/>
                  <a:pt x="1954" y="4757"/>
                </a:cubicBezTo>
                <a:lnTo>
                  <a:pt x="1911" y="4757"/>
                </a:lnTo>
                <a:cubicBezTo>
                  <a:pt x="1907" y="4761"/>
                  <a:pt x="1900" y="4762"/>
                  <a:pt x="1893" y="4762"/>
                </a:cubicBezTo>
                <a:cubicBezTo>
                  <a:pt x="1874" y="4762"/>
                  <a:pt x="1849" y="4752"/>
                  <a:pt x="1839" y="4742"/>
                </a:cubicBezTo>
                <a:lnTo>
                  <a:pt x="1839" y="4728"/>
                </a:lnTo>
                <a:cubicBezTo>
                  <a:pt x="1854" y="4699"/>
                  <a:pt x="1868" y="4685"/>
                  <a:pt x="1882" y="4685"/>
                </a:cubicBezTo>
                <a:lnTo>
                  <a:pt x="1925" y="4627"/>
                </a:lnTo>
                <a:close/>
                <a:moveTo>
                  <a:pt x="532" y="4843"/>
                </a:moveTo>
                <a:cubicBezTo>
                  <a:pt x="575" y="4843"/>
                  <a:pt x="661" y="4871"/>
                  <a:pt x="647" y="4915"/>
                </a:cubicBezTo>
                <a:lnTo>
                  <a:pt x="647" y="4943"/>
                </a:lnTo>
                <a:lnTo>
                  <a:pt x="647" y="4972"/>
                </a:lnTo>
                <a:cubicBezTo>
                  <a:pt x="661" y="5001"/>
                  <a:pt x="661" y="5015"/>
                  <a:pt x="632" y="5015"/>
                </a:cubicBezTo>
                <a:lnTo>
                  <a:pt x="632" y="5001"/>
                </a:lnTo>
                <a:cubicBezTo>
                  <a:pt x="604" y="4958"/>
                  <a:pt x="589" y="4943"/>
                  <a:pt x="517" y="4900"/>
                </a:cubicBezTo>
                <a:lnTo>
                  <a:pt x="503" y="4900"/>
                </a:lnTo>
                <a:cubicBezTo>
                  <a:pt x="474" y="4871"/>
                  <a:pt x="503" y="4843"/>
                  <a:pt x="532" y="4843"/>
                </a:cubicBezTo>
                <a:close/>
                <a:moveTo>
                  <a:pt x="2476" y="4923"/>
                </a:moveTo>
                <a:cubicBezTo>
                  <a:pt x="2480" y="4923"/>
                  <a:pt x="2488" y="4925"/>
                  <a:pt x="2500" y="4929"/>
                </a:cubicBezTo>
                <a:cubicBezTo>
                  <a:pt x="2543" y="4929"/>
                  <a:pt x="2601" y="5015"/>
                  <a:pt x="2586" y="5015"/>
                </a:cubicBezTo>
                <a:cubicBezTo>
                  <a:pt x="2572" y="5030"/>
                  <a:pt x="2529" y="5030"/>
                  <a:pt x="2500" y="5030"/>
                </a:cubicBezTo>
                <a:lnTo>
                  <a:pt x="2515" y="5001"/>
                </a:lnTo>
                <a:lnTo>
                  <a:pt x="2515" y="4943"/>
                </a:lnTo>
                <a:cubicBezTo>
                  <a:pt x="2484" y="4933"/>
                  <a:pt x="2468" y="4923"/>
                  <a:pt x="2476" y="4923"/>
                </a:cubicBezTo>
                <a:close/>
                <a:moveTo>
                  <a:pt x="590" y="5049"/>
                </a:moveTo>
                <a:cubicBezTo>
                  <a:pt x="599" y="5049"/>
                  <a:pt x="604" y="5052"/>
                  <a:pt x="604" y="5058"/>
                </a:cubicBezTo>
                <a:cubicBezTo>
                  <a:pt x="604" y="5058"/>
                  <a:pt x="661" y="5188"/>
                  <a:pt x="647" y="5216"/>
                </a:cubicBezTo>
                <a:cubicBezTo>
                  <a:pt x="640" y="5231"/>
                  <a:pt x="632" y="5238"/>
                  <a:pt x="623" y="5238"/>
                </a:cubicBezTo>
                <a:cubicBezTo>
                  <a:pt x="614" y="5238"/>
                  <a:pt x="604" y="5231"/>
                  <a:pt x="589" y="5216"/>
                </a:cubicBezTo>
                <a:lnTo>
                  <a:pt x="604" y="5202"/>
                </a:lnTo>
                <a:cubicBezTo>
                  <a:pt x="618" y="5159"/>
                  <a:pt x="575" y="5130"/>
                  <a:pt x="575" y="5116"/>
                </a:cubicBezTo>
                <a:lnTo>
                  <a:pt x="532" y="5073"/>
                </a:lnTo>
                <a:cubicBezTo>
                  <a:pt x="557" y="5056"/>
                  <a:pt x="577" y="5049"/>
                  <a:pt x="590" y="5049"/>
                </a:cubicBezTo>
                <a:close/>
                <a:moveTo>
                  <a:pt x="2443" y="5196"/>
                </a:moveTo>
                <a:cubicBezTo>
                  <a:pt x="2452" y="5196"/>
                  <a:pt x="2462" y="5202"/>
                  <a:pt x="2471" y="5202"/>
                </a:cubicBezTo>
                <a:lnTo>
                  <a:pt x="2486" y="5216"/>
                </a:lnTo>
                <a:cubicBezTo>
                  <a:pt x="2486" y="5227"/>
                  <a:pt x="2492" y="5232"/>
                  <a:pt x="2501" y="5232"/>
                </a:cubicBezTo>
                <a:cubicBezTo>
                  <a:pt x="2517" y="5232"/>
                  <a:pt x="2540" y="5220"/>
                  <a:pt x="2558" y="5202"/>
                </a:cubicBezTo>
                <a:lnTo>
                  <a:pt x="2572" y="5259"/>
                </a:lnTo>
                <a:cubicBezTo>
                  <a:pt x="2572" y="5274"/>
                  <a:pt x="2572" y="5302"/>
                  <a:pt x="2558" y="5317"/>
                </a:cubicBezTo>
                <a:lnTo>
                  <a:pt x="2543" y="5331"/>
                </a:lnTo>
                <a:cubicBezTo>
                  <a:pt x="2515" y="5331"/>
                  <a:pt x="2471" y="5302"/>
                  <a:pt x="2443" y="5274"/>
                </a:cubicBezTo>
                <a:lnTo>
                  <a:pt x="2414" y="5231"/>
                </a:lnTo>
                <a:cubicBezTo>
                  <a:pt x="2414" y="5231"/>
                  <a:pt x="2414" y="5202"/>
                  <a:pt x="2428" y="5202"/>
                </a:cubicBezTo>
                <a:cubicBezTo>
                  <a:pt x="2433" y="5197"/>
                  <a:pt x="2438" y="5196"/>
                  <a:pt x="2443" y="5196"/>
                </a:cubicBezTo>
                <a:close/>
                <a:moveTo>
                  <a:pt x="2112" y="5101"/>
                </a:moveTo>
                <a:lnTo>
                  <a:pt x="2127" y="5130"/>
                </a:lnTo>
                <a:cubicBezTo>
                  <a:pt x="2127" y="5159"/>
                  <a:pt x="2083" y="5202"/>
                  <a:pt x="2069" y="5202"/>
                </a:cubicBezTo>
                <a:cubicBezTo>
                  <a:pt x="2055" y="5202"/>
                  <a:pt x="2040" y="5216"/>
                  <a:pt x="2040" y="5231"/>
                </a:cubicBezTo>
                <a:lnTo>
                  <a:pt x="2098" y="5231"/>
                </a:lnTo>
                <a:cubicBezTo>
                  <a:pt x="2112" y="5231"/>
                  <a:pt x="2127" y="5245"/>
                  <a:pt x="2127" y="5259"/>
                </a:cubicBezTo>
                <a:cubicBezTo>
                  <a:pt x="2127" y="5259"/>
                  <a:pt x="2112" y="5288"/>
                  <a:pt x="2112" y="5288"/>
                </a:cubicBezTo>
                <a:lnTo>
                  <a:pt x="2055" y="5288"/>
                </a:lnTo>
                <a:cubicBezTo>
                  <a:pt x="2020" y="5311"/>
                  <a:pt x="1938" y="5353"/>
                  <a:pt x="1900" y="5353"/>
                </a:cubicBezTo>
                <a:cubicBezTo>
                  <a:pt x="1892" y="5353"/>
                  <a:pt x="1885" y="5351"/>
                  <a:pt x="1882" y="5346"/>
                </a:cubicBezTo>
                <a:cubicBezTo>
                  <a:pt x="1868" y="5331"/>
                  <a:pt x="1911" y="5288"/>
                  <a:pt x="1983" y="5274"/>
                </a:cubicBezTo>
                <a:lnTo>
                  <a:pt x="1969" y="5130"/>
                </a:lnTo>
                <a:lnTo>
                  <a:pt x="1969" y="5116"/>
                </a:lnTo>
                <a:cubicBezTo>
                  <a:pt x="1979" y="5116"/>
                  <a:pt x="2022" y="5140"/>
                  <a:pt x="2055" y="5140"/>
                </a:cubicBezTo>
                <a:cubicBezTo>
                  <a:pt x="2066" y="5140"/>
                  <a:pt x="2076" y="5137"/>
                  <a:pt x="2083" y="5130"/>
                </a:cubicBezTo>
                <a:cubicBezTo>
                  <a:pt x="2098" y="5116"/>
                  <a:pt x="2112" y="5101"/>
                  <a:pt x="2112" y="5101"/>
                </a:cubicBezTo>
                <a:close/>
                <a:moveTo>
                  <a:pt x="1710" y="5346"/>
                </a:moveTo>
                <a:cubicBezTo>
                  <a:pt x="1724" y="5360"/>
                  <a:pt x="1811" y="5389"/>
                  <a:pt x="1839" y="5389"/>
                </a:cubicBezTo>
                <a:cubicBezTo>
                  <a:pt x="1868" y="5389"/>
                  <a:pt x="1925" y="5403"/>
                  <a:pt x="1940" y="5403"/>
                </a:cubicBezTo>
                <a:cubicBezTo>
                  <a:pt x="1954" y="5417"/>
                  <a:pt x="1969" y="5432"/>
                  <a:pt x="1969" y="5446"/>
                </a:cubicBezTo>
                <a:cubicBezTo>
                  <a:pt x="1969" y="5446"/>
                  <a:pt x="1954" y="5446"/>
                  <a:pt x="1940" y="5461"/>
                </a:cubicBezTo>
                <a:lnTo>
                  <a:pt x="1925" y="5461"/>
                </a:lnTo>
                <a:cubicBezTo>
                  <a:pt x="1912" y="5458"/>
                  <a:pt x="1898" y="5457"/>
                  <a:pt x="1885" y="5457"/>
                </a:cubicBezTo>
                <a:cubicBezTo>
                  <a:pt x="1869" y="5457"/>
                  <a:pt x="1854" y="5458"/>
                  <a:pt x="1839" y="5458"/>
                </a:cubicBezTo>
                <a:cubicBezTo>
                  <a:pt x="1793" y="5458"/>
                  <a:pt x="1751" y="5450"/>
                  <a:pt x="1724" y="5389"/>
                </a:cubicBezTo>
                <a:lnTo>
                  <a:pt x="1710" y="5374"/>
                </a:lnTo>
                <a:cubicBezTo>
                  <a:pt x="1681" y="5360"/>
                  <a:pt x="1696" y="5346"/>
                  <a:pt x="1710" y="5346"/>
                </a:cubicBezTo>
                <a:close/>
                <a:moveTo>
                  <a:pt x="2415" y="5395"/>
                </a:moveTo>
                <a:cubicBezTo>
                  <a:pt x="2448" y="5395"/>
                  <a:pt x="2512" y="5440"/>
                  <a:pt x="2500" y="5475"/>
                </a:cubicBezTo>
                <a:lnTo>
                  <a:pt x="2457" y="5475"/>
                </a:lnTo>
                <a:cubicBezTo>
                  <a:pt x="2400" y="5461"/>
                  <a:pt x="2385" y="5417"/>
                  <a:pt x="2400" y="5403"/>
                </a:cubicBezTo>
                <a:cubicBezTo>
                  <a:pt x="2402" y="5398"/>
                  <a:pt x="2408" y="5395"/>
                  <a:pt x="2415" y="5395"/>
                </a:cubicBezTo>
                <a:close/>
                <a:moveTo>
                  <a:pt x="5935" y="5368"/>
                </a:moveTo>
                <a:cubicBezTo>
                  <a:pt x="5953" y="5368"/>
                  <a:pt x="5975" y="5390"/>
                  <a:pt x="5991" y="5432"/>
                </a:cubicBezTo>
                <a:lnTo>
                  <a:pt x="6006" y="5475"/>
                </a:lnTo>
                <a:cubicBezTo>
                  <a:pt x="6006" y="5489"/>
                  <a:pt x="6006" y="5518"/>
                  <a:pt x="5991" y="5518"/>
                </a:cubicBezTo>
                <a:cubicBezTo>
                  <a:pt x="5977" y="5518"/>
                  <a:pt x="5963" y="5518"/>
                  <a:pt x="5948" y="5504"/>
                </a:cubicBezTo>
                <a:cubicBezTo>
                  <a:pt x="5948" y="5489"/>
                  <a:pt x="5948" y="5475"/>
                  <a:pt x="5934" y="5461"/>
                </a:cubicBezTo>
                <a:lnTo>
                  <a:pt x="5905" y="5403"/>
                </a:lnTo>
                <a:cubicBezTo>
                  <a:pt x="5911" y="5379"/>
                  <a:pt x="5922" y="5368"/>
                  <a:pt x="5935" y="5368"/>
                </a:cubicBezTo>
                <a:close/>
                <a:moveTo>
                  <a:pt x="1796" y="5518"/>
                </a:moveTo>
                <a:lnTo>
                  <a:pt x="1825" y="5532"/>
                </a:lnTo>
                <a:cubicBezTo>
                  <a:pt x="1868" y="5547"/>
                  <a:pt x="1940" y="5575"/>
                  <a:pt x="1969" y="5604"/>
                </a:cubicBezTo>
                <a:lnTo>
                  <a:pt x="1954" y="5647"/>
                </a:lnTo>
                <a:lnTo>
                  <a:pt x="1940" y="5676"/>
                </a:lnTo>
                <a:cubicBezTo>
                  <a:pt x="1934" y="5687"/>
                  <a:pt x="1929" y="5692"/>
                  <a:pt x="1924" y="5692"/>
                </a:cubicBezTo>
                <a:cubicBezTo>
                  <a:pt x="1917" y="5692"/>
                  <a:pt x="1911" y="5679"/>
                  <a:pt x="1911" y="5662"/>
                </a:cubicBezTo>
                <a:cubicBezTo>
                  <a:pt x="1897" y="5633"/>
                  <a:pt x="1767" y="5575"/>
                  <a:pt x="1767" y="5561"/>
                </a:cubicBezTo>
                <a:cubicBezTo>
                  <a:pt x="1753" y="5561"/>
                  <a:pt x="1767" y="5532"/>
                  <a:pt x="1782" y="5518"/>
                </a:cubicBezTo>
                <a:close/>
                <a:moveTo>
                  <a:pt x="790" y="5651"/>
                </a:moveTo>
                <a:cubicBezTo>
                  <a:pt x="798" y="5651"/>
                  <a:pt x="812" y="5654"/>
                  <a:pt x="834" y="5662"/>
                </a:cubicBezTo>
                <a:lnTo>
                  <a:pt x="848" y="5676"/>
                </a:lnTo>
                <a:lnTo>
                  <a:pt x="877" y="5748"/>
                </a:lnTo>
                <a:cubicBezTo>
                  <a:pt x="934" y="5734"/>
                  <a:pt x="992" y="5719"/>
                  <a:pt x="1006" y="5719"/>
                </a:cubicBezTo>
                <a:cubicBezTo>
                  <a:pt x="1006" y="5719"/>
                  <a:pt x="1020" y="5748"/>
                  <a:pt x="1006" y="5762"/>
                </a:cubicBezTo>
                <a:lnTo>
                  <a:pt x="1006" y="5777"/>
                </a:lnTo>
                <a:lnTo>
                  <a:pt x="977" y="5820"/>
                </a:lnTo>
                <a:cubicBezTo>
                  <a:pt x="969" y="5812"/>
                  <a:pt x="959" y="5808"/>
                  <a:pt x="948" y="5808"/>
                </a:cubicBezTo>
                <a:cubicBezTo>
                  <a:pt x="920" y="5808"/>
                  <a:pt x="887" y="5832"/>
                  <a:pt x="877" y="5863"/>
                </a:cubicBezTo>
                <a:lnTo>
                  <a:pt x="848" y="5906"/>
                </a:lnTo>
                <a:lnTo>
                  <a:pt x="819" y="5906"/>
                </a:lnTo>
                <a:cubicBezTo>
                  <a:pt x="819" y="5906"/>
                  <a:pt x="805" y="5892"/>
                  <a:pt x="805" y="5892"/>
                </a:cubicBezTo>
                <a:lnTo>
                  <a:pt x="790" y="5820"/>
                </a:lnTo>
                <a:cubicBezTo>
                  <a:pt x="776" y="5805"/>
                  <a:pt x="776" y="5791"/>
                  <a:pt x="790" y="5777"/>
                </a:cubicBezTo>
                <a:cubicBezTo>
                  <a:pt x="805" y="5762"/>
                  <a:pt x="805" y="5676"/>
                  <a:pt x="790" y="5662"/>
                </a:cubicBezTo>
                <a:cubicBezTo>
                  <a:pt x="783" y="5654"/>
                  <a:pt x="783" y="5651"/>
                  <a:pt x="790" y="5651"/>
                </a:cubicBezTo>
                <a:close/>
                <a:moveTo>
                  <a:pt x="948" y="6064"/>
                </a:moveTo>
                <a:cubicBezTo>
                  <a:pt x="963" y="6064"/>
                  <a:pt x="977" y="6093"/>
                  <a:pt x="992" y="6093"/>
                </a:cubicBezTo>
                <a:cubicBezTo>
                  <a:pt x="992" y="6107"/>
                  <a:pt x="977" y="6121"/>
                  <a:pt x="963" y="6136"/>
                </a:cubicBezTo>
                <a:lnTo>
                  <a:pt x="934" y="6150"/>
                </a:lnTo>
                <a:cubicBezTo>
                  <a:pt x="905" y="6179"/>
                  <a:pt x="862" y="6193"/>
                  <a:pt x="848" y="6193"/>
                </a:cubicBezTo>
                <a:cubicBezTo>
                  <a:pt x="848" y="6179"/>
                  <a:pt x="891" y="6107"/>
                  <a:pt x="891" y="6064"/>
                </a:cubicBezTo>
                <a:cubicBezTo>
                  <a:pt x="891" y="6068"/>
                  <a:pt x="891" y="6073"/>
                  <a:pt x="891" y="6078"/>
                </a:cubicBezTo>
                <a:lnTo>
                  <a:pt x="948" y="6064"/>
                </a:lnTo>
                <a:close/>
                <a:moveTo>
                  <a:pt x="1961" y="7030"/>
                </a:moveTo>
                <a:cubicBezTo>
                  <a:pt x="1979" y="7030"/>
                  <a:pt x="2003" y="7053"/>
                  <a:pt x="2012" y="7070"/>
                </a:cubicBezTo>
                <a:cubicBezTo>
                  <a:pt x="2026" y="7084"/>
                  <a:pt x="2012" y="7127"/>
                  <a:pt x="1983" y="7141"/>
                </a:cubicBezTo>
                <a:lnTo>
                  <a:pt x="1954" y="7156"/>
                </a:lnTo>
                <a:lnTo>
                  <a:pt x="1940" y="7170"/>
                </a:lnTo>
                <a:cubicBezTo>
                  <a:pt x="1932" y="7174"/>
                  <a:pt x="1925" y="7176"/>
                  <a:pt x="1920" y="7176"/>
                </a:cubicBezTo>
                <a:cubicBezTo>
                  <a:pt x="1906" y="7176"/>
                  <a:pt x="1904" y="7163"/>
                  <a:pt x="1925" y="7141"/>
                </a:cubicBezTo>
                <a:lnTo>
                  <a:pt x="1940" y="7098"/>
                </a:lnTo>
                <a:lnTo>
                  <a:pt x="1940" y="7070"/>
                </a:lnTo>
                <a:cubicBezTo>
                  <a:pt x="1940" y="7041"/>
                  <a:pt x="1949" y="7030"/>
                  <a:pt x="1961" y="7030"/>
                </a:cubicBezTo>
                <a:close/>
                <a:moveTo>
                  <a:pt x="1868" y="7357"/>
                </a:moveTo>
                <a:cubicBezTo>
                  <a:pt x="1911" y="7386"/>
                  <a:pt x="1897" y="7429"/>
                  <a:pt x="1868" y="7443"/>
                </a:cubicBezTo>
                <a:cubicBezTo>
                  <a:pt x="1854" y="7458"/>
                  <a:pt x="1854" y="7472"/>
                  <a:pt x="1854" y="7486"/>
                </a:cubicBezTo>
                <a:lnTo>
                  <a:pt x="1868" y="7486"/>
                </a:lnTo>
                <a:cubicBezTo>
                  <a:pt x="1897" y="7486"/>
                  <a:pt x="1911" y="7501"/>
                  <a:pt x="1911" y="7529"/>
                </a:cubicBezTo>
                <a:cubicBezTo>
                  <a:pt x="1897" y="7544"/>
                  <a:pt x="1868" y="7544"/>
                  <a:pt x="1854" y="7544"/>
                </a:cubicBezTo>
                <a:cubicBezTo>
                  <a:pt x="1854" y="7544"/>
                  <a:pt x="1839" y="7529"/>
                  <a:pt x="1839" y="7529"/>
                </a:cubicBezTo>
                <a:lnTo>
                  <a:pt x="1796" y="7515"/>
                </a:lnTo>
                <a:cubicBezTo>
                  <a:pt x="1787" y="7553"/>
                  <a:pt x="1764" y="7573"/>
                  <a:pt x="1750" y="7573"/>
                </a:cubicBezTo>
                <a:cubicBezTo>
                  <a:pt x="1743" y="7573"/>
                  <a:pt x="1739" y="7568"/>
                  <a:pt x="1739" y="7558"/>
                </a:cubicBezTo>
                <a:lnTo>
                  <a:pt x="1724" y="7544"/>
                </a:lnTo>
                <a:lnTo>
                  <a:pt x="1724" y="7529"/>
                </a:lnTo>
                <a:cubicBezTo>
                  <a:pt x="1724" y="7515"/>
                  <a:pt x="1767" y="7486"/>
                  <a:pt x="1782" y="7486"/>
                </a:cubicBezTo>
                <a:cubicBezTo>
                  <a:pt x="1796" y="7472"/>
                  <a:pt x="1811" y="7472"/>
                  <a:pt x="1811" y="7458"/>
                </a:cubicBezTo>
                <a:lnTo>
                  <a:pt x="1667" y="7458"/>
                </a:lnTo>
                <a:cubicBezTo>
                  <a:pt x="1624" y="7458"/>
                  <a:pt x="1652" y="7400"/>
                  <a:pt x="1652" y="7371"/>
                </a:cubicBezTo>
                <a:cubicBezTo>
                  <a:pt x="1652" y="7362"/>
                  <a:pt x="1654" y="7357"/>
                  <a:pt x="1657" y="7357"/>
                </a:cubicBezTo>
                <a:cubicBezTo>
                  <a:pt x="1663" y="7357"/>
                  <a:pt x="1676" y="7380"/>
                  <a:pt x="1696" y="7429"/>
                </a:cubicBezTo>
                <a:lnTo>
                  <a:pt x="1724" y="7386"/>
                </a:lnTo>
                <a:cubicBezTo>
                  <a:pt x="1740" y="7370"/>
                  <a:pt x="1751" y="7366"/>
                  <a:pt x="1761" y="7366"/>
                </a:cubicBezTo>
                <a:cubicBezTo>
                  <a:pt x="1775" y="7366"/>
                  <a:pt x="1786" y="7374"/>
                  <a:pt x="1798" y="7374"/>
                </a:cubicBezTo>
                <a:cubicBezTo>
                  <a:pt x="1802" y="7374"/>
                  <a:pt x="1806" y="7374"/>
                  <a:pt x="1811" y="7371"/>
                </a:cubicBezTo>
                <a:lnTo>
                  <a:pt x="1868" y="7357"/>
                </a:lnTo>
                <a:close/>
                <a:moveTo>
                  <a:pt x="1049" y="8363"/>
                </a:moveTo>
                <a:cubicBezTo>
                  <a:pt x="1063" y="8377"/>
                  <a:pt x="1121" y="8391"/>
                  <a:pt x="1164" y="8391"/>
                </a:cubicBezTo>
                <a:lnTo>
                  <a:pt x="1178" y="8435"/>
                </a:lnTo>
                <a:cubicBezTo>
                  <a:pt x="1178" y="8449"/>
                  <a:pt x="1150" y="8478"/>
                  <a:pt x="1150" y="8506"/>
                </a:cubicBezTo>
                <a:cubicBezTo>
                  <a:pt x="1150" y="8534"/>
                  <a:pt x="1143" y="8543"/>
                  <a:pt x="1135" y="8543"/>
                </a:cubicBezTo>
                <a:cubicBezTo>
                  <a:pt x="1121" y="8543"/>
                  <a:pt x="1101" y="8521"/>
                  <a:pt x="1092" y="8521"/>
                </a:cubicBezTo>
                <a:lnTo>
                  <a:pt x="1078" y="8535"/>
                </a:lnTo>
                <a:cubicBezTo>
                  <a:pt x="1072" y="8541"/>
                  <a:pt x="1068" y="8543"/>
                  <a:pt x="1066" y="8543"/>
                </a:cubicBezTo>
                <a:cubicBezTo>
                  <a:pt x="1055" y="8543"/>
                  <a:pt x="1066" y="8504"/>
                  <a:pt x="1078" y="8492"/>
                </a:cubicBezTo>
                <a:cubicBezTo>
                  <a:pt x="1107" y="8478"/>
                  <a:pt x="1107" y="8463"/>
                  <a:pt x="1078" y="8449"/>
                </a:cubicBezTo>
                <a:cubicBezTo>
                  <a:pt x="1063" y="8449"/>
                  <a:pt x="992" y="8406"/>
                  <a:pt x="992" y="8391"/>
                </a:cubicBezTo>
                <a:lnTo>
                  <a:pt x="992" y="8377"/>
                </a:lnTo>
                <a:cubicBezTo>
                  <a:pt x="992" y="8363"/>
                  <a:pt x="1020" y="8363"/>
                  <a:pt x="1035" y="8363"/>
                </a:cubicBezTo>
                <a:close/>
                <a:moveTo>
                  <a:pt x="1229" y="9079"/>
                </a:moveTo>
                <a:cubicBezTo>
                  <a:pt x="1232" y="9079"/>
                  <a:pt x="1235" y="9080"/>
                  <a:pt x="1236" y="9081"/>
                </a:cubicBezTo>
                <a:cubicBezTo>
                  <a:pt x="1236" y="9095"/>
                  <a:pt x="1236" y="9124"/>
                  <a:pt x="1221" y="9124"/>
                </a:cubicBezTo>
                <a:cubicBezTo>
                  <a:pt x="1164" y="9139"/>
                  <a:pt x="1164" y="9153"/>
                  <a:pt x="1193" y="9196"/>
                </a:cubicBezTo>
                <a:lnTo>
                  <a:pt x="1207" y="9210"/>
                </a:lnTo>
                <a:cubicBezTo>
                  <a:pt x="1207" y="9239"/>
                  <a:pt x="1178" y="9253"/>
                  <a:pt x="1178" y="9253"/>
                </a:cubicBezTo>
                <a:cubicBezTo>
                  <a:pt x="1164" y="9253"/>
                  <a:pt x="1135" y="9253"/>
                  <a:pt x="1107" y="9239"/>
                </a:cubicBezTo>
                <a:lnTo>
                  <a:pt x="1107" y="9297"/>
                </a:lnTo>
                <a:cubicBezTo>
                  <a:pt x="1107" y="9325"/>
                  <a:pt x="1107" y="9340"/>
                  <a:pt x="1107" y="9354"/>
                </a:cubicBezTo>
                <a:lnTo>
                  <a:pt x="1078" y="9368"/>
                </a:lnTo>
                <a:cubicBezTo>
                  <a:pt x="1063" y="9383"/>
                  <a:pt x="1006" y="9383"/>
                  <a:pt x="992" y="9383"/>
                </a:cubicBezTo>
                <a:cubicBezTo>
                  <a:pt x="977" y="9383"/>
                  <a:pt x="977" y="9354"/>
                  <a:pt x="977" y="9325"/>
                </a:cubicBezTo>
                <a:lnTo>
                  <a:pt x="1006" y="9325"/>
                </a:lnTo>
                <a:cubicBezTo>
                  <a:pt x="1020" y="9311"/>
                  <a:pt x="1035" y="9297"/>
                  <a:pt x="1049" y="9282"/>
                </a:cubicBezTo>
                <a:lnTo>
                  <a:pt x="1049" y="9268"/>
                </a:lnTo>
                <a:cubicBezTo>
                  <a:pt x="1049" y="9253"/>
                  <a:pt x="1020" y="9239"/>
                  <a:pt x="1006" y="9239"/>
                </a:cubicBezTo>
                <a:lnTo>
                  <a:pt x="992" y="9253"/>
                </a:lnTo>
                <a:lnTo>
                  <a:pt x="977" y="9253"/>
                </a:lnTo>
                <a:cubicBezTo>
                  <a:pt x="977" y="9268"/>
                  <a:pt x="963" y="9282"/>
                  <a:pt x="934" y="9282"/>
                </a:cubicBezTo>
                <a:lnTo>
                  <a:pt x="934" y="9268"/>
                </a:lnTo>
                <a:lnTo>
                  <a:pt x="920" y="9225"/>
                </a:lnTo>
                <a:cubicBezTo>
                  <a:pt x="934" y="9182"/>
                  <a:pt x="977" y="9139"/>
                  <a:pt x="1020" y="9139"/>
                </a:cubicBezTo>
                <a:cubicBezTo>
                  <a:pt x="1073" y="9139"/>
                  <a:pt x="1196" y="9079"/>
                  <a:pt x="1229" y="9079"/>
                </a:cubicBezTo>
                <a:close/>
                <a:moveTo>
                  <a:pt x="1239" y="9323"/>
                </a:moveTo>
                <a:cubicBezTo>
                  <a:pt x="1253" y="9323"/>
                  <a:pt x="1271" y="9331"/>
                  <a:pt x="1279" y="9340"/>
                </a:cubicBezTo>
                <a:lnTo>
                  <a:pt x="1293" y="9383"/>
                </a:lnTo>
                <a:cubicBezTo>
                  <a:pt x="1293" y="9440"/>
                  <a:pt x="1279" y="9483"/>
                  <a:pt x="1250" y="9498"/>
                </a:cubicBezTo>
                <a:lnTo>
                  <a:pt x="1236" y="9483"/>
                </a:lnTo>
                <a:cubicBezTo>
                  <a:pt x="1221" y="9483"/>
                  <a:pt x="1193" y="9455"/>
                  <a:pt x="1193" y="9440"/>
                </a:cubicBezTo>
                <a:cubicBezTo>
                  <a:pt x="1178" y="9433"/>
                  <a:pt x="1171" y="9429"/>
                  <a:pt x="1164" y="9429"/>
                </a:cubicBezTo>
                <a:cubicBezTo>
                  <a:pt x="1157" y="9429"/>
                  <a:pt x="1150" y="9433"/>
                  <a:pt x="1135" y="9440"/>
                </a:cubicBezTo>
                <a:lnTo>
                  <a:pt x="1135" y="9455"/>
                </a:lnTo>
                <a:cubicBezTo>
                  <a:pt x="1107" y="9440"/>
                  <a:pt x="1107" y="9412"/>
                  <a:pt x="1135" y="9397"/>
                </a:cubicBezTo>
                <a:lnTo>
                  <a:pt x="1164" y="9397"/>
                </a:lnTo>
                <a:cubicBezTo>
                  <a:pt x="1193" y="9383"/>
                  <a:pt x="1207" y="9383"/>
                  <a:pt x="1221" y="9340"/>
                </a:cubicBezTo>
                <a:cubicBezTo>
                  <a:pt x="1221" y="9328"/>
                  <a:pt x="1229" y="9323"/>
                  <a:pt x="1239" y="9323"/>
                </a:cubicBezTo>
                <a:close/>
                <a:moveTo>
                  <a:pt x="1558" y="11101"/>
                </a:moveTo>
                <a:cubicBezTo>
                  <a:pt x="1565" y="11101"/>
                  <a:pt x="1573" y="11103"/>
                  <a:pt x="1581" y="11107"/>
                </a:cubicBezTo>
                <a:cubicBezTo>
                  <a:pt x="1609" y="11121"/>
                  <a:pt x="1595" y="11136"/>
                  <a:pt x="1581" y="11164"/>
                </a:cubicBezTo>
                <a:lnTo>
                  <a:pt x="1566" y="11179"/>
                </a:lnTo>
                <a:cubicBezTo>
                  <a:pt x="1564" y="11181"/>
                  <a:pt x="1562" y="11184"/>
                  <a:pt x="1563" y="11188"/>
                </a:cubicBezTo>
                <a:lnTo>
                  <a:pt x="1563" y="11188"/>
                </a:lnTo>
                <a:cubicBezTo>
                  <a:pt x="1550" y="11185"/>
                  <a:pt x="1536" y="11182"/>
                  <a:pt x="1523" y="11179"/>
                </a:cubicBezTo>
                <a:lnTo>
                  <a:pt x="1523" y="11136"/>
                </a:lnTo>
                <a:cubicBezTo>
                  <a:pt x="1523" y="11115"/>
                  <a:pt x="1539" y="11101"/>
                  <a:pt x="1558" y="11101"/>
                </a:cubicBezTo>
                <a:close/>
                <a:moveTo>
                  <a:pt x="1583" y="10487"/>
                </a:moveTo>
                <a:cubicBezTo>
                  <a:pt x="1586" y="10487"/>
                  <a:pt x="1590" y="10487"/>
                  <a:pt x="1595" y="10489"/>
                </a:cubicBezTo>
                <a:cubicBezTo>
                  <a:pt x="1638" y="10489"/>
                  <a:pt x="1681" y="10503"/>
                  <a:pt x="1710" y="10532"/>
                </a:cubicBezTo>
                <a:lnTo>
                  <a:pt x="1739" y="10575"/>
                </a:lnTo>
                <a:cubicBezTo>
                  <a:pt x="1711" y="10603"/>
                  <a:pt x="1689" y="10619"/>
                  <a:pt x="1673" y="10619"/>
                </a:cubicBezTo>
                <a:cubicBezTo>
                  <a:pt x="1664" y="10619"/>
                  <a:pt x="1658" y="10614"/>
                  <a:pt x="1652" y="10604"/>
                </a:cubicBezTo>
                <a:lnTo>
                  <a:pt x="1652" y="10575"/>
                </a:lnTo>
                <a:cubicBezTo>
                  <a:pt x="1652" y="10561"/>
                  <a:pt x="1638" y="10547"/>
                  <a:pt x="1624" y="10547"/>
                </a:cubicBezTo>
                <a:cubicBezTo>
                  <a:pt x="1609" y="10547"/>
                  <a:pt x="1595" y="10561"/>
                  <a:pt x="1595" y="10575"/>
                </a:cubicBezTo>
                <a:lnTo>
                  <a:pt x="1581" y="10618"/>
                </a:lnTo>
                <a:cubicBezTo>
                  <a:pt x="1581" y="10661"/>
                  <a:pt x="1581" y="10705"/>
                  <a:pt x="1581" y="10705"/>
                </a:cubicBezTo>
                <a:cubicBezTo>
                  <a:pt x="1581" y="10705"/>
                  <a:pt x="1638" y="10733"/>
                  <a:pt x="1652" y="10733"/>
                </a:cubicBezTo>
                <a:cubicBezTo>
                  <a:pt x="1658" y="10731"/>
                  <a:pt x="1664" y="10729"/>
                  <a:pt x="1669" y="10729"/>
                </a:cubicBezTo>
                <a:cubicBezTo>
                  <a:pt x="1696" y="10729"/>
                  <a:pt x="1724" y="10753"/>
                  <a:pt x="1724" y="10776"/>
                </a:cubicBezTo>
                <a:cubicBezTo>
                  <a:pt x="1724" y="10791"/>
                  <a:pt x="1739" y="10820"/>
                  <a:pt x="1739" y="10834"/>
                </a:cubicBezTo>
                <a:lnTo>
                  <a:pt x="1724" y="10848"/>
                </a:lnTo>
                <a:cubicBezTo>
                  <a:pt x="1724" y="10877"/>
                  <a:pt x="1710" y="10920"/>
                  <a:pt x="1724" y="10949"/>
                </a:cubicBezTo>
                <a:cubicBezTo>
                  <a:pt x="1724" y="10992"/>
                  <a:pt x="1753" y="11049"/>
                  <a:pt x="1753" y="11092"/>
                </a:cubicBezTo>
                <a:lnTo>
                  <a:pt x="1739" y="11136"/>
                </a:lnTo>
                <a:cubicBezTo>
                  <a:pt x="1729" y="11174"/>
                  <a:pt x="1681" y="11193"/>
                  <a:pt x="1621" y="11193"/>
                </a:cubicBezTo>
                <a:cubicBezTo>
                  <a:pt x="1609" y="11193"/>
                  <a:pt x="1598" y="11192"/>
                  <a:pt x="1586" y="11191"/>
                </a:cubicBezTo>
                <a:lnTo>
                  <a:pt x="1586" y="11191"/>
                </a:lnTo>
                <a:cubicBezTo>
                  <a:pt x="1604" y="11153"/>
                  <a:pt x="1631" y="11108"/>
                  <a:pt x="1638" y="11078"/>
                </a:cubicBezTo>
                <a:cubicBezTo>
                  <a:pt x="1662" y="11043"/>
                  <a:pt x="1676" y="11017"/>
                  <a:pt x="1672" y="11017"/>
                </a:cubicBezTo>
                <a:lnTo>
                  <a:pt x="1672" y="11017"/>
                </a:lnTo>
                <a:cubicBezTo>
                  <a:pt x="1671" y="11017"/>
                  <a:pt x="1669" y="11018"/>
                  <a:pt x="1667" y="11021"/>
                </a:cubicBezTo>
                <a:lnTo>
                  <a:pt x="1652" y="11021"/>
                </a:lnTo>
                <a:cubicBezTo>
                  <a:pt x="1631" y="11031"/>
                  <a:pt x="1618" y="11065"/>
                  <a:pt x="1595" y="11065"/>
                </a:cubicBezTo>
                <a:cubicBezTo>
                  <a:pt x="1587" y="11065"/>
                  <a:pt x="1578" y="11061"/>
                  <a:pt x="1566" y="11049"/>
                </a:cubicBezTo>
                <a:cubicBezTo>
                  <a:pt x="1538" y="11021"/>
                  <a:pt x="1595" y="11006"/>
                  <a:pt x="1595" y="10978"/>
                </a:cubicBezTo>
                <a:lnTo>
                  <a:pt x="1581" y="10963"/>
                </a:lnTo>
                <a:cubicBezTo>
                  <a:pt x="1566" y="10934"/>
                  <a:pt x="1581" y="10863"/>
                  <a:pt x="1609" y="10834"/>
                </a:cubicBezTo>
                <a:cubicBezTo>
                  <a:pt x="1638" y="10805"/>
                  <a:pt x="1566" y="10776"/>
                  <a:pt x="1552" y="10776"/>
                </a:cubicBezTo>
                <a:cubicBezTo>
                  <a:pt x="1538" y="10776"/>
                  <a:pt x="1480" y="10748"/>
                  <a:pt x="1494" y="10719"/>
                </a:cubicBezTo>
                <a:cubicBezTo>
                  <a:pt x="1509" y="10705"/>
                  <a:pt x="1523" y="10676"/>
                  <a:pt x="1523" y="10661"/>
                </a:cubicBezTo>
                <a:cubicBezTo>
                  <a:pt x="1466" y="10604"/>
                  <a:pt x="1523" y="10575"/>
                  <a:pt x="1552" y="10547"/>
                </a:cubicBezTo>
                <a:cubicBezTo>
                  <a:pt x="1565" y="10534"/>
                  <a:pt x="1555" y="10487"/>
                  <a:pt x="1583" y="10487"/>
                </a:cubicBezTo>
                <a:close/>
                <a:moveTo>
                  <a:pt x="1578" y="11209"/>
                </a:moveTo>
                <a:lnTo>
                  <a:pt x="1578" y="11209"/>
                </a:lnTo>
                <a:cubicBezTo>
                  <a:pt x="1589" y="11216"/>
                  <a:pt x="1605" y="11222"/>
                  <a:pt x="1624" y="11222"/>
                </a:cubicBezTo>
                <a:lnTo>
                  <a:pt x="1652" y="11251"/>
                </a:lnTo>
                <a:lnTo>
                  <a:pt x="1681" y="11265"/>
                </a:lnTo>
                <a:cubicBezTo>
                  <a:pt x="1687" y="11253"/>
                  <a:pt x="1698" y="11248"/>
                  <a:pt x="1712" y="11248"/>
                </a:cubicBezTo>
                <a:cubicBezTo>
                  <a:pt x="1729" y="11248"/>
                  <a:pt x="1751" y="11257"/>
                  <a:pt x="1767" y="11265"/>
                </a:cubicBezTo>
                <a:lnTo>
                  <a:pt x="1782" y="11294"/>
                </a:lnTo>
                <a:cubicBezTo>
                  <a:pt x="1782" y="11294"/>
                  <a:pt x="1767" y="11308"/>
                  <a:pt x="1753" y="11322"/>
                </a:cubicBezTo>
                <a:lnTo>
                  <a:pt x="1624" y="11279"/>
                </a:lnTo>
                <a:lnTo>
                  <a:pt x="1581" y="11265"/>
                </a:lnTo>
                <a:cubicBezTo>
                  <a:pt x="1563" y="11259"/>
                  <a:pt x="1567" y="11237"/>
                  <a:pt x="1578" y="11209"/>
                </a:cubicBezTo>
                <a:close/>
                <a:moveTo>
                  <a:pt x="1711" y="11374"/>
                </a:moveTo>
                <a:cubicBezTo>
                  <a:pt x="1724" y="11374"/>
                  <a:pt x="1739" y="11384"/>
                  <a:pt x="1739" y="11394"/>
                </a:cubicBezTo>
                <a:cubicBezTo>
                  <a:pt x="1739" y="11394"/>
                  <a:pt x="1710" y="11452"/>
                  <a:pt x="1739" y="11452"/>
                </a:cubicBezTo>
                <a:cubicBezTo>
                  <a:pt x="1767" y="11466"/>
                  <a:pt x="1767" y="11567"/>
                  <a:pt x="1767" y="11595"/>
                </a:cubicBezTo>
                <a:cubicBezTo>
                  <a:pt x="1753" y="11638"/>
                  <a:pt x="1753" y="11682"/>
                  <a:pt x="1753" y="11696"/>
                </a:cubicBezTo>
                <a:lnTo>
                  <a:pt x="1767" y="11710"/>
                </a:lnTo>
                <a:lnTo>
                  <a:pt x="1782" y="11725"/>
                </a:lnTo>
                <a:cubicBezTo>
                  <a:pt x="1796" y="11725"/>
                  <a:pt x="1767" y="11739"/>
                  <a:pt x="1753" y="11739"/>
                </a:cubicBezTo>
                <a:cubicBezTo>
                  <a:pt x="1739" y="11739"/>
                  <a:pt x="1724" y="11696"/>
                  <a:pt x="1710" y="11638"/>
                </a:cubicBezTo>
                <a:lnTo>
                  <a:pt x="1696" y="11581"/>
                </a:lnTo>
                <a:lnTo>
                  <a:pt x="1696" y="11538"/>
                </a:lnTo>
                <a:cubicBezTo>
                  <a:pt x="1696" y="11495"/>
                  <a:pt x="1681" y="11437"/>
                  <a:pt x="1681" y="11409"/>
                </a:cubicBezTo>
                <a:lnTo>
                  <a:pt x="1681" y="11394"/>
                </a:lnTo>
                <a:lnTo>
                  <a:pt x="1696" y="11380"/>
                </a:lnTo>
                <a:cubicBezTo>
                  <a:pt x="1700" y="11376"/>
                  <a:pt x="1705" y="11374"/>
                  <a:pt x="1711" y="11374"/>
                </a:cubicBezTo>
                <a:close/>
                <a:moveTo>
                  <a:pt x="1351" y="11380"/>
                </a:moveTo>
                <a:cubicBezTo>
                  <a:pt x="1423" y="11380"/>
                  <a:pt x="1494" y="11394"/>
                  <a:pt x="1523" y="11409"/>
                </a:cubicBezTo>
                <a:lnTo>
                  <a:pt x="1538" y="11423"/>
                </a:lnTo>
                <a:cubicBezTo>
                  <a:pt x="1552" y="11437"/>
                  <a:pt x="1566" y="11452"/>
                  <a:pt x="1581" y="11452"/>
                </a:cubicBezTo>
                <a:cubicBezTo>
                  <a:pt x="1609" y="11466"/>
                  <a:pt x="1624" y="11495"/>
                  <a:pt x="1624" y="11523"/>
                </a:cubicBezTo>
                <a:cubicBezTo>
                  <a:pt x="1624" y="11567"/>
                  <a:pt x="1624" y="11610"/>
                  <a:pt x="1667" y="11653"/>
                </a:cubicBezTo>
                <a:lnTo>
                  <a:pt x="1710" y="11682"/>
                </a:lnTo>
                <a:cubicBezTo>
                  <a:pt x="1667" y="11710"/>
                  <a:pt x="1667" y="11739"/>
                  <a:pt x="1710" y="11768"/>
                </a:cubicBezTo>
                <a:lnTo>
                  <a:pt x="1710" y="11796"/>
                </a:lnTo>
                <a:lnTo>
                  <a:pt x="1724" y="11825"/>
                </a:lnTo>
                <a:cubicBezTo>
                  <a:pt x="1722" y="11829"/>
                  <a:pt x="1720" y="11832"/>
                  <a:pt x="1719" y="11836"/>
                </a:cubicBezTo>
                <a:lnTo>
                  <a:pt x="1719" y="11836"/>
                </a:lnTo>
                <a:cubicBezTo>
                  <a:pt x="1691" y="11849"/>
                  <a:pt x="1659" y="11865"/>
                  <a:pt x="1624" y="11883"/>
                </a:cubicBezTo>
                <a:lnTo>
                  <a:pt x="1609" y="11868"/>
                </a:lnTo>
                <a:cubicBezTo>
                  <a:pt x="1581" y="11854"/>
                  <a:pt x="1552" y="11840"/>
                  <a:pt x="1581" y="11782"/>
                </a:cubicBezTo>
                <a:lnTo>
                  <a:pt x="1609" y="11753"/>
                </a:lnTo>
                <a:cubicBezTo>
                  <a:pt x="1552" y="11739"/>
                  <a:pt x="1365" y="11725"/>
                  <a:pt x="1336" y="11667"/>
                </a:cubicBezTo>
                <a:cubicBezTo>
                  <a:pt x="1293" y="11624"/>
                  <a:pt x="1351" y="11581"/>
                  <a:pt x="1380" y="11581"/>
                </a:cubicBezTo>
                <a:cubicBezTo>
                  <a:pt x="1408" y="11581"/>
                  <a:pt x="1423" y="11624"/>
                  <a:pt x="1423" y="11638"/>
                </a:cubicBezTo>
                <a:cubicBezTo>
                  <a:pt x="1423" y="11650"/>
                  <a:pt x="1470" y="11671"/>
                  <a:pt x="1495" y="11671"/>
                </a:cubicBezTo>
                <a:cubicBezTo>
                  <a:pt x="1501" y="11671"/>
                  <a:pt x="1506" y="11670"/>
                  <a:pt x="1509" y="11667"/>
                </a:cubicBezTo>
                <a:cubicBezTo>
                  <a:pt x="1523" y="11653"/>
                  <a:pt x="1566" y="11595"/>
                  <a:pt x="1552" y="11581"/>
                </a:cubicBezTo>
                <a:cubicBezTo>
                  <a:pt x="1538" y="11552"/>
                  <a:pt x="1509" y="11509"/>
                  <a:pt x="1480" y="11466"/>
                </a:cubicBezTo>
                <a:lnTo>
                  <a:pt x="1451" y="11423"/>
                </a:lnTo>
                <a:cubicBezTo>
                  <a:pt x="1446" y="11418"/>
                  <a:pt x="1439" y="11414"/>
                  <a:pt x="1432" y="11414"/>
                </a:cubicBezTo>
                <a:cubicBezTo>
                  <a:pt x="1420" y="11414"/>
                  <a:pt x="1408" y="11424"/>
                  <a:pt x="1408" y="11452"/>
                </a:cubicBezTo>
                <a:lnTo>
                  <a:pt x="1394" y="11495"/>
                </a:lnTo>
                <a:cubicBezTo>
                  <a:pt x="1380" y="11480"/>
                  <a:pt x="1336" y="11452"/>
                  <a:pt x="1336" y="11423"/>
                </a:cubicBezTo>
                <a:lnTo>
                  <a:pt x="1336" y="11409"/>
                </a:lnTo>
                <a:lnTo>
                  <a:pt x="1351" y="11380"/>
                </a:lnTo>
                <a:close/>
                <a:moveTo>
                  <a:pt x="1854" y="11868"/>
                </a:moveTo>
                <a:lnTo>
                  <a:pt x="1825" y="11911"/>
                </a:lnTo>
                <a:lnTo>
                  <a:pt x="1782" y="11955"/>
                </a:lnTo>
                <a:cubicBezTo>
                  <a:pt x="1777" y="11956"/>
                  <a:pt x="1772" y="11956"/>
                  <a:pt x="1767" y="11956"/>
                </a:cubicBezTo>
                <a:cubicBezTo>
                  <a:pt x="1722" y="11956"/>
                  <a:pt x="1711" y="11897"/>
                  <a:pt x="1724" y="11897"/>
                </a:cubicBezTo>
                <a:cubicBezTo>
                  <a:pt x="1729" y="11892"/>
                  <a:pt x="1740" y="11882"/>
                  <a:pt x="1752" y="11870"/>
                </a:cubicBezTo>
                <a:lnTo>
                  <a:pt x="1752" y="11870"/>
                </a:lnTo>
                <a:cubicBezTo>
                  <a:pt x="1763" y="11872"/>
                  <a:pt x="1777" y="11874"/>
                  <a:pt x="1793" y="11874"/>
                </a:cubicBezTo>
                <a:cubicBezTo>
                  <a:pt x="1811" y="11874"/>
                  <a:pt x="1832" y="11872"/>
                  <a:pt x="1854" y="11868"/>
                </a:cubicBezTo>
                <a:close/>
                <a:moveTo>
                  <a:pt x="1597" y="11981"/>
                </a:moveTo>
                <a:cubicBezTo>
                  <a:pt x="1601" y="11981"/>
                  <a:pt x="1605" y="11982"/>
                  <a:pt x="1609" y="11983"/>
                </a:cubicBezTo>
                <a:lnTo>
                  <a:pt x="1638" y="12012"/>
                </a:lnTo>
                <a:lnTo>
                  <a:pt x="1681" y="12026"/>
                </a:lnTo>
                <a:cubicBezTo>
                  <a:pt x="1669" y="12076"/>
                  <a:pt x="1667" y="12115"/>
                  <a:pt x="1686" y="12115"/>
                </a:cubicBezTo>
                <a:cubicBezTo>
                  <a:pt x="1689" y="12115"/>
                  <a:pt x="1692" y="12114"/>
                  <a:pt x="1696" y="12113"/>
                </a:cubicBezTo>
                <a:cubicBezTo>
                  <a:pt x="1710" y="12113"/>
                  <a:pt x="1782" y="12012"/>
                  <a:pt x="1811" y="11998"/>
                </a:cubicBezTo>
                <a:cubicBezTo>
                  <a:pt x="1814" y="11994"/>
                  <a:pt x="1818" y="11992"/>
                  <a:pt x="1822" y="11992"/>
                </a:cubicBezTo>
                <a:cubicBezTo>
                  <a:pt x="1832" y="11992"/>
                  <a:pt x="1839" y="12005"/>
                  <a:pt x="1839" y="12026"/>
                </a:cubicBezTo>
                <a:lnTo>
                  <a:pt x="1839" y="12055"/>
                </a:lnTo>
                <a:lnTo>
                  <a:pt x="1839" y="12098"/>
                </a:lnTo>
                <a:cubicBezTo>
                  <a:pt x="1811" y="12113"/>
                  <a:pt x="1782" y="12141"/>
                  <a:pt x="1767" y="12156"/>
                </a:cubicBezTo>
                <a:lnTo>
                  <a:pt x="1767" y="12170"/>
                </a:lnTo>
                <a:lnTo>
                  <a:pt x="1696" y="12242"/>
                </a:lnTo>
                <a:cubicBezTo>
                  <a:pt x="1652" y="12199"/>
                  <a:pt x="1595" y="12184"/>
                  <a:pt x="1595" y="12184"/>
                </a:cubicBezTo>
                <a:cubicBezTo>
                  <a:pt x="1581" y="12184"/>
                  <a:pt x="1566" y="12184"/>
                  <a:pt x="1566" y="12156"/>
                </a:cubicBezTo>
                <a:lnTo>
                  <a:pt x="1566" y="12141"/>
                </a:lnTo>
                <a:lnTo>
                  <a:pt x="1566" y="12113"/>
                </a:lnTo>
                <a:cubicBezTo>
                  <a:pt x="1553" y="12035"/>
                  <a:pt x="1564" y="11981"/>
                  <a:pt x="1597" y="11981"/>
                </a:cubicBezTo>
                <a:close/>
                <a:moveTo>
                  <a:pt x="1437" y="12494"/>
                </a:moveTo>
                <a:cubicBezTo>
                  <a:pt x="1442" y="12494"/>
                  <a:pt x="1447" y="12496"/>
                  <a:pt x="1451" y="12500"/>
                </a:cubicBezTo>
                <a:cubicBezTo>
                  <a:pt x="1466" y="12500"/>
                  <a:pt x="1466" y="12529"/>
                  <a:pt x="1466" y="12544"/>
                </a:cubicBezTo>
                <a:cubicBezTo>
                  <a:pt x="1451" y="12558"/>
                  <a:pt x="1437" y="12587"/>
                  <a:pt x="1437" y="12601"/>
                </a:cubicBezTo>
                <a:lnTo>
                  <a:pt x="1408" y="12659"/>
                </a:lnTo>
                <a:cubicBezTo>
                  <a:pt x="1466" y="12702"/>
                  <a:pt x="1494" y="12745"/>
                  <a:pt x="1466" y="12745"/>
                </a:cubicBezTo>
                <a:cubicBezTo>
                  <a:pt x="1463" y="12747"/>
                  <a:pt x="1459" y="12749"/>
                  <a:pt x="1455" y="12749"/>
                </a:cubicBezTo>
                <a:cubicBezTo>
                  <a:pt x="1436" y="12749"/>
                  <a:pt x="1405" y="12728"/>
                  <a:pt x="1394" y="12716"/>
                </a:cubicBezTo>
                <a:cubicBezTo>
                  <a:pt x="1394" y="12702"/>
                  <a:pt x="1380" y="12687"/>
                  <a:pt x="1365" y="12687"/>
                </a:cubicBezTo>
                <a:lnTo>
                  <a:pt x="1365" y="12702"/>
                </a:lnTo>
                <a:lnTo>
                  <a:pt x="1365" y="12730"/>
                </a:lnTo>
                <a:cubicBezTo>
                  <a:pt x="1351" y="12730"/>
                  <a:pt x="1293" y="12716"/>
                  <a:pt x="1293" y="12702"/>
                </a:cubicBezTo>
                <a:cubicBezTo>
                  <a:pt x="1308" y="12673"/>
                  <a:pt x="1336" y="12630"/>
                  <a:pt x="1365" y="12587"/>
                </a:cubicBezTo>
                <a:lnTo>
                  <a:pt x="1365" y="12529"/>
                </a:lnTo>
                <a:cubicBezTo>
                  <a:pt x="1380" y="12515"/>
                  <a:pt x="1394" y="12500"/>
                  <a:pt x="1408" y="12500"/>
                </a:cubicBezTo>
                <a:cubicBezTo>
                  <a:pt x="1418" y="12500"/>
                  <a:pt x="1427" y="12494"/>
                  <a:pt x="1437" y="12494"/>
                </a:cubicBezTo>
                <a:close/>
                <a:moveTo>
                  <a:pt x="1710" y="12256"/>
                </a:moveTo>
                <a:cubicBezTo>
                  <a:pt x="1753" y="12256"/>
                  <a:pt x="1796" y="12271"/>
                  <a:pt x="1811" y="12271"/>
                </a:cubicBezTo>
                <a:lnTo>
                  <a:pt x="1811" y="12285"/>
                </a:lnTo>
                <a:lnTo>
                  <a:pt x="1811" y="12299"/>
                </a:lnTo>
                <a:cubicBezTo>
                  <a:pt x="1796" y="12314"/>
                  <a:pt x="1753" y="12342"/>
                  <a:pt x="1724" y="12371"/>
                </a:cubicBezTo>
                <a:lnTo>
                  <a:pt x="1753" y="12429"/>
                </a:lnTo>
                <a:lnTo>
                  <a:pt x="1753" y="12443"/>
                </a:lnTo>
                <a:cubicBezTo>
                  <a:pt x="1742" y="12475"/>
                  <a:pt x="1764" y="12491"/>
                  <a:pt x="1787" y="12491"/>
                </a:cubicBezTo>
                <a:cubicBezTo>
                  <a:pt x="1795" y="12491"/>
                  <a:pt x="1803" y="12490"/>
                  <a:pt x="1811" y="12486"/>
                </a:cubicBezTo>
                <a:cubicBezTo>
                  <a:pt x="1825" y="12486"/>
                  <a:pt x="1825" y="12457"/>
                  <a:pt x="1811" y="12443"/>
                </a:cubicBezTo>
                <a:lnTo>
                  <a:pt x="1811" y="12429"/>
                </a:lnTo>
                <a:cubicBezTo>
                  <a:pt x="1811" y="12414"/>
                  <a:pt x="1825" y="12400"/>
                  <a:pt x="1839" y="12386"/>
                </a:cubicBezTo>
                <a:cubicBezTo>
                  <a:pt x="1854" y="12386"/>
                  <a:pt x="1868" y="12400"/>
                  <a:pt x="1868" y="12400"/>
                </a:cubicBezTo>
                <a:lnTo>
                  <a:pt x="1882" y="12443"/>
                </a:lnTo>
                <a:cubicBezTo>
                  <a:pt x="1897" y="12500"/>
                  <a:pt x="1882" y="12558"/>
                  <a:pt x="1868" y="12572"/>
                </a:cubicBezTo>
                <a:lnTo>
                  <a:pt x="1811" y="12572"/>
                </a:lnTo>
                <a:cubicBezTo>
                  <a:pt x="1805" y="12570"/>
                  <a:pt x="1798" y="12569"/>
                  <a:pt x="1792" y="12569"/>
                </a:cubicBezTo>
                <a:cubicBezTo>
                  <a:pt x="1752" y="12569"/>
                  <a:pt x="1708" y="12603"/>
                  <a:pt x="1696" y="12615"/>
                </a:cubicBezTo>
                <a:cubicBezTo>
                  <a:pt x="1696" y="12630"/>
                  <a:pt x="1710" y="12730"/>
                  <a:pt x="1739" y="12759"/>
                </a:cubicBezTo>
                <a:cubicBezTo>
                  <a:pt x="1753" y="12773"/>
                  <a:pt x="1739" y="12788"/>
                  <a:pt x="1724" y="12788"/>
                </a:cubicBezTo>
                <a:cubicBezTo>
                  <a:pt x="1712" y="12788"/>
                  <a:pt x="1688" y="12766"/>
                  <a:pt x="1673" y="12741"/>
                </a:cubicBezTo>
                <a:lnTo>
                  <a:pt x="1673" y="12741"/>
                </a:lnTo>
                <a:cubicBezTo>
                  <a:pt x="1671" y="12765"/>
                  <a:pt x="1669" y="12790"/>
                  <a:pt x="1667" y="12817"/>
                </a:cubicBezTo>
                <a:lnTo>
                  <a:pt x="1681" y="12817"/>
                </a:lnTo>
                <a:cubicBezTo>
                  <a:pt x="1739" y="12831"/>
                  <a:pt x="1753" y="12860"/>
                  <a:pt x="1753" y="12917"/>
                </a:cubicBezTo>
                <a:lnTo>
                  <a:pt x="1753" y="12931"/>
                </a:lnTo>
                <a:cubicBezTo>
                  <a:pt x="1767" y="12946"/>
                  <a:pt x="1753" y="12975"/>
                  <a:pt x="1739" y="12989"/>
                </a:cubicBezTo>
                <a:cubicBezTo>
                  <a:pt x="1724" y="12989"/>
                  <a:pt x="1767" y="13046"/>
                  <a:pt x="1782" y="13061"/>
                </a:cubicBezTo>
                <a:cubicBezTo>
                  <a:pt x="1796" y="13090"/>
                  <a:pt x="1911" y="13075"/>
                  <a:pt x="1940" y="13090"/>
                </a:cubicBezTo>
                <a:cubicBezTo>
                  <a:pt x="1954" y="13104"/>
                  <a:pt x="1940" y="13147"/>
                  <a:pt x="1925" y="13147"/>
                </a:cubicBezTo>
                <a:cubicBezTo>
                  <a:pt x="1923" y="13150"/>
                  <a:pt x="1919" y="13151"/>
                  <a:pt x="1914" y="13151"/>
                </a:cubicBezTo>
                <a:cubicBezTo>
                  <a:pt x="1895" y="13151"/>
                  <a:pt x="1862" y="13130"/>
                  <a:pt x="1839" y="13118"/>
                </a:cubicBezTo>
                <a:cubicBezTo>
                  <a:pt x="1836" y="13115"/>
                  <a:pt x="1831" y="13113"/>
                  <a:pt x="1826" y="13113"/>
                </a:cubicBezTo>
                <a:cubicBezTo>
                  <a:pt x="1811" y="13113"/>
                  <a:pt x="1789" y="13129"/>
                  <a:pt x="1767" y="13161"/>
                </a:cubicBezTo>
                <a:lnTo>
                  <a:pt x="1782" y="13204"/>
                </a:lnTo>
                <a:cubicBezTo>
                  <a:pt x="1782" y="13233"/>
                  <a:pt x="1782" y="13276"/>
                  <a:pt x="1767" y="13276"/>
                </a:cubicBezTo>
                <a:lnTo>
                  <a:pt x="1739" y="13291"/>
                </a:lnTo>
                <a:cubicBezTo>
                  <a:pt x="1731" y="13314"/>
                  <a:pt x="1723" y="13325"/>
                  <a:pt x="1717" y="13325"/>
                </a:cubicBezTo>
                <a:cubicBezTo>
                  <a:pt x="1713" y="13325"/>
                  <a:pt x="1710" y="13318"/>
                  <a:pt x="1710" y="13305"/>
                </a:cubicBezTo>
                <a:lnTo>
                  <a:pt x="1710" y="13276"/>
                </a:lnTo>
                <a:lnTo>
                  <a:pt x="1724" y="13248"/>
                </a:lnTo>
                <a:cubicBezTo>
                  <a:pt x="1696" y="13219"/>
                  <a:pt x="1652" y="13204"/>
                  <a:pt x="1624" y="13204"/>
                </a:cubicBezTo>
                <a:lnTo>
                  <a:pt x="1624" y="13161"/>
                </a:lnTo>
                <a:cubicBezTo>
                  <a:pt x="1624" y="13133"/>
                  <a:pt x="1635" y="13125"/>
                  <a:pt x="1649" y="13125"/>
                </a:cubicBezTo>
                <a:cubicBezTo>
                  <a:pt x="1663" y="13125"/>
                  <a:pt x="1681" y="13133"/>
                  <a:pt x="1696" y="13133"/>
                </a:cubicBezTo>
                <a:cubicBezTo>
                  <a:pt x="1710" y="13118"/>
                  <a:pt x="1724" y="13061"/>
                  <a:pt x="1724" y="13046"/>
                </a:cubicBezTo>
                <a:cubicBezTo>
                  <a:pt x="1724" y="13018"/>
                  <a:pt x="1710" y="13003"/>
                  <a:pt x="1696" y="13003"/>
                </a:cubicBezTo>
                <a:lnTo>
                  <a:pt x="1696" y="13018"/>
                </a:lnTo>
                <a:lnTo>
                  <a:pt x="1667" y="13018"/>
                </a:lnTo>
                <a:cubicBezTo>
                  <a:pt x="1663" y="13022"/>
                  <a:pt x="1658" y="13024"/>
                  <a:pt x="1654" y="13024"/>
                </a:cubicBezTo>
                <a:cubicBezTo>
                  <a:pt x="1644" y="13024"/>
                  <a:pt x="1634" y="13013"/>
                  <a:pt x="1624" y="13003"/>
                </a:cubicBezTo>
                <a:lnTo>
                  <a:pt x="1624" y="12975"/>
                </a:lnTo>
                <a:cubicBezTo>
                  <a:pt x="1638" y="12946"/>
                  <a:pt x="1652" y="12917"/>
                  <a:pt x="1652" y="12874"/>
                </a:cubicBezTo>
                <a:cubicBezTo>
                  <a:pt x="1652" y="12874"/>
                  <a:pt x="1638" y="12845"/>
                  <a:pt x="1624" y="12845"/>
                </a:cubicBezTo>
                <a:cubicBezTo>
                  <a:pt x="1581" y="12831"/>
                  <a:pt x="1581" y="12802"/>
                  <a:pt x="1595" y="12788"/>
                </a:cubicBezTo>
                <a:lnTo>
                  <a:pt x="1609" y="12773"/>
                </a:lnTo>
                <a:cubicBezTo>
                  <a:pt x="1622" y="12773"/>
                  <a:pt x="1629" y="12747"/>
                  <a:pt x="1631" y="12705"/>
                </a:cubicBezTo>
                <a:lnTo>
                  <a:pt x="1631" y="12705"/>
                </a:lnTo>
                <a:lnTo>
                  <a:pt x="1638" y="12716"/>
                </a:lnTo>
                <a:lnTo>
                  <a:pt x="1667" y="12730"/>
                </a:lnTo>
                <a:cubicBezTo>
                  <a:pt x="1669" y="12734"/>
                  <a:pt x="1671" y="12738"/>
                  <a:pt x="1673" y="12741"/>
                </a:cubicBezTo>
                <a:lnTo>
                  <a:pt x="1673" y="12741"/>
                </a:lnTo>
                <a:cubicBezTo>
                  <a:pt x="1681" y="12623"/>
                  <a:pt x="1679" y="12544"/>
                  <a:pt x="1667" y="12544"/>
                </a:cubicBezTo>
                <a:cubicBezTo>
                  <a:pt x="1657" y="12553"/>
                  <a:pt x="1641" y="12588"/>
                  <a:pt x="1628" y="12623"/>
                </a:cubicBezTo>
                <a:lnTo>
                  <a:pt x="1628" y="12623"/>
                </a:lnTo>
                <a:cubicBezTo>
                  <a:pt x="1630" y="12654"/>
                  <a:pt x="1631" y="12682"/>
                  <a:pt x="1631" y="12705"/>
                </a:cubicBezTo>
                <a:lnTo>
                  <a:pt x="1631" y="12705"/>
                </a:lnTo>
                <a:lnTo>
                  <a:pt x="1609" y="12673"/>
                </a:lnTo>
                <a:cubicBezTo>
                  <a:pt x="1614" y="12658"/>
                  <a:pt x="1621" y="12641"/>
                  <a:pt x="1628" y="12623"/>
                </a:cubicBezTo>
                <a:lnTo>
                  <a:pt x="1628" y="12623"/>
                </a:lnTo>
                <a:cubicBezTo>
                  <a:pt x="1624" y="12586"/>
                  <a:pt x="1618" y="12544"/>
                  <a:pt x="1609" y="12500"/>
                </a:cubicBezTo>
                <a:lnTo>
                  <a:pt x="1624" y="12457"/>
                </a:lnTo>
                <a:lnTo>
                  <a:pt x="1638" y="12400"/>
                </a:lnTo>
                <a:cubicBezTo>
                  <a:pt x="1595" y="12386"/>
                  <a:pt x="1595" y="12357"/>
                  <a:pt x="1638" y="12328"/>
                </a:cubicBezTo>
                <a:lnTo>
                  <a:pt x="1667" y="12285"/>
                </a:lnTo>
                <a:lnTo>
                  <a:pt x="1710" y="12256"/>
                </a:lnTo>
                <a:close/>
                <a:moveTo>
                  <a:pt x="2031" y="13328"/>
                </a:moveTo>
                <a:cubicBezTo>
                  <a:pt x="2046" y="13328"/>
                  <a:pt x="2051" y="13341"/>
                  <a:pt x="2040" y="13363"/>
                </a:cubicBezTo>
                <a:cubicBezTo>
                  <a:pt x="2040" y="13388"/>
                  <a:pt x="1983" y="13437"/>
                  <a:pt x="1951" y="13437"/>
                </a:cubicBezTo>
                <a:cubicBezTo>
                  <a:pt x="1947" y="13437"/>
                  <a:pt x="1943" y="13436"/>
                  <a:pt x="1940" y="13434"/>
                </a:cubicBezTo>
                <a:cubicBezTo>
                  <a:pt x="1897" y="13420"/>
                  <a:pt x="1897" y="13391"/>
                  <a:pt x="1925" y="13391"/>
                </a:cubicBezTo>
                <a:lnTo>
                  <a:pt x="1940" y="13391"/>
                </a:lnTo>
                <a:cubicBezTo>
                  <a:pt x="1983" y="13391"/>
                  <a:pt x="2012" y="13377"/>
                  <a:pt x="2012" y="13334"/>
                </a:cubicBezTo>
                <a:cubicBezTo>
                  <a:pt x="2019" y="13330"/>
                  <a:pt x="2026" y="13328"/>
                  <a:pt x="2031" y="13328"/>
                </a:cubicBezTo>
                <a:close/>
                <a:moveTo>
                  <a:pt x="1729" y="13400"/>
                </a:moveTo>
                <a:cubicBezTo>
                  <a:pt x="1753" y="13400"/>
                  <a:pt x="1767" y="13410"/>
                  <a:pt x="1767" y="13420"/>
                </a:cubicBezTo>
                <a:cubicBezTo>
                  <a:pt x="1767" y="13449"/>
                  <a:pt x="1724" y="13506"/>
                  <a:pt x="1696" y="13506"/>
                </a:cubicBezTo>
                <a:cubicBezTo>
                  <a:pt x="1681" y="13506"/>
                  <a:pt x="1652" y="13477"/>
                  <a:pt x="1652" y="13449"/>
                </a:cubicBezTo>
                <a:lnTo>
                  <a:pt x="1667" y="13420"/>
                </a:lnTo>
                <a:lnTo>
                  <a:pt x="1696" y="13406"/>
                </a:lnTo>
                <a:cubicBezTo>
                  <a:pt x="1708" y="13401"/>
                  <a:pt x="1720" y="13400"/>
                  <a:pt x="1729" y="13400"/>
                </a:cubicBezTo>
                <a:close/>
                <a:moveTo>
                  <a:pt x="1717" y="13546"/>
                </a:moveTo>
                <a:cubicBezTo>
                  <a:pt x="1720" y="13546"/>
                  <a:pt x="1722" y="13547"/>
                  <a:pt x="1724" y="13549"/>
                </a:cubicBezTo>
                <a:lnTo>
                  <a:pt x="1753" y="13607"/>
                </a:lnTo>
                <a:cubicBezTo>
                  <a:pt x="1782" y="13679"/>
                  <a:pt x="1782" y="13750"/>
                  <a:pt x="1767" y="13750"/>
                </a:cubicBezTo>
                <a:lnTo>
                  <a:pt x="1710" y="13750"/>
                </a:lnTo>
                <a:cubicBezTo>
                  <a:pt x="1681" y="13750"/>
                  <a:pt x="1652" y="13722"/>
                  <a:pt x="1652" y="13707"/>
                </a:cubicBezTo>
                <a:lnTo>
                  <a:pt x="1652" y="13693"/>
                </a:lnTo>
                <a:cubicBezTo>
                  <a:pt x="1677" y="13583"/>
                  <a:pt x="1701" y="13546"/>
                  <a:pt x="1717" y="13546"/>
                </a:cubicBezTo>
                <a:close/>
                <a:moveTo>
                  <a:pt x="1912" y="13638"/>
                </a:moveTo>
                <a:cubicBezTo>
                  <a:pt x="1927" y="13638"/>
                  <a:pt x="1948" y="13662"/>
                  <a:pt x="1969" y="13693"/>
                </a:cubicBezTo>
                <a:cubicBezTo>
                  <a:pt x="1940" y="13722"/>
                  <a:pt x="1954" y="13736"/>
                  <a:pt x="1969" y="13765"/>
                </a:cubicBezTo>
                <a:lnTo>
                  <a:pt x="1983" y="13779"/>
                </a:lnTo>
                <a:cubicBezTo>
                  <a:pt x="1954" y="13808"/>
                  <a:pt x="1897" y="13851"/>
                  <a:pt x="1882" y="13865"/>
                </a:cubicBezTo>
                <a:cubicBezTo>
                  <a:pt x="1880" y="13868"/>
                  <a:pt x="1878" y="13869"/>
                  <a:pt x="1876" y="13869"/>
                </a:cubicBezTo>
                <a:cubicBezTo>
                  <a:pt x="1868" y="13869"/>
                  <a:pt x="1871" y="13846"/>
                  <a:pt x="1882" y="13822"/>
                </a:cubicBezTo>
                <a:cubicBezTo>
                  <a:pt x="1882" y="13779"/>
                  <a:pt x="1882" y="13664"/>
                  <a:pt x="1897" y="13650"/>
                </a:cubicBezTo>
                <a:cubicBezTo>
                  <a:pt x="1901" y="13642"/>
                  <a:pt x="1906" y="13638"/>
                  <a:pt x="1912" y="13638"/>
                </a:cubicBezTo>
                <a:close/>
                <a:moveTo>
                  <a:pt x="1531" y="13615"/>
                </a:moveTo>
                <a:cubicBezTo>
                  <a:pt x="1553" y="13615"/>
                  <a:pt x="1576" y="13623"/>
                  <a:pt x="1595" y="13635"/>
                </a:cubicBezTo>
                <a:lnTo>
                  <a:pt x="1552" y="13679"/>
                </a:lnTo>
                <a:cubicBezTo>
                  <a:pt x="1523" y="13693"/>
                  <a:pt x="1538" y="13707"/>
                  <a:pt x="1552" y="13722"/>
                </a:cubicBezTo>
                <a:cubicBezTo>
                  <a:pt x="1581" y="13779"/>
                  <a:pt x="1523" y="13808"/>
                  <a:pt x="1523" y="13865"/>
                </a:cubicBezTo>
                <a:cubicBezTo>
                  <a:pt x="1517" y="13871"/>
                  <a:pt x="1504" y="13875"/>
                  <a:pt x="1489" y="13875"/>
                </a:cubicBezTo>
                <a:cubicBezTo>
                  <a:pt x="1469" y="13875"/>
                  <a:pt x="1445" y="13868"/>
                  <a:pt x="1437" y="13851"/>
                </a:cubicBezTo>
                <a:lnTo>
                  <a:pt x="1408" y="13822"/>
                </a:lnTo>
                <a:cubicBezTo>
                  <a:pt x="1394" y="13779"/>
                  <a:pt x="1408" y="13736"/>
                  <a:pt x="1437" y="13722"/>
                </a:cubicBezTo>
                <a:lnTo>
                  <a:pt x="1451" y="13679"/>
                </a:lnTo>
                <a:lnTo>
                  <a:pt x="1451" y="13650"/>
                </a:lnTo>
                <a:cubicBezTo>
                  <a:pt x="1475" y="13626"/>
                  <a:pt x="1503" y="13615"/>
                  <a:pt x="1531" y="13615"/>
                </a:cubicBezTo>
                <a:close/>
                <a:moveTo>
                  <a:pt x="1753" y="13808"/>
                </a:moveTo>
                <a:cubicBezTo>
                  <a:pt x="1782" y="13808"/>
                  <a:pt x="1811" y="13822"/>
                  <a:pt x="1811" y="13822"/>
                </a:cubicBezTo>
                <a:lnTo>
                  <a:pt x="1811" y="13837"/>
                </a:lnTo>
                <a:cubicBezTo>
                  <a:pt x="1811" y="13880"/>
                  <a:pt x="1825" y="13923"/>
                  <a:pt x="1811" y="13966"/>
                </a:cubicBezTo>
                <a:lnTo>
                  <a:pt x="1782" y="14023"/>
                </a:lnTo>
                <a:cubicBezTo>
                  <a:pt x="1811" y="14052"/>
                  <a:pt x="1825" y="14124"/>
                  <a:pt x="1811" y="14138"/>
                </a:cubicBezTo>
                <a:cubicBezTo>
                  <a:pt x="1811" y="14141"/>
                  <a:pt x="1808" y="14142"/>
                  <a:pt x="1805" y="14142"/>
                </a:cubicBezTo>
                <a:cubicBezTo>
                  <a:pt x="1790" y="14142"/>
                  <a:pt x="1750" y="14121"/>
                  <a:pt x="1739" y="14110"/>
                </a:cubicBezTo>
                <a:cubicBezTo>
                  <a:pt x="1724" y="14095"/>
                  <a:pt x="1724" y="14066"/>
                  <a:pt x="1739" y="14038"/>
                </a:cubicBezTo>
                <a:cubicBezTo>
                  <a:pt x="1739" y="14009"/>
                  <a:pt x="1739" y="13808"/>
                  <a:pt x="1753" y="13808"/>
                </a:cubicBezTo>
                <a:close/>
                <a:moveTo>
                  <a:pt x="1466" y="14110"/>
                </a:moveTo>
                <a:lnTo>
                  <a:pt x="1466" y="14124"/>
                </a:lnTo>
                <a:lnTo>
                  <a:pt x="1466" y="14196"/>
                </a:lnTo>
                <a:cubicBezTo>
                  <a:pt x="1478" y="14192"/>
                  <a:pt x="1490" y="14190"/>
                  <a:pt x="1499" y="14190"/>
                </a:cubicBezTo>
                <a:cubicBezTo>
                  <a:pt x="1522" y="14190"/>
                  <a:pt x="1533" y="14200"/>
                  <a:pt x="1523" y="14210"/>
                </a:cubicBezTo>
                <a:cubicBezTo>
                  <a:pt x="1516" y="14225"/>
                  <a:pt x="1498" y="14235"/>
                  <a:pt x="1478" y="14235"/>
                </a:cubicBezTo>
                <a:cubicBezTo>
                  <a:pt x="1459" y="14235"/>
                  <a:pt x="1437" y="14225"/>
                  <a:pt x="1423" y="14196"/>
                </a:cubicBezTo>
                <a:lnTo>
                  <a:pt x="1408" y="14138"/>
                </a:lnTo>
                <a:lnTo>
                  <a:pt x="1394" y="14138"/>
                </a:lnTo>
                <a:cubicBezTo>
                  <a:pt x="1408" y="14110"/>
                  <a:pt x="1437" y="14110"/>
                  <a:pt x="1466" y="14110"/>
                </a:cubicBezTo>
                <a:close/>
                <a:moveTo>
                  <a:pt x="1281" y="14158"/>
                </a:moveTo>
                <a:cubicBezTo>
                  <a:pt x="1291" y="14158"/>
                  <a:pt x="1304" y="14168"/>
                  <a:pt x="1322" y="14196"/>
                </a:cubicBezTo>
                <a:cubicBezTo>
                  <a:pt x="1334" y="14221"/>
                  <a:pt x="1293" y="14256"/>
                  <a:pt x="1273" y="14256"/>
                </a:cubicBezTo>
                <a:cubicBezTo>
                  <a:pt x="1269" y="14256"/>
                  <a:pt x="1267" y="14255"/>
                  <a:pt x="1265" y="14253"/>
                </a:cubicBezTo>
                <a:cubicBezTo>
                  <a:pt x="1256" y="14236"/>
                  <a:pt x="1248" y="14229"/>
                  <a:pt x="1239" y="14229"/>
                </a:cubicBezTo>
                <a:cubicBezTo>
                  <a:pt x="1233" y="14229"/>
                  <a:pt x="1227" y="14233"/>
                  <a:pt x="1221" y="14239"/>
                </a:cubicBezTo>
                <a:cubicBezTo>
                  <a:pt x="1221" y="14239"/>
                  <a:pt x="1250" y="14196"/>
                  <a:pt x="1265" y="14167"/>
                </a:cubicBezTo>
                <a:cubicBezTo>
                  <a:pt x="1270" y="14162"/>
                  <a:pt x="1275" y="14158"/>
                  <a:pt x="1281" y="14158"/>
                </a:cubicBezTo>
                <a:close/>
                <a:moveTo>
                  <a:pt x="1773" y="14249"/>
                </a:moveTo>
                <a:cubicBezTo>
                  <a:pt x="1788" y="14249"/>
                  <a:pt x="1801" y="14254"/>
                  <a:pt x="1811" y="14268"/>
                </a:cubicBezTo>
                <a:lnTo>
                  <a:pt x="1811" y="14311"/>
                </a:lnTo>
                <a:lnTo>
                  <a:pt x="1825" y="14354"/>
                </a:lnTo>
                <a:cubicBezTo>
                  <a:pt x="1815" y="14392"/>
                  <a:pt x="1767" y="14411"/>
                  <a:pt x="1732" y="14411"/>
                </a:cubicBezTo>
                <a:cubicBezTo>
                  <a:pt x="1715" y="14411"/>
                  <a:pt x="1700" y="14407"/>
                  <a:pt x="1696" y="14397"/>
                </a:cubicBezTo>
                <a:cubicBezTo>
                  <a:pt x="1681" y="14354"/>
                  <a:pt x="1681" y="14311"/>
                  <a:pt x="1696" y="14282"/>
                </a:cubicBezTo>
                <a:cubicBezTo>
                  <a:pt x="1705" y="14272"/>
                  <a:pt x="1742" y="14249"/>
                  <a:pt x="1773" y="14249"/>
                </a:cubicBezTo>
                <a:close/>
                <a:moveTo>
                  <a:pt x="6624" y="15058"/>
                </a:moveTo>
                <a:cubicBezTo>
                  <a:pt x="6623" y="15058"/>
                  <a:pt x="6622" y="15058"/>
                  <a:pt x="6621" y="15058"/>
                </a:cubicBezTo>
                <a:lnTo>
                  <a:pt x="6621" y="15058"/>
                </a:lnTo>
                <a:cubicBezTo>
                  <a:pt x="6627" y="15058"/>
                  <a:pt x="6628" y="15058"/>
                  <a:pt x="6624" y="15058"/>
                </a:cubicBezTo>
                <a:close/>
                <a:moveTo>
                  <a:pt x="1523" y="15216"/>
                </a:moveTo>
                <a:cubicBezTo>
                  <a:pt x="1552" y="15230"/>
                  <a:pt x="1595" y="15259"/>
                  <a:pt x="1624" y="15288"/>
                </a:cubicBezTo>
                <a:lnTo>
                  <a:pt x="1624" y="15331"/>
                </a:lnTo>
                <a:lnTo>
                  <a:pt x="1624" y="15374"/>
                </a:lnTo>
                <a:cubicBezTo>
                  <a:pt x="1652" y="15403"/>
                  <a:pt x="1681" y="15446"/>
                  <a:pt x="1681" y="15460"/>
                </a:cubicBezTo>
                <a:lnTo>
                  <a:pt x="1681" y="15474"/>
                </a:lnTo>
                <a:lnTo>
                  <a:pt x="1652" y="15503"/>
                </a:lnTo>
                <a:cubicBezTo>
                  <a:pt x="1624" y="15503"/>
                  <a:pt x="1552" y="15489"/>
                  <a:pt x="1538" y="15489"/>
                </a:cubicBezTo>
                <a:cubicBezTo>
                  <a:pt x="1523" y="15474"/>
                  <a:pt x="1523" y="15446"/>
                  <a:pt x="1523" y="15431"/>
                </a:cubicBezTo>
                <a:cubicBezTo>
                  <a:pt x="1523" y="15417"/>
                  <a:pt x="1523" y="15403"/>
                  <a:pt x="1509" y="15403"/>
                </a:cubicBezTo>
                <a:lnTo>
                  <a:pt x="1466" y="15431"/>
                </a:lnTo>
                <a:cubicBezTo>
                  <a:pt x="1439" y="15449"/>
                  <a:pt x="1418" y="15461"/>
                  <a:pt x="1406" y="15461"/>
                </a:cubicBezTo>
                <a:cubicBezTo>
                  <a:pt x="1398" y="15461"/>
                  <a:pt x="1394" y="15457"/>
                  <a:pt x="1394" y="15446"/>
                </a:cubicBezTo>
                <a:lnTo>
                  <a:pt x="1408" y="15431"/>
                </a:lnTo>
                <a:lnTo>
                  <a:pt x="1408" y="15417"/>
                </a:lnTo>
                <a:cubicBezTo>
                  <a:pt x="1408" y="15388"/>
                  <a:pt x="1423" y="15360"/>
                  <a:pt x="1451" y="15360"/>
                </a:cubicBezTo>
                <a:cubicBezTo>
                  <a:pt x="1480" y="15360"/>
                  <a:pt x="1523" y="15273"/>
                  <a:pt x="1494" y="15273"/>
                </a:cubicBezTo>
                <a:cubicBezTo>
                  <a:pt x="1466" y="15273"/>
                  <a:pt x="1494" y="15216"/>
                  <a:pt x="1523" y="15216"/>
                </a:cubicBezTo>
                <a:close/>
                <a:moveTo>
                  <a:pt x="1667" y="14670"/>
                </a:moveTo>
                <a:cubicBezTo>
                  <a:pt x="1696" y="14670"/>
                  <a:pt x="1767" y="14713"/>
                  <a:pt x="1825" y="14785"/>
                </a:cubicBezTo>
                <a:lnTo>
                  <a:pt x="1811" y="14871"/>
                </a:lnTo>
                <a:lnTo>
                  <a:pt x="1811" y="14914"/>
                </a:lnTo>
                <a:cubicBezTo>
                  <a:pt x="1854" y="14943"/>
                  <a:pt x="1897" y="15000"/>
                  <a:pt x="1911" y="15029"/>
                </a:cubicBezTo>
                <a:lnTo>
                  <a:pt x="1868" y="15058"/>
                </a:lnTo>
                <a:cubicBezTo>
                  <a:pt x="1825" y="15087"/>
                  <a:pt x="1811" y="15130"/>
                  <a:pt x="1811" y="15187"/>
                </a:cubicBezTo>
                <a:lnTo>
                  <a:pt x="1811" y="15273"/>
                </a:lnTo>
                <a:cubicBezTo>
                  <a:pt x="1811" y="15374"/>
                  <a:pt x="1839" y="15431"/>
                  <a:pt x="1854" y="15431"/>
                </a:cubicBezTo>
                <a:cubicBezTo>
                  <a:pt x="1854" y="15431"/>
                  <a:pt x="1882" y="15503"/>
                  <a:pt x="1882" y="15546"/>
                </a:cubicBezTo>
                <a:cubicBezTo>
                  <a:pt x="1882" y="15575"/>
                  <a:pt x="1811" y="15604"/>
                  <a:pt x="1796" y="15604"/>
                </a:cubicBezTo>
                <a:cubicBezTo>
                  <a:pt x="1767" y="15604"/>
                  <a:pt x="1739" y="15575"/>
                  <a:pt x="1739" y="15546"/>
                </a:cubicBezTo>
                <a:lnTo>
                  <a:pt x="1753" y="15532"/>
                </a:lnTo>
                <a:lnTo>
                  <a:pt x="1782" y="15503"/>
                </a:lnTo>
                <a:cubicBezTo>
                  <a:pt x="1767" y="15489"/>
                  <a:pt x="1724" y="15431"/>
                  <a:pt x="1724" y="15417"/>
                </a:cubicBezTo>
                <a:cubicBezTo>
                  <a:pt x="1739" y="15403"/>
                  <a:pt x="1739" y="15360"/>
                  <a:pt x="1753" y="15316"/>
                </a:cubicBezTo>
                <a:lnTo>
                  <a:pt x="1739" y="15302"/>
                </a:lnTo>
                <a:lnTo>
                  <a:pt x="1710" y="15259"/>
                </a:lnTo>
                <a:cubicBezTo>
                  <a:pt x="1739" y="15245"/>
                  <a:pt x="1767" y="15216"/>
                  <a:pt x="1767" y="15202"/>
                </a:cubicBezTo>
                <a:cubicBezTo>
                  <a:pt x="1767" y="15173"/>
                  <a:pt x="1753" y="15144"/>
                  <a:pt x="1753" y="15130"/>
                </a:cubicBezTo>
                <a:lnTo>
                  <a:pt x="1739" y="15101"/>
                </a:lnTo>
                <a:cubicBezTo>
                  <a:pt x="1724" y="15087"/>
                  <a:pt x="1767" y="15072"/>
                  <a:pt x="1782" y="15058"/>
                </a:cubicBezTo>
                <a:cubicBezTo>
                  <a:pt x="1811" y="15058"/>
                  <a:pt x="1782" y="15015"/>
                  <a:pt x="1724" y="14957"/>
                </a:cubicBezTo>
                <a:lnTo>
                  <a:pt x="1696" y="14914"/>
                </a:lnTo>
                <a:cubicBezTo>
                  <a:pt x="1667" y="14871"/>
                  <a:pt x="1652" y="14871"/>
                  <a:pt x="1624" y="14871"/>
                </a:cubicBezTo>
                <a:cubicBezTo>
                  <a:pt x="1581" y="14871"/>
                  <a:pt x="1595" y="14900"/>
                  <a:pt x="1595" y="14929"/>
                </a:cubicBezTo>
                <a:cubicBezTo>
                  <a:pt x="1595" y="14943"/>
                  <a:pt x="1595" y="14957"/>
                  <a:pt x="1581" y="14957"/>
                </a:cubicBezTo>
                <a:lnTo>
                  <a:pt x="1566" y="14957"/>
                </a:lnTo>
                <a:cubicBezTo>
                  <a:pt x="1562" y="14961"/>
                  <a:pt x="1558" y="14963"/>
                  <a:pt x="1554" y="14963"/>
                </a:cubicBezTo>
                <a:cubicBezTo>
                  <a:pt x="1546" y="14963"/>
                  <a:pt x="1542" y="14953"/>
                  <a:pt x="1552" y="14943"/>
                </a:cubicBezTo>
                <a:lnTo>
                  <a:pt x="1552" y="14929"/>
                </a:lnTo>
                <a:lnTo>
                  <a:pt x="1552" y="14914"/>
                </a:lnTo>
                <a:cubicBezTo>
                  <a:pt x="1552" y="14900"/>
                  <a:pt x="1451" y="14871"/>
                  <a:pt x="1451" y="14842"/>
                </a:cubicBezTo>
                <a:cubicBezTo>
                  <a:pt x="1437" y="14814"/>
                  <a:pt x="1408" y="14770"/>
                  <a:pt x="1394" y="14770"/>
                </a:cubicBezTo>
                <a:lnTo>
                  <a:pt x="1380" y="14785"/>
                </a:lnTo>
                <a:cubicBezTo>
                  <a:pt x="1380" y="14785"/>
                  <a:pt x="1365" y="14842"/>
                  <a:pt x="1351" y="14885"/>
                </a:cubicBezTo>
                <a:lnTo>
                  <a:pt x="1336" y="14929"/>
                </a:lnTo>
                <a:lnTo>
                  <a:pt x="1322" y="14929"/>
                </a:lnTo>
                <a:cubicBezTo>
                  <a:pt x="1322" y="14929"/>
                  <a:pt x="1322" y="14900"/>
                  <a:pt x="1322" y="14871"/>
                </a:cubicBezTo>
                <a:cubicBezTo>
                  <a:pt x="1336" y="14828"/>
                  <a:pt x="1365" y="14727"/>
                  <a:pt x="1380" y="14713"/>
                </a:cubicBezTo>
                <a:lnTo>
                  <a:pt x="1408" y="14727"/>
                </a:lnTo>
                <a:cubicBezTo>
                  <a:pt x="1437" y="14756"/>
                  <a:pt x="1523" y="14727"/>
                  <a:pt x="1494" y="14814"/>
                </a:cubicBezTo>
                <a:cubicBezTo>
                  <a:pt x="1494" y="14814"/>
                  <a:pt x="1538" y="14842"/>
                  <a:pt x="1566" y="14842"/>
                </a:cubicBezTo>
                <a:lnTo>
                  <a:pt x="1609" y="14828"/>
                </a:lnTo>
                <a:cubicBezTo>
                  <a:pt x="1652" y="14828"/>
                  <a:pt x="1724" y="14814"/>
                  <a:pt x="1739" y="14799"/>
                </a:cubicBezTo>
                <a:lnTo>
                  <a:pt x="1739" y="14785"/>
                </a:lnTo>
                <a:cubicBezTo>
                  <a:pt x="1724" y="14756"/>
                  <a:pt x="1710" y="14727"/>
                  <a:pt x="1696" y="14713"/>
                </a:cubicBezTo>
                <a:lnTo>
                  <a:pt x="1667" y="14670"/>
                </a:lnTo>
                <a:close/>
                <a:moveTo>
                  <a:pt x="1595" y="16710"/>
                </a:moveTo>
                <a:cubicBezTo>
                  <a:pt x="1624" y="16739"/>
                  <a:pt x="1652" y="16796"/>
                  <a:pt x="1652" y="16811"/>
                </a:cubicBezTo>
                <a:lnTo>
                  <a:pt x="1624" y="16854"/>
                </a:lnTo>
                <a:cubicBezTo>
                  <a:pt x="1588" y="16889"/>
                  <a:pt x="1553" y="16915"/>
                  <a:pt x="1541" y="16915"/>
                </a:cubicBezTo>
                <a:cubicBezTo>
                  <a:pt x="1539" y="16915"/>
                  <a:pt x="1538" y="16914"/>
                  <a:pt x="1538" y="16911"/>
                </a:cubicBezTo>
                <a:cubicBezTo>
                  <a:pt x="1538" y="16899"/>
                  <a:pt x="1559" y="16865"/>
                  <a:pt x="1565" y="16865"/>
                </a:cubicBezTo>
                <a:cubicBezTo>
                  <a:pt x="1566" y="16865"/>
                  <a:pt x="1566" y="16866"/>
                  <a:pt x="1566" y="16868"/>
                </a:cubicBezTo>
                <a:cubicBezTo>
                  <a:pt x="1581" y="16868"/>
                  <a:pt x="1595" y="16854"/>
                  <a:pt x="1595" y="16811"/>
                </a:cubicBezTo>
                <a:lnTo>
                  <a:pt x="1595" y="16796"/>
                </a:lnTo>
                <a:lnTo>
                  <a:pt x="1581" y="16768"/>
                </a:lnTo>
                <a:cubicBezTo>
                  <a:pt x="1581" y="16739"/>
                  <a:pt x="1581" y="16710"/>
                  <a:pt x="1595" y="16710"/>
                </a:cubicBezTo>
                <a:close/>
                <a:moveTo>
                  <a:pt x="1836" y="17176"/>
                </a:moveTo>
                <a:cubicBezTo>
                  <a:pt x="1852" y="17176"/>
                  <a:pt x="1860" y="17195"/>
                  <a:pt x="1868" y="17227"/>
                </a:cubicBezTo>
                <a:lnTo>
                  <a:pt x="1882" y="17242"/>
                </a:lnTo>
                <a:lnTo>
                  <a:pt x="1839" y="17242"/>
                </a:lnTo>
                <a:cubicBezTo>
                  <a:pt x="1835" y="17238"/>
                  <a:pt x="1832" y="17236"/>
                  <a:pt x="1827" y="17236"/>
                </a:cubicBezTo>
                <a:cubicBezTo>
                  <a:pt x="1816" y="17236"/>
                  <a:pt x="1803" y="17249"/>
                  <a:pt x="1782" y="17270"/>
                </a:cubicBezTo>
                <a:lnTo>
                  <a:pt x="1767" y="17285"/>
                </a:lnTo>
                <a:cubicBezTo>
                  <a:pt x="1747" y="17305"/>
                  <a:pt x="1734" y="17325"/>
                  <a:pt x="1718" y="17325"/>
                </a:cubicBezTo>
                <a:cubicBezTo>
                  <a:pt x="1711" y="17325"/>
                  <a:pt x="1704" y="17322"/>
                  <a:pt x="1696" y="17313"/>
                </a:cubicBezTo>
                <a:lnTo>
                  <a:pt x="1667" y="17270"/>
                </a:lnTo>
                <a:cubicBezTo>
                  <a:pt x="1696" y="17256"/>
                  <a:pt x="1739" y="17227"/>
                  <a:pt x="1767" y="17227"/>
                </a:cubicBezTo>
                <a:lnTo>
                  <a:pt x="1782" y="17213"/>
                </a:lnTo>
                <a:cubicBezTo>
                  <a:pt x="1807" y="17188"/>
                  <a:pt x="1824" y="17176"/>
                  <a:pt x="1836" y="17176"/>
                </a:cubicBezTo>
                <a:close/>
                <a:moveTo>
                  <a:pt x="1451" y="17644"/>
                </a:moveTo>
                <a:cubicBezTo>
                  <a:pt x="1466" y="17644"/>
                  <a:pt x="1494" y="17687"/>
                  <a:pt x="1509" y="17745"/>
                </a:cubicBezTo>
                <a:lnTo>
                  <a:pt x="1523" y="17788"/>
                </a:lnTo>
                <a:lnTo>
                  <a:pt x="1523" y="17802"/>
                </a:lnTo>
                <a:cubicBezTo>
                  <a:pt x="1523" y="17812"/>
                  <a:pt x="1509" y="17822"/>
                  <a:pt x="1490" y="17822"/>
                </a:cubicBezTo>
                <a:cubicBezTo>
                  <a:pt x="1483" y="17822"/>
                  <a:pt x="1474" y="17821"/>
                  <a:pt x="1466" y="17816"/>
                </a:cubicBezTo>
                <a:cubicBezTo>
                  <a:pt x="1451" y="17773"/>
                  <a:pt x="1451" y="17730"/>
                  <a:pt x="1437" y="17701"/>
                </a:cubicBezTo>
                <a:cubicBezTo>
                  <a:pt x="1437" y="17697"/>
                  <a:pt x="1434" y="17695"/>
                  <a:pt x="1429" y="17695"/>
                </a:cubicBezTo>
                <a:cubicBezTo>
                  <a:pt x="1419" y="17695"/>
                  <a:pt x="1403" y="17701"/>
                  <a:pt x="1394" y="17701"/>
                </a:cubicBezTo>
                <a:cubicBezTo>
                  <a:pt x="1380" y="17687"/>
                  <a:pt x="1380" y="17673"/>
                  <a:pt x="1380" y="17658"/>
                </a:cubicBezTo>
                <a:cubicBezTo>
                  <a:pt x="1380" y="17658"/>
                  <a:pt x="1437" y="17644"/>
                  <a:pt x="1451" y="17644"/>
                </a:cubicBezTo>
                <a:close/>
                <a:moveTo>
                  <a:pt x="1741" y="17508"/>
                </a:moveTo>
                <a:cubicBezTo>
                  <a:pt x="1750" y="17508"/>
                  <a:pt x="1759" y="17510"/>
                  <a:pt x="1767" y="17515"/>
                </a:cubicBezTo>
                <a:lnTo>
                  <a:pt x="1739" y="17586"/>
                </a:lnTo>
                <a:cubicBezTo>
                  <a:pt x="1724" y="17601"/>
                  <a:pt x="1753" y="17630"/>
                  <a:pt x="1753" y="17658"/>
                </a:cubicBezTo>
                <a:lnTo>
                  <a:pt x="1753" y="17687"/>
                </a:lnTo>
                <a:cubicBezTo>
                  <a:pt x="1739" y="17716"/>
                  <a:pt x="1753" y="17773"/>
                  <a:pt x="1739" y="17788"/>
                </a:cubicBezTo>
                <a:cubicBezTo>
                  <a:pt x="1739" y="17800"/>
                  <a:pt x="1693" y="17847"/>
                  <a:pt x="1663" y="17847"/>
                </a:cubicBezTo>
                <a:cubicBezTo>
                  <a:pt x="1659" y="17847"/>
                  <a:pt x="1656" y="17847"/>
                  <a:pt x="1652" y="17845"/>
                </a:cubicBezTo>
                <a:cubicBezTo>
                  <a:pt x="1638" y="17831"/>
                  <a:pt x="1652" y="17816"/>
                  <a:pt x="1696" y="17788"/>
                </a:cubicBezTo>
                <a:lnTo>
                  <a:pt x="1667" y="17716"/>
                </a:lnTo>
                <a:lnTo>
                  <a:pt x="1624" y="17658"/>
                </a:lnTo>
                <a:cubicBezTo>
                  <a:pt x="1636" y="17573"/>
                  <a:pt x="1690" y="17508"/>
                  <a:pt x="1741" y="17508"/>
                </a:cubicBezTo>
                <a:close/>
                <a:moveTo>
                  <a:pt x="1710" y="17917"/>
                </a:moveTo>
                <a:cubicBezTo>
                  <a:pt x="1710" y="17917"/>
                  <a:pt x="1767" y="17960"/>
                  <a:pt x="1782" y="17974"/>
                </a:cubicBezTo>
                <a:cubicBezTo>
                  <a:pt x="1796" y="18003"/>
                  <a:pt x="1782" y="18046"/>
                  <a:pt x="1767" y="18061"/>
                </a:cubicBezTo>
                <a:cubicBezTo>
                  <a:pt x="1753" y="18075"/>
                  <a:pt x="1796" y="18118"/>
                  <a:pt x="1811" y="18132"/>
                </a:cubicBezTo>
                <a:cubicBezTo>
                  <a:pt x="1825" y="18132"/>
                  <a:pt x="1811" y="18190"/>
                  <a:pt x="1811" y="18204"/>
                </a:cubicBezTo>
                <a:cubicBezTo>
                  <a:pt x="1796" y="18233"/>
                  <a:pt x="1782" y="18290"/>
                  <a:pt x="1782" y="18305"/>
                </a:cubicBezTo>
                <a:cubicBezTo>
                  <a:pt x="1796" y="18334"/>
                  <a:pt x="1825" y="18420"/>
                  <a:pt x="1811" y="18434"/>
                </a:cubicBezTo>
                <a:cubicBezTo>
                  <a:pt x="1808" y="18435"/>
                  <a:pt x="1805" y="18436"/>
                  <a:pt x="1803" y="18436"/>
                </a:cubicBezTo>
                <a:cubicBezTo>
                  <a:pt x="1774" y="18436"/>
                  <a:pt x="1735" y="18368"/>
                  <a:pt x="1696" y="18276"/>
                </a:cubicBezTo>
                <a:lnTo>
                  <a:pt x="1739" y="18233"/>
                </a:lnTo>
                <a:lnTo>
                  <a:pt x="1739" y="18219"/>
                </a:lnTo>
                <a:cubicBezTo>
                  <a:pt x="1767" y="18219"/>
                  <a:pt x="1767" y="18204"/>
                  <a:pt x="1753" y="18176"/>
                </a:cubicBezTo>
                <a:cubicBezTo>
                  <a:pt x="1739" y="18147"/>
                  <a:pt x="1638" y="18089"/>
                  <a:pt x="1624" y="18089"/>
                </a:cubicBezTo>
                <a:lnTo>
                  <a:pt x="1624" y="18075"/>
                </a:lnTo>
                <a:lnTo>
                  <a:pt x="1624" y="18046"/>
                </a:lnTo>
                <a:cubicBezTo>
                  <a:pt x="1624" y="18032"/>
                  <a:pt x="1667" y="18017"/>
                  <a:pt x="1681" y="18017"/>
                </a:cubicBezTo>
                <a:cubicBezTo>
                  <a:pt x="1696" y="18017"/>
                  <a:pt x="1696" y="17974"/>
                  <a:pt x="1696" y="17946"/>
                </a:cubicBezTo>
                <a:cubicBezTo>
                  <a:pt x="1696" y="17931"/>
                  <a:pt x="1696" y="17917"/>
                  <a:pt x="1710" y="17917"/>
                </a:cubicBezTo>
                <a:close/>
                <a:moveTo>
                  <a:pt x="1500" y="18222"/>
                </a:moveTo>
                <a:cubicBezTo>
                  <a:pt x="1505" y="18222"/>
                  <a:pt x="1509" y="18226"/>
                  <a:pt x="1509" y="18233"/>
                </a:cubicBezTo>
                <a:cubicBezTo>
                  <a:pt x="1523" y="18233"/>
                  <a:pt x="1523" y="18247"/>
                  <a:pt x="1523" y="18247"/>
                </a:cubicBezTo>
                <a:lnTo>
                  <a:pt x="1480" y="18305"/>
                </a:lnTo>
                <a:cubicBezTo>
                  <a:pt x="1509" y="18362"/>
                  <a:pt x="1523" y="18463"/>
                  <a:pt x="1552" y="18463"/>
                </a:cubicBezTo>
                <a:cubicBezTo>
                  <a:pt x="1566" y="18463"/>
                  <a:pt x="1581" y="18477"/>
                  <a:pt x="1581" y="18477"/>
                </a:cubicBezTo>
                <a:cubicBezTo>
                  <a:pt x="1577" y="18481"/>
                  <a:pt x="1571" y="18483"/>
                  <a:pt x="1563" y="18483"/>
                </a:cubicBezTo>
                <a:cubicBezTo>
                  <a:pt x="1539" y="18483"/>
                  <a:pt x="1502" y="18466"/>
                  <a:pt x="1480" y="18434"/>
                </a:cubicBezTo>
                <a:lnTo>
                  <a:pt x="1451" y="18391"/>
                </a:lnTo>
                <a:cubicBezTo>
                  <a:pt x="1451" y="18391"/>
                  <a:pt x="1480" y="18233"/>
                  <a:pt x="1480" y="18233"/>
                </a:cubicBezTo>
                <a:cubicBezTo>
                  <a:pt x="1487" y="18226"/>
                  <a:pt x="1494" y="18222"/>
                  <a:pt x="1500" y="18222"/>
                </a:cubicBezTo>
                <a:close/>
                <a:moveTo>
                  <a:pt x="1752" y="18764"/>
                </a:moveTo>
                <a:cubicBezTo>
                  <a:pt x="1762" y="18764"/>
                  <a:pt x="1767" y="18769"/>
                  <a:pt x="1767" y="18779"/>
                </a:cubicBezTo>
                <a:cubicBezTo>
                  <a:pt x="1767" y="18808"/>
                  <a:pt x="1753" y="18851"/>
                  <a:pt x="1739" y="18851"/>
                </a:cubicBezTo>
                <a:cubicBezTo>
                  <a:pt x="1739" y="18851"/>
                  <a:pt x="1724" y="18865"/>
                  <a:pt x="1710" y="18894"/>
                </a:cubicBezTo>
                <a:lnTo>
                  <a:pt x="1696" y="18908"/>
                </a:lnTo>
                <a:cubicBezTo>
                  <a:pt x="1684" y="18920"/>
                  <a:pt x="1692" y="18972"/>
                  <a:pt x="1661" y="18972"/>
                </a:cubicBezTo>
                <a:cubicBezTo>
                  <a:pt x="1655" y="18972"/>
                  <a:pt x="1648" y="18970"/>
                  <a:pt x="1638" y="18966"/>
                </a:cubicBezTo>
                <a:cubicBezTo>
                  <a:pt x="1624" y="18951"/>
                  <a:pt x="1609" y="18880"/>
                  <a:pt x="1638" y="18851"/>
                </a:cubicBezTo>
                <a:lnTo>
                  <a:pt x="1667" y="18808"/>
                </a:lnTo>
                <a:cubicBezTo>
                  <a:pt x="1704" y="18780"/>
                  <a:pt x="1735" y="18764"/>
                  <a:pt x="1752" y="18764"/>
                </a:cubicBezTo>
                <a:close/>
                <a:moveTo>
                  <a:pt x="1816" y="19657"/>
                </a:moveTo>
                <a:cubicBezTo>
                  <a:pt x="1825" y="19657"/>
                  <a:pt x="1830" y="19660"/>
                  <a:pt x="1825" y="19670"/>
                </a:cubicBezTo>
                <a:cubicBezTo>
                  <a:pt x="1825" y="19684"/>
                  <a:pt x="1854" y="19813"/>
                  <a:pt x="1839" y="19871"/>
                </a:cubicBezTo>
                <a:cubicBezTo>
                  <a:pt x="1839" y="19908"/>
                  <a:pt x="1818" y="19946"/>
                  <a:pt x="1793" y="19946"/>
                </a:cubicBezTo>
                <a:cubicBezTo>
                  <a:pt x="1789" y="19946"/>
                  <a:pt x="1786" y="19945"/>
                  <a:pt x="1782" y="19943"/>
                </a:cubicBezTo>
                <a:cubicBezTo>
                  <a:pt x="1767" y="19943"/>
                  <a:pt x="1739" y="19885"/>
                  <a:pt x="1767" y="19885"/>
                </a:cubicBezTo>
                <a:cubicBezTo>
                  <a:pt x="1782" y="19871"/>
                  <a:pt x="1796" y="19828"/>
                  <a:pt x="1782" y="19799"/>
                </a:cubicBezTo>
                <a:lnTo>
                  <a:pt x="1767" y="19770"/>
                </a:lnTo>
                <a:lnTo>
                  <a:pt x="1739" y="19742"/>
                </a:lnTo>
                <a:cubicBezTo>
                  <a:pt x="1710" y="19713"/>
                  <a:pt x="1739" y="19670"/>
                  <a:pt x="1753" y="19670"/>
                </a:cubicBezTo>
                <a:cubicBezTo>
                  <a:pt x="1763" y="19670"/>
                  <a:pt x="1798" y="19657"/>
                  <a:pt x="1816" y="19657"/>
                </a:cubicBezTo>
                <a:close/>
                <a:moveTo>
                  <a:pt x="1767" y="20115"/>
                </a:moveTo>
                <a:cubicBezTo>
                  <a:pt x="1768" y="20115"/>
                  <a:pt x="1769" y="20115"/>
                  <a:pt x="1769" y="20115"/>
                </a:cubicBezTo>
                <a:lnTo>
                  <a:pt x="1769" y="20115"/>
                </a:lnTo>
                <a:cubicBezTo>
                  <a:pt x="1768" y="20115"/>
                  <a:pt x="1767" y="20115"/>
                  <a:pt x="1767" y="20115"/>
                </a:cubicBezTo>
                <a:close/>
                <a:moveTo>
                  <a:pt x="1925" y="20129"/>
                </a:moveTo>
                <a:lnTo>
                  <a:pt x="1925" y="20144"/>
                </a:lnTo>
                <a:cubicBezTo>
                  <a:pt x="1940" y="20144"/>
                  <a:pt x="1940" y="20173"/>
                  <a:pt x="1925" y="20187"/>
                </a:cubicBezTo>
                <a:cubicBezTo>
                  <a:pt x="1911" y="20201"/>
                  <a:pt x="1897" y="20201"/>
                  <a:pt x="1882" y="20201"/>
                </a:cubicBezTo>
                <a:lnTo>
                  <a:pt x="1868" y="20216"/>
                </a:lnTo>
                <a:cubicBezTo>
                  <a:pt x="1868" y="20230"/>
                  <a:pt x="1868" y="20259"/>
                  <a:pt x="1868" y="20302"/>
                </a:cubicBezTo>
                <a:lnTo>
                  <a:pt x="1882" y="20316"/>
                </a:lnTo>
                <a:cubicBezTo>
                  <a:pt x="1911" y="20345"/>
                  <a:pt x="1911" y="20388"/>
                  <a:pt x="1897" y="20417"/>
                </a:cubicBezTo>
                <a:lnTo>
                  <a:pt x="1868" y="20460"/>
                </a:lnTo>
                <a:cubicBezTo>
                  <a:pt x="1839" y="20431"/>
                  <a:pt x="1739" y="20345"/>
                  <a:pt x="1710" y="20316"/>
                </a:cubicBezTo>
                <a:cubicBezTo>
                  <a:pt x="1681" y="20288"/>
                  <a:pt x="1681" y="20259"/>
                  <a:pt x="1724" y="20259"/>
                </a:cubicBezTo>
                <a:cubicBezTo>
                  <a:pt x="1767" y="20259"/>
                  <a:pt x="1839" y="20144"/>
                  <a:pt x="1811" y="20129"/>
                </a:cubicBezTo>
                <a:lnTo>
                  <a:pt x="1811" y="20129"/>
                </a:lnTo>
                <a:cubicBezTo>
                  <a:pt x="1828" y="20137"/>
                  <a:pt x="1846" y="20144"/>
                  <a:pt x="1854" y="20144"/>
                </a:cubicBezTo>
                <a:cubicBezTo>
                  <a:pt x="1882" y="20129"/>
                  <a:pt x="1911" y="20129"/>
                  <a:pt x="1925" y="20129"/>
                </a:cubicBezTo>
                <a:close/>
                <a:moveTo>
                  <a:pt x="1604" y="20435"/>
                </a:moveTo>
                <a:cubicBezTo>
                  <a:pt x="1607" y="20435"/>
                  <a:pt x="1609" y="20443"/>
                  <a:pt x="1609" y="20460"/>
                </a:cubicBezTo>
                <a:cubicBezTo>
                  <a:pt x="1609" y="20489"/>
                  <a:pt x="1652" y="20618"/>
                  <a:pt x="1667" y="20632"/>
                </a:cubicBezTo>
                <a:cubicBezTo>
                  <a:pt x="1667" y="20647"/>
                  <a:pt x="1652" y="20675"/>
                  <a:pt x="1638" y="20690"/>
                </a:cubicBezTo>
                <a:cubicBezTo>
                  <a:pt x="1638" y="20690"/>
                  <a:pt x="1595" y="20675"/>
                  <a:pt x="1581" y="20675"/>
                </a:cubicBezTo>
                <a:cubicBezTo>
                  <a:pt x="1581" y="20675"/>
                  <a:pt x="1581" y="20532"/>
                  <a:pt x="1595" y="20489"/>
                </a:cubicBezTo>
                <a:cubicBezTo>
                  <a:pt x="1595" y="20454"/>
                  <a:pt x="1600" y="20435"/>
                  <a:pt x="1604" y="20435"/>
                </a:cubicBezTo>
                <a:close/>
                <a:moveTo>
                  <a:pt x="1821" y="20554"/>
                </a:moveTo>
                <a:cubicBezTo>
                  <a:pt x="1828" y="20554"/>
                  <a:pt x="1834" y="20556"/>
                  <a:pt x="1839" y="20560"/>
                </a:cubicBezTo>
                <a:lnTo>
                  <a:pt x="1854" y="20560"/>
                </a:lnTo>
                <a:cubicBezTo>
                  <a:pt x="1854" y="20575"/>
                  <a:pt x="1857" y="20582"/>
                  <a:pt x="1863" y="20582"/>
                </a:cubicBezTo>
                <a:cubicBezTo>
                  <a:pt x="1868" y="20582"/>
                  <a:pt x="1875" y="20575"/>
                  <a:pt x="1882" y="20560"/>
                </a:cubicBezTo>
                <a:lnTo>
                  <a:pt x="1897" y="20560"/>
                </a:lnTo>
                <a:cubicBezTo>
                  <a:pt x="1897" y="20556"/>
                  <a:pt x="1899" y="20555"/>
                  <a:pt x="1903" y="20555"/>
                </a:cubicBezTo>
                <a:cubicBezTo>
                  <a:pt x="1912" y="20555"/>
                  <a:pt x="1930" y="20565"/>
                  <a:pt x="1940" y="20575"/>
                </a:cubicBezTo>
                <a:cubicBezTo>
                  <a:pt x="1940" y="20604"/>
                  <a:pt x="1925" y="20632"/>
                  <a:pt x="1911" y="20647"/>
                </a:cubicBezTo>
                <a:cubicBezTo>
                  <a:pt x="1911" y="20661"/>
                  <a:pt x="1854" y="20690"/>
                  <a:pt x="1854" y="20690"/>
                </a:cubicBezTo>
                <a:cubicBezTo>
                  <a:pt x="1839" y="20690"/>
                  <a:pt x="1825" y="20690"/>
                  <a:pt x="1811" y="20719"/>
                </a:cubicBezTo>
                <a:lnTo>
                  <a:pt x="1811" y="20733"/>
                </a:lnTo>
                <a:cubicBezTo>
                  <a:pt x="1796" y="20747"/>
                  <a:pt x="1782" y="20747"/>
                  <a:pt x="1767" y="20747"/>
                </a:cubicBezTo>
                <a:cubicBezTo>
                  <a:pt x="1753" y="20733"/>
                  <a:pt x="1753" y="20719"/>
                  <a:pt x="1753" y="20719"/>
                </a:cubicBezTo>
                <a:lnTo>
                  <a:pt x="1739" y="20690"/>
                </a:lnTo>
                <a:cubicBezTo>
                  <a:pt x="1739" y="20661"/>
                  <a:pt x="1753" y="20604"/>
                  <a:pt x="1767" y="20589"/>
                </a:cubicBezTo>
                <a:lnTo>
                  <a:pt x="1782" y="20560"/>
                </a:lnTo>
                <a:cubicBezTo>
                  <a:pt x="1791" y="20560"/>
                  <a:pt x="1807" y="20554"/>
                  <a:pt x="1821" y="20554"/>
                </a:cubicBezTo>
                <a:close/>
                <a:moveTo>
                  <a:pt x="1841" y="20801"/>
                </a:moveTo>
                <a:cubicBezTo>
                  <a:pt x="1870" y="20801"/>
                  <a:pt x="1904" y="20831"/>
                  <a:pt x="1868" y="20891"/>
                </a:cubicBezTo>
                <a:lnTo>
                  <a:pt x="1825" y="20934"/>
                </a:lnTo>
                <a:lnTo>
                  <a:pt x="1796" y="20934"/>
                </a:lnTo>
                <a:cubicBezTo>
                  <a:pt x="1796" y="20934"/>
                  <a:pt x="1782" y="20920"/>
                  <a:pt x="1782" y="20920"/>
                </a:cubicBezTo>
                <a:lnTo>
                  <a:pt x="1825" y="20877"/>
                </a:lnTo>
                <a:cubicBezTo>
                  <a:pt x="1796" y="20848"/>
                  <a:pt x="1796" y="20805"/>
                  <a:pt x="1825" y="20805"/>
                </a:cubicBezTo>
                <a:cubicBezTo>
                  <a:pt x="1830" y="20802"/>
                  <a:pt x="1835" y="20801"/>
                  <a:pt x="1841" y="20801"/>
                </a:cubicBezTo>
                <a:close/>
                <a:moveTo>
                  <a:pt x="2112" y="21164"/>
                </a:moveTo>
                <a:cubicBezTo>
                  <a:pt x="2127" y="21221"/>
                  <a:pt x="2184" y="21250"/>
                  <a:pt x="2155" y="21308"/>
                </a:cubicBezTo>
                <a:lnTo>
                  <a:pt x="2141" y="21322"/>
                </a:lnTo>
                <a:cubicBezTo>
                  <a:pt x="2135" y="21333"/>
                  <a:pt x="2126" y="21338"/>
                  <a:pt x="2115" y="21338"/>
                </a:cubicBezTo>
                <a:cubicBezTo>
                  <a:pt x="2098" y="21338"/>
                  <a:pt x="2078" y="21325"/>
                  <a:pt x="2069" y="21308"/>
                </a:cubicBezTo>
                <a:lnTo>
                  <a:pt x="2069" y="21279"/>
                </a:lnTo>
                <a:cubicBezTo>
                  <a:pt x="2069" y="21236"/>
                  <a:pt x="2040" y="21193"/>
                  <a:pt x="2083" y="21164"/>
                </a:cubicBezTo>
                <a:close/>
                <a:moveTo>
                  <a:pt x="2270" y="21552"/>
                </a:moveTo>
                <a:cubicBezTo>
                  <a:pt x="2299" y="21552"/>
                  <a:pt x="2342" y="21581"/>
                  <a:pt x="2342" y="21609"/>
                </a:cubicBezTo>
                <a:lnTo>
                  <a:pt x="2356" y="21638"/>
                </a:lnTo>
                <a:cubicBezTo>
                  <a:pt x="2342" y="21667"/>
                  <a:pt x="2328" y="21710"/>
                  <a:pt x="2299" y="21724"/>
                </a:cubicBezTo>
                <a:lnTo>
                  <a:pt x="2285" y="21695"/>
                </a:lnTo>
                <a:lnTo>
                  <a:pt x="2256" y="21652"/>
                </a:lnTo>
                <a:cubicBezTo>
                  <a:pt x="2247" y="21657"/>
                  <a:pt x="2239" y="21658"/>
                  <a:pt x="2231" y="21658"/>
                </a:cubicBezTo>
                <a:cubicBezTo>
                  <a:pt x="2212" y="21658"/>
                  <a:pt x="2194" y="21648"/>
                  <a:pt x="2184" y="21638"/>
                </a:cubicBezTo>
                <a:lnTo>
                  <a:pt x="2170" y="21609"/>
                </a:lnTo>
                <a:lnTo>
                  <a:pt x="2170" y="21595"/>
                </a:lnTo>
                <a:cubicBezTo>
                  <a:pt x="2170" y="21581"/>
                  <a:pt x="2184" y="21566"/>
                  <a:pt x="2198" y="21566"/>
                </a:cubicBezTo>
                <a:lnTo>
                  <a:pt x="2242" y="21566"/>
                </a:lnTo>
                <a:lnTo>
                  <a:pt x="2270" y="21552"/>
                </a:lnTo>
                <a:close/>
                <a:moveTo>
                  <a:pt x="1839" y="21065"/>
                </a:moveTo>
                <a:cubicBezTo>
                  <a:pt x="1860" y="21065"/>
                  <a:pt x="1884" y="21071"/>
                  <a:pt x="1897" y="21078"/>
                </a:cubicBezTo>
                <a:cubicBezTo>
                  <a:pt x="1925" y="21092"/>
                  <a:pt x="1911" y="21135"/>
                  <a:pt x="1897" y="21150"/>
                </a:cubicBezTo>
                <a:cubicBezTo>
                  <a:pt x="1897" y="21164"/>
                  <a:pt x="1940" y="21221"/>
                  <a:pt x="1954" y="21236"/>
                </a:cubicBezTo>
                <a:cubicBezTo>
                  <a:pt x="1969" y="21250"/>
                  <a:pt x="1954" y="21308"/>
                  <a:pt x="1925" y="21351"/>
                </a:cubicBezTo>
                <a:lnTo>
                  <a:pt x="1940" y="21408"/>
                </a:lnTo>
                <a:lnTo>
                  <a:pt x="1983" y="21552"/>
                </a:lnTo>
                <a:cubicBezTo>
                  <a:pt x="1969" y="21695"/>
                  <a:pt x="1954" y="21825"/>
                  <a:pt x="1954" y="21839"/>
                </a:cubicBezTo>
                <a:cubicBezTo>
                  <a:pt x="1983" y="21868"/>
                  <a:pt x="1969" y="21882"/>
                  <a:pt x="1954" y="21911"/>
                </a:cubicBezTo>
                <a:cubicBezTo>
                  <a:pt x="1946" y="21923"/>
                  <a:pt x="1938" y="21927"/>
                  <a:pt x="1930" y="21927"/>
                </a:cubicBezTo>
                <a:cubicBezTo>
                  <a:pt x="1914" y="21927"/>
                  <a:pt x="1898" y="21909"/>
                  <a:pt x="1888" y="21909"/>
                </a:cubicBezTo>
                <a:cubicBezTo>
                  <a:pt x="1886" y="21909"/>
                  <a:pt x="1884" y="21909"/>
                  <a:pt x="1882" y="21911"/>
                </a:cubicBezTo>
                <a:lnTo>
                  <a:pt x="1868" y="21925"/>
                </a:lnTo>
                <a:cubicBezTo>
                  <a:pt x="1854" y="21933"/>
                  <a:pt x="1839" y="21936"/>
                  <a:pt x="1828" y="21936"/>
                </a:cubicBezTo>
                <a:cubicBezTo>
                  <a:pt x="1818" y="21936"/>
                  <a:pt x="1811" y="21933"/>
                  <a:pt x="1811" y="21925"/>
                </a:cubicBezTo>
                <a:cubicBezTo>
                  <a:pt x="1811" y="21897"/>
                  <a:pt x="1667" y="21897"/>
                  <a:pt x="1652" y="21882"/>
                </a:cubicBezTo>
                <a:cubicBezTo>
                  <a:pt x="1638" y="21868"/>
                  <a:pt x="1667" y="21810"/>
                  <a:pt x="1724" y="21753"/>
                </a:cubicBezTo>
                <a:lnTo>
                  <a:pt x="1782" y="21695"/>
                </a:lnTo>
                <a:lnTo>
                  <a:pt x="1825" y="21652"/>
                </a:lnTo>
                <a:cubicBezTo>
                  <a:pt x="1897" y="21609"/>
                  <a:pt x="1882" y="21566"/>
                  <a:pt x="1825" y="21566"/>
                </a:cubicBezTo>
                <a:lnTo>
                  <a:pt x="1839" y="21480"/>
                </a:lnTo>
                <a:lnTo>
                  <a:pt x="1839" y="21466"/>
                </a:lnTo>
                <a:cubicBezTo>
                  <a:pt x="1825" y="21451"/>
                  <a:pt x="1796" y="21394"/>
                  <a:pt x="1767" y="21336"/>
                </a:cubicBezTo>
                <a:lnTo>
                  <a:pt x="1782" y="21308"/>
                </a:lnTo>
                <a:lnTo>
                  <a:pt x="1796" y="21279"/>
                </a:lnTo>
                <a:cubicBezTo>
                  <a:pt x="1796" y="21236"/>
                  <a:pt x="1811" y="21193"/>
                  <a:pt x="1811" y="21164"/>
                </a:cubicBezTo>
                <a:lnTo>
                  <a:pt x="1811" y="21135"/>
                </a:lnTo>
                <a:lnTo>
                  <a:pt x="1811" y="21106"/>
                </a:lnTo>
                <a:cubicBezTo>
                  <a:pt x="1795" y="21075"/>
                  <a:pt x="1814" y="21065"/>
                  <a:pt x="1839" y="21065"/>
                </a:cubicBezTo>
                <a:close/>
                <a:moveTo>
                  <a:pt x="2184" y="21782"/>
                </a:moveTo>
                <a:cubicBezTo>
                  <a:pt x="2198" y="21796"/>
                  <a:pt x="2256" y="21839"/>
                  <a:pt x="2285" y="21868"/>
                </a:cubicBezTo>
                <a:lnTo>
                  <a:pt x="2256" y="21925"/>
                </a:lnTo>
                <a:cubicBezTo>
                  <a:pt x="2249" y="21933"/>
                  <a:pt x="2234" y="21936"/>
                  <a:pt x="2222" y="21936"/>
                </a:cubicBezTo>
                <a:cubicBezTo>
                  <a:pt x="2209" y="21936"/>
                  <a:pt x="2198" y="21933"/>
                  <a:pt x="2198" y="21925"/>
                </a:cubicBezTo>
                <a:cubicBezTo>
                  <a:pt x="2184" y="21897"/>
                  <a:pt x="2170" y="21868"/>
                  <a:pt x="2155" y="21839"/>
                </a:cubicBezTo>
                <a:lnTo>
                  <a:pt x="2155" y="21825"/>
                </a:lnTo>
                <a:cubicBezTo>
                  <a:pt x="2155" y="21796"/>
                  <a:pt x="2170" y="21782"/>
                  <a:pt x="2184" y="21782"/>
                </a:cubicBezTo>
                <a:close/>
                <a:moveTo>
                  <a:pt x="1461" y="21733"/>
                </a:moveTo>
                <a:cubicBezTo>
                  <a:pt x="1486" y="21733"/>
                  <a:pt x="1516" y="21749"/>
                  <a:pt x="1538" y="21782"/>
                </a:cubicBezTo>
                <a:lnTo>
                  <a:pt x="1552" y="21810"/>
                </a:lnTo>
                <a:cubicBezTo>
                  <a:pt x="1552" y="21839"/>
                  <a:pt x="1538" y="21868"/>
                  <a:pt x="1552" y="21897"/>
                </a:cubicBezTo>
                <a:cubicBezTo>
                  <a:pt x="1566" y="21911"/>
                  <a:pt x="1552" y="21954"/>
                  <a:pt x="1538" y="21968"/>
                </a:cubicBezTo>
                <a:cubicBezTo>
                  <a:pt x="1523" y="21983"/>
                  <a:pt x="1494" y="21997"/>
                  <a:pt x="1480" y="21997"/>
                </a:cubicBezTo>
                <a:cubicBezTo>
                  <a:pt x="1451" y="21983"/>
                  <a:pt x="1466" y="21954"/>
                  <a:pt x="1480" y="21925"/>
                </a:cubicBezTo>
                <a:lnTo>
                  <a:pt x="1494" y="21925"/>
                </a:lnTo>
                <a:cubicBezTo>
                  <a:pt x="1494" y="21911"/>
                  <a:pt x="1423" y="21854"/>
                  <a:pt x="1380" y="21839"/>
                </a:cubicBezTo>
                <a:cubicBezTo>
                  <a:pt x="1351" y="21810"/>
                  <a:pt x="1408" y="21753"/>
                  <a:pt x="1437" y="21739"/>
                </a:cubicBezTo>
                <a:cubicBezTo>
                  <a:pt x="1444" y="21735"/>
                  <a:pt x="1452" y="21733"/>
                  <a:pt x="1461" y="21733"/>
                </a:cubicBezTo>
                <a:close/>
                <a:moveTo>
                  <a:pt x="1933" y="21976"/>
                </a:moveTo>
                <a:cubicBezTo>
                  <a:pt x="1940" y="21976"/>
                  <a:pt x="1947" y="21983"/>
                  <a:pt x="1954" y="21997"/>
                </a:cubicBezTo>
                <a:lnTo>
                  <a:pt x="1969" y="22026"/>
                </a:lnTo>
                <a:cubicBezTo>
                  <a:pt x="1997" y="22040"/>
                  <a:pt x="1997" y="22055"/>
                  <a:pt x="1983" y="22083"/>
                </a:cubicBezTo>
                <a:lnTo>
                  <a:pt x="1969" y="22098"/>
                </a:lnTo>
                <a:cubicBezTo>
                  <a:pt x="1969" y="22127"/>
                  <a:pt x="1983" y="22198"/>
                  <a:pt x="1997" y="22241"/>
                </a:cubicBezTo>
                <a:lnTo>
                  <a:pt x="1954" y="22285"/>
                </a:lnTo>
                <a:cubicBezTo>
                  <a:pt x="1954" y="22299"/>
                  <a:pt x="1940" y="22328"/>
                  <a:pt x="1940" y="22342"/>
                </a:cubicBezTo>
                <a:lnTo>
                  <a:pt x="2026" y="22428"/>
                </a:lnTo>
                <a:cubicBezTo>
                  <a:pt x="1980" y="22456"/>
                  <a:pt x="1933" y="22472"/>
                  <a:pt x="1910" y="22472"/>
                </a:cubicBezTo>
                <a:cubicBezTo>
                  <a:pt x="1897" y="22472"/>
                  <a:pt x="1892" y="22467"/>
                  <a:pt x="1897" y="22457"/>
                </a:cubicBezTo>
                <a:cubicBezTo>
                  <a:pt x="1897" y="22443"/>
                  <a:pt x="1839" y="22299"/>
                  <a:pt x="1811" y="22285"/>
                </a:cubicBezTo>
                <a:cubicBezTo>
                  <a:pt x="1807" y="22281"/>
                  <a:pt x="1803" y="22279"/>
                  <a:pt x="1800" y="22279"/>
                </a:cubicBezTo>
                <a:cubicBezTo>
                  <a:pt x="1790" y="22279"/>
                  <a:pt x="1782" y="22295"/>
                  <a:pt x="1782" y="22328"/>
                </a:cubicBezTo>
                <a:lnTo>
                  <a:pt x="1782" y="22356"/>
                </a:lnTo>
                <a:cubicBezTo>
                  <a:pt x="1782" y="22371"/>
                  <a:pt x="1767" y="22385"/>
                  <a:pt x="1753" y="22385"/>
                </a:cubicBezTo>
                <a:cubicBezTo>
                  <a:pt x="1739" y="22385"/>
                  <a:pt x="1724" y="22371"/>
                  <a:pt x="1724" y="22371"/>
                </a:cubicBezTo>
                <a:lnTo>
                  <a:pt x="1710" y="22313"/>
                </a:lnTo>
                <a:cubicBezTo>
                  <a:pt x="1710" y="22256"/>
                  <a:pt x="1811" y="22141"/>
                  <a:pt x="1839" y="22112"/>
                </a:cubicBezTo>
                <a:cubicBezTo>
                  <a:pt x="1868" y="22083"/>
                  <a:pt x="1911" y="22026"/>
                  <a:pt x="1911" y="21997"/>
                </a:cubicBezTo>
                <a:cubicBezTo>
                  <a:pt x="1918" y="21983"/>
                  <a:pt x="1925" y="21976"/>
                  <a:pt x="1933" y="21976"/>
                </a:cubicBezTo>
                <a:close/>
                <a:moveTo>
                  <a:pt x="1796" y="22672"/>
                </a:moveTo>
                <a:cubicBezTo>
                  <a:pt x="1811" y="22687"/>
                  <a:pt x="1839" y="22687"/>
                  <a:pt x="1839" y="22687"/>
                </a:cubicBezTo>
                <a:lnTo>
                  <a:pt x="1854" y="22716"/>
                </a:lnTo>
                <a:cubicBezTo>
                  <a:pt x="1864" y="22737"/>
                  <a:pt x="1898" y="22750"/>
                  <a:pt x="1915" y="22750"/>
                </a:cubicBezTo>
                <a:cubicBezTo>
                  <a:pt x="1921" y="22750"/>
                  <a:pt x="1925" y="22748"/>
                  <a:pt x="1925" y="22744"/>
                </a:cubicBezTo>
                <a:cubicBezTo>
                  <a:pt x="1928" y="22739"/>
                  <a:pt x="1933" y="22736"/>
                  <a:pt x="1940" y="22736"/>
                </a:cubicBezTo>
                <a:cubicBezTo>
                  <a:pt x="1966" y="22736"/>
                  <a:pt x="2017" y="22776"/>
                  <a:pt x="2040" y="22787"/>
                </a:cubicBezTo>
                <a:cubicBezTo>
                  <a:pt x="2055" y="22816"/>
                  <a:pt x="2040" y="22859"/>
                  <a:pt x="1997" y="22888"/>
                </a:cubicBezTo>
                <a:lnTo>
                  <a:pt x="1983" y="22859"/>
                </a:lnTo>
                <a:lnTo>
                  <a:pt x="1940" y="22831"/>
                </a:lnTo>
                <a:cubicBezTo>
                  <a:pt x="1911" y="22831"/>
                  <a:pt x="1897" y="22931"/>
                  <a:pt x="1925" y="22960"/>
                </a:cubicBezTo>
                <a:cubicBezTo>
                  <a:pt x="1940" y="22989"/>
                  <a:pt x="1969" y="23032"/>
                  <a:pt x="1969" y="23046"/>
                </a:cubicBezTo>
                <a:lnTo>
                  <a:pt x="1969" y="23060"/>
                </a:lnTo>
                <a:lnTo>
                  <a:pt x="1983" y="23089"/>
                </a:lnTo>
                <a:cubicBezTo>
                  <a:pt x="1997" y="23103"/>
                  <a:pt x="1940" y="23132"/>
                  <a:pt x="1925" y="23132"/>
                </a:cubicBezTo>
                <a:cubicBezTo>
                  <a:pt x="1897" y="23132"/>
                  <a:pt x="1897" y="23218"/>
                  <a:pt x="1911" y="23218"/>
                </a:cubicBezTo>
                <a:cubicBezTo>
                  <a:pt x="1918" y="23211"/>
                  <a:pt x="1929" y="23208"/>
                  <a:pt x="1940" y="23208"/>
                </a:cubicBezTo>
                <a:cubicBezTo>
                  <a:pt x="1951" y="23208"/>
                  <a:pt x="1961" y="23211"/>
                  <a:pt x="1969" y="23218"/>
                </a:cubicBezTo>
                <a:cubicBezTo>
                  <a:pt x="1954" y="23276"/>
                  <a:pt x="2026" y="23247"/>
                  <a:pt x="2026" y="23276"/>
                </a:cubicBezTo>
                <a:cubicBezTo>
                  <a:pt x="2026" y="23290"/>
                  <a:pt x="2012" y="23319"/>
                  <a:pt x="1997" y="23348"/>
                </a:cubicBezTo>
                <a:lnTo>
                  <a:pt x="1983" y="23376"/>
                </a:lnTo>
                <a:cubicBezTo>
                  <a:pt x="1983" y="23420"/>
                  <a:pt x="1983" y="23463"/>
                  <a:pt x="1983" y="23477"/>
                </a:cubicBezTo>
                <a:lnTo>
                  <a:pt x="1997" y="23477"/>
                </a:lnTo>
                <a:cubicBezTo>
                  <a:pt x="2026" y="23477"/>
                  <a:pt x="2040" y="23506"/>
                  <a:pt x="2026" y="23534"/>
                </a:cubicBezTo>
                <a:lnTo>
                  <a:pt x="2026" y="23549"/>
                </a:lnTo>
                <a:cubicBezTo>
                  <a:pt x="1997" y="23549"/>
                  <a:pt x="1911" y="23491"/>
                  <a:pt x="1882" y="23463"/>
                </a:cubicBezTo>
                <a:cubicBezTo>
                  <a:pt x="1868" y="23434"/>
                  <a:pt x="1825" y="23420"/>
                  <a:pt x="1825" y="23420"/>
                </a:cubicBezTo>
                <a:cubicBezTo>
                  <a:pt x="1825" y="23405"/>
                  <a:pt x="1825" y="23376"/>
                  <a:pt x="1825" y="23362"/>
                </a:cubicBezTo>
                <a:cubicBezTo>
                  <a:pt x="1825" y="23348"/>
                  <a:pt x="1825" y="23333"/>
                  <a:pt x="1839" y="23333"/>
                </a:cubicBezTo>
                <a:cubicBezTo>
                  <a:pt x="1839" y="23319"/>
                  <a:pt x="1825" y="23276"/>
                  <a:pt x="1825" y="23276"/>
                </a:cubicBezTo>
                <a:cubicBezTo>
                  <a:pt x="1811" y="23262"/>
                  <a:pt x="1825" y="23233"/>
                  <a:pt x="1868" y="23204"/>
                </a:cubicBezTo>
                <a:lnTo>
                  <a:pt x="1825" y="23161"/>
                </a:lnTo>
                <a:lnTo>
                  <a:pt x="1782" y="23118"/>
                </a:lnTo>
                <a:cubicBezTo>
                  <a:pt x="1811" y="23089"/>
                  <a:pt x="1825" y="23032"/>
                  <a:pt x="1811" y="22989"/>
                </a:cubicBezTo>
                <a:lnTo>
                  <a:pt x="1811" y="22945"/>
                </a:lnTo>
                <a:cubicBezTo>
                  <a:pt x="1811" y="22931"/>
                  <a:pt x="1839" y="22902"/>
                  <a:pt x="1839" y="22888"/>
                </a:cubicBezTo>
                <a:cubicBezTo>
                  <a:pt x="1825" y="22874"/>
                  <a:pt x="1796" y="22859"/>
                  <a:pt x="1782" y="22845"/>
                </a:cubicBezTo>
                <a:lnTo>
                  <a:pt x="1767" y="22845"/>
                </a:lnTo>
                <a:cubicBezTo>
                  <a:pt x="1767" y="22831"/>
                  <a:pt x="1767" y="22787"/>
                  <a:pt x="1767" y="22744"/>
                </a:cubicBezTo>
                <a:lnTo>
                  <a:pt x="1782" y="22701"/>
                </a:lnTo>
                <a:cubicBezTo>
                  <a:pt x="1782" y="22687"/>
                  <a:pt x="1796" y="22672"/>
                  <a:pt x="1796" y="22672"/>
                </a:cubicBezTo>
                <a:close/>
                <a:moveTo>
                  <a:pt x="2351" y="23554"/>
                </a:moveTo>
                <a:cubicBezTo>
                  <a:pt x="2363" y="23554"/>
                  <a:pt x="2377" y="23561"/>
                  <a:pt x="2385" y="23578"/>
                </a:cubicBezTo>
                <a:cubicBezTo>
                  <a:pt x="2385" y="23603"/>
                  <a:pt x="2340" y="23652"/>
                  <a:pt x="2309" y="23652"/>
                </a:cubicBezTo>
                <a:cubicBezTo>
                  <a:pt x="2306" y="23652"/>
                  <a:pt x="2302" y="23651"/>
                  <a:pt x="2299" y="23649"/>
                </a:cubicBezTo>
                <a:cubicBezTo>
                  <a:pt x="2270" y="23635"/>
                  <a:pt x="2299" y="23578"/>
                  <a:pt x="2328" y="23563"/>
                </a:cubicBezTo>
                <a:cubicBezTo>
                  <a:pt x="2334" y="23557"/>
                  <a:pt x="2342" y="23554"/>
                  <a:pt x="2351" y="23554"/>
                </a:cubicBezTo>
                <a:close/>
                <a:moveTo>
                  <a:pt x="2012" y="23578"/>
                </a:moveTo>
                <a:cubicBezTo>
                  <a:pt x="2026" y="23578"/>
                  <a:pt x="2026" y="23621"/>
                  <a:pt x="2026" y="23635"/>
                </a:cubicBezTo>
                <a:cubicBezTo>
                  <a:pt x="2026" y="23649"/>
                  <a:pt x="1911" y="23707"/>
                  <a:pt x="1897" y="23721"/>
                </a:cubicBezTo>
                <a:cubicBezTo>
                  <a:pt x="1897" y="23745"/>
                  <a:pt x="1954" y="23768"/>
                  <a:pt x="1999" y="23768"/>
                </a:cubicBezTo>
                <a:cubicBezTo>
                  <a:pt x="2009" y="23768"/>
                  <a:pt x="2018" y="23767"/>
                  <a:pt x="2026" y="23764"/>
                </a:cubicBezTo>
                <a:cubicBezTo>
                  <a:pt x="2069" y="23764"/>
                  <a:pt x="2069" y="23779"/>
                  <a:pt x="2069" y="23793"/>
                </a:cubicBezTo>
                <a:cubicBezTo>
                  <a:pt x="2055" y="23793"/>
                  <a:pt x="2026" y="23793"/>
                  <a:pt x="2012" y="23779"/>
                </a:cubicBezTo>
                <a:cubicBezTo>
                  <a:pt x="2009" y="23776"/>
                  <a:pt x="2007" y="23775"/>
                  <a:pt x="2005" y="23775"/>
                </a:cubicBezTo>
                <a:cubicBezTo>
                  <a:pt x="1998" y="23775"/>
                  <a:pt x="2000" y="23801"/>
                  <a:pt x="2012" y="23836"/>
                </a:cubicBezTo>
                <a:lnTo>
                  <a:pt x="2026" y="23836"/>
                </a:lnTo>
                <a:lnTo>
                  <a:pt x="2098" y="23822"/>
                </a:lnTo>
                <a:lnTo>
                  <a:pt x="2098" y="23822"/>
                </a:lnTo>
                <a:cubicBezTo>
                  <a:pt x="2136" y="23886"/>
                  <a:pt x="2094" y="23939"/>
                  <a:pt x="2065" y="23939"/>
                </a:cubicBezTo>
                <a:cubicBezTo>
                  <a:pt x="2061" y="23939"/>
                  <a:pt x="2058" y="23938"/>
                  <a:pt x="2055" y="23937"/>
                </a:cubicBezTo>
                <a:cubicBezTo>
                  <a:pt x="2053" y="23935"/>
                  <a:pt x="2051" y="23935"/>
                  <a:pt x="2048" y="23935"/>
                </a:cubicBezTo>
                <a:cubicBezTo>
                  <a:pt x="2018" y="23935"/>
                  <a:pt x="1907" y="23996"/>
                  <a:pt x="1868" y="24009"/>
                </a:cubicBezTo>
                <a:cubicBezTo>
                  <a:pt x="1855" y="24018"/>
                  <a:pt x="1844" y="24021"/>
                  <a:pt x="1836" y="24021"/>
                </a:cubicBezTo>
                <a:cubicBezTo>
                  <a:pt x="1819" y="24021"/>
                  <a:pt x="1815" y="24004"/>
                  <a:pt x="1825" y="23994"/>
                </a:cubicBezTo>
                <a:cubicBezTo>
                  <a:pt x="1839" y="23980"/>
                  <a:pt x="1854" y="23922"/>
                  <a:pt x="1854" y="23879"/>
                </a:cubicBezTo>
                <a:lnTo>
                  <a:pt x="1839" y="23865"/>
                </a:lnTo>
                <a:cubicBezTo>
                  <a:pt x="1782" y="23807"/>
                  <a:pt x="1868" y="23779"/>
                  <a:pt x="1854" y="23721"/>
                </a:cubicBezTo>
                <a:lnTo>
                  <a:pt x="1825" y="23678"/>
                </a:lnTo>
                <a:cubicBezTo>
                  <a:pt x="1839" y="23635"/>
                  <a:pt x="1854" y="23578"/>
                  <a:pt x="1868" y="23578"/>
                </a:cubicBezTo>
                <a:cubicBezTo>
                  <a:pt x="1881" y="23578"/>
                  <a:pt x="1930" y="23637"/>
                  <a:pt x="1949" y="23637"/>
                </a:cubicBezTo>
                <a:cubicBezTo>
                  <a:pt x="1951" y="23637"/>
                  <a:pt x="1953" y="23636"/>
                  <a:pt x="1954" y="23635"/>
                </a:cubicBezTo>
                <a:cubicBezTo>
                  <a:pt x="1983" y="23621"/>
                  <a:pt x="2012" y="23592"/>
                  <a:pt x="2012" y="23578"/>
                </a:cubicBezTo>
                <a:close/>
                <a:moveTo>
                  <a:pt x="2213" y="25029"/>
                </a:moveTo>
                <a:cubicBezTo>
                  <a:pt x="2213" y="25029"/>
                  <a:pt x="2256" y="25043"/>
                  <a:pt x="2256" y="25057"/>
                </a:cubicBezTo>
                <a:cubicBezTo>
                  <a:pt x="2256" y="25086"/>
                  <a:pt x="2270" y="25115"/>
                  <a:pt x="2227" y="25129"/>
                </a:cubicBezTo>
                <a:cubicBezTo>
                  <a:pt x="2198" y="25144"/>
                  <a:pt x="2184" y="25172"/>
                  <a:pt x="2170" y="25201"/>
                </a:cubicBezTo>
                <a:lnTo>
                  <a:pt x="2141" y="25244"/>
                </a:lnTo>
                <a:cubicBezTo>
                  <a:pt x="2112" y="25244"/>
                  <a:pt x="2127" y="25172"/>
                  <a:pt x="2170" y="25101"/>
                </a:cubicBezTo>
                <a:lnTo>
                  <a:pt x="2213" y="25029"/>
                </a:lnTo>
                <a:close/>
                <a:moveTo>
                  <a:pt x="5680" y="25587"/>
                </a:moveTo>
                <a:cubicBezTo>
                  <a:pt x="5695" y="25587"/>
                  <a:pt x="5715" y="25635"/>
                  <a:pt x="5690" y="25661"/>
                </a:cubicBezTo>
                <a:cubicBezTo>
                  <a:pt x="5681" y="25688"/>
                  <a:pt x="5666" y="25698"/>
                  <a:pt x="5652" y="25698"/>
                </a:cubicBezTo>
                <a:cubicBezTo>
                  <a:pt x="5645" y="25698"/>
                  <a:pt x="5637" y="25695"/>
                  <a:pt x="5632" y="25690"/>
                </a:cubicBezTo>
                <a:cubicBezTo>
                  <a:pt x="5618" y="25661"/>
                  <a:pt x="5647" y="25589"/>
                  <a:pt x="5675" y="25589"/>
                </a:cubicBezTo>
                <a:cubicBezTo>
                  <a:pt x="5677" y="25587"/>
                  <a:pt x="5679" y="25587"/>
                  <a:pt x="5680" y="25587"/>
                </a:cubicBezTo>
                <a:close/>
                <a:moveTo>
                  <a:pt x="5761" y="25870"/>
                </a:moveTo>
                <a:cubicBezTo>
                  <a:pt x="5769" y="25870"/>
                  <a:pt x="5776" y="25876"/>
                  <a:pt x="5776" y="25876"/>
                </a:cubicBezTo>
                <a:lnTo>
                  <a:pt x="5790" y="25934"/>
                </a:lnTo>
                <a:cubicBezTo>
                  <a:pt x="5833" y="25966"/>
                  <a:pt x="5836" y="25982"/>
                  <a:pt x="5829" y="25982"/>
                </a:cubicBezTo>
                <a:cubicBezTo>
                  <a:pt x="5826" y="25982"/>
                  <a:pt x="5823" y="25981"/>
                  <a:pt x="5819" y="25977"/>
                </a:cubicBezTo>
                <a:cubicBezTo>
                  <a:pt x="5805" y="25977"/>
                  <a:pt x="5790" y="25977"/>
                  <a:pt x="5790" y="25991"/>
                </a:cubicBezTo>
                <a:cubicBezTo>
                  <a:pt x="5790" y="26006"/>
                  <a:pt x="5776" y="26020"/>
                  <a:pt x="5762" y="26020"/>
                </a:cubicBezTo>
                <a:cubicBezTo>
                  <a:pt x="5747" y="25977"/>
                  <a:pt x="5733" y="25948"/>
                  <a:pt x="5733" y="25905"/>
                </a:cubicBezTo>
                <a:cubicBezTo>
                  <a:pt x="5718" y="25891"/>
                  <a:pt x="5733" y="25876"/>
                  <a:pt x="5747" y="25876"/>
                </a:cubicBezTo>
                <a:cubicBezTo>
                  <a:pt x="5752" y="25872"/>
                  <a:pt x="5757" y="25870"/>
                  <a:pt x="5761" y="25870"/>
                </a:cubicBezTo>
                <a:close/>
                <a:moveTo>
                  <a:pt x="4331" y="27367"/>
                </a:moveTo>
                <a:cubicBezTo>
                  <a:pt x="4334" y="27367"/>
                  <a:pt x="4336" y="27368"/>
                  <a:pt x="4339" y="27371"/>
                </a:cubicBezTo>
                <a:cubicBezTo>
                  <a:pt x="4354" y="27399"/>
                  <a:pt x="4354" y="27428"/>
                  <a:pt x="4382" y="27442"/>
                </a:cubicBezTo>
                <a:cubicBezTo>
                  <a:pt x="4382" y="27442"/>
                  <a:pt x="4395" y="27436"/>
                  <a:pt x="4408" y="27436"/>
                </a:cubicBezTo>
                <a:cubicBezTo>
                  <a:pt x="4414" y="27436"/>
                  <a:pt x="4421" y="27438"/>
                  <a:pt x="4425" y="27442"/>
                </a:cubicBezTo>
                <a:lnTo>
                  <a:pt x="4454" y="27442"/>
                </a:lnTo>
                <a:cubicBezTo>
                  <a:pt x="4468" y="27485"/>
                  <a:pt x="4454" y="27514"/>
                  <a:pt x="4425" y="27529"/>
                </a:cubicBezTo>
                <a:cubicBezTo>
                  <a:pt x="4397" y="27529"/>
                  <a:pt x="4296" y="27428"/>
                  <a:pt x="4310" y="27399"/>
                </a:cubicBezTo>
                <a:cubicBezTo>
                  <a:pt x="4310" y="27388"/>
                  <a:pt x="4320" y="27367"/>
                  <a:pt x="4331" y="27367"/>
                </a:cubicBezTo>
                <a:close/>
                <a:moveTo>
                  <a:pt x="2292" y="27404"/>
                </a:moveTo>
                <a:cubicBezTo>
                  <a:pt x="2306" y="27404"/>
                  <a:pt x="2324" y="27408"/>
                  <a:pt x="2342" y="27414"/>
                </a:cubicBezTo>
                <a:lnTo>
                  <a:pt x="2299" y="27471"/>
                </a:lnTo>
                <a:lnTo>
                  <a:pt x="2285" y="27471"/>
                </a:lnTo>
                <a:cubicBezTo>
                  <a:pt x="2299" y="27514"/>
                  <a:pt x="2285" y="27557"/>
                  <a:pt x="2242" y="27572"/>
                </a:cubicBezTo>
                <a:lnTo>
                  <a:pt x="2213" y="27586"/>
                </a:lnTo>
                <a:cubicBezTo>
                  <a:pt x="2213" y="27586"/>
                  <a:pt x="2198" y="27586"/>
                  <a:pt x="2198" y="27600"/>
                </a:cubicBezTo>
                <a:lnTo>
                  <a:pt x="2184" y="27629"/>
                </a:lnTo>
                <a:cubicBezTo>
                  <a:pt x="2176" y="27646"/>
                  <a:pt x="2162" y="27653"/>
                  <a:pt x="2150" y="27653"/>
                </a:cubicBezTo>
                <a:cubicBezTo>
                  <a:pt x="2141" y="27653"/>
                  <a:pt x="2133" y="27649"/>
                  <a:pt x="2127" y="27644"/>
                </a:cubicBezTo>
                <a:lnTo>
                  <a:pt x="2141" y="27600"/>
                </a:lnTo>
                <a:cubicBezTo>
                  <a:pt x="2141" y="27557"/>
                  <a:pt x="2155" y="27500"/>
                  <a:pt x="2155" y="27471"/>
                </a:cubicBezTo>
                <a:cubicBezTo>
                  <a:pt x="2158" y="27468"/>
                  <a:pt x="2162" y="27467"/>
                  <a:pt x="2166" y="27467"/>
                </a:cubicBezTo>
                <a:cubicBezTo>
                  <a:pt x="2185" y="27467"/>
                  <a:pt x="2213" y="27488"/>
                  <a:pt x="2213" y="27500"/>
                </a:cubicBezTo>
                <a:cubicBezTo>
                  <a:pt x="2214" y="27501"/>
                  <a:pt x="2216" y="27502"/>
                  <a:pt x="2218" y="27502"/>
                </a:cubicBezTo>
                <a:cubicBezTo>
                  <a:pt x="2233" y="27502"/>
                  <a:pt x="2256" y="27454"/>
                  <a:pt x="2256" y="27428"/>
                </a:cubicBezTo>
                <a:cubicBezTo>
                  <a:pt x="2256" y="27411"/>
                  <a:pt x="2271" y="27404"/>
                  <a:pt x="2292" y="27404"/>
                </a:cubicBezTo>
                <a:close/>
                <a:moveTo>
                  <a:pt x="2270" y="27644"/>
                </a:moveTo>
                <a:cubicBezTo>
                  <a:pt x="2270" y="27644"/>
                  <a:pt x="2313" y="27701"/>
                  <a:pt x="2342" y="27730"/>
                </a:cubicBezTo>
                <a:cubicBezTo>
                  <a:pt x="2356" y="27744"/>
                  <a:pt x="2328" y="27830"/>
                  <a:pt x="2328" y="27859"/>
                </a:cubicBezTo>
                <a:cubicBezTo>
                  <a:pt x="2328" y="27882"/>
                  <a:pt x="2234" y="27924"/>
                  <a:pt x="2183" y="27924"/>
                </a:cubicBezTo>
                <a:cubicBezTo>
                  <a:pt x="2170" y="27924"/>
                  <a:pt x="2161" y="27922"/>
                  <a:pt x="2155" y="27917"/>
                </a:cubicBezTo>
                <a:cubicBezTo>
                  <a:pt x="2127" y="27888"/>
                  <a:pt x="2127" y="27802"/>
                  <a:pt x="2112" y="27773"/>
                </a:cubicBezTo>
                <a:cubicBezTo>
                  <a:pt x="2105" y="27766"/>
                  <a:pt x="2123" y="27762"/>
                  <a:pt x="2148" y="27762"/>
                </a:cubicBezTo>
                <a:cubicBezTo>
                  <a:pt x="2173" y="27762"/>
                  <a:pt x="2206" y="27766"/>
                  <a:pt x="2227" y="27773"/>
                </a:cubicBezTo>
                <a:cubicBezTo>
                  <a:pt x="2270" y="27773"/>
                  <a:pt x="2285" y="27758"/>
                  <a:pt x="2285" y="27730"/>
                </a:cubicBezTo>
                <a:cubicBezTo>
                  <a:pt x="2270" y="27715"/>
                  <a:pt x="2256" y="27658"/>
                  <a:pt x="2270" y="27644"/>
                </a:cubicBezTo>
                <a:close/>
                <a:moveTo>
                  <a:pt x="3923" y="27730"/>
                </a:moveTo>
                <a:cubicBezTo>
                  <a:pt x="3994" y="27744"/>
                  <a:pt x="4052" y="27758"/>
                  <a:pt x="4037" y="27773"/>
                </a:cubicBezTo>
                <a:cubicBezTo>
                  <a:pt x="4023" y="27787"/>
                  <a:pt x="4052" y="27830"/>
                  <a:pt x="4066" y="27845"/>
                </a:cubicBezTo>
                <a:cubicBezTo>
                  <a:pt x="4095" y="27845"/>
                  <a:pt x="4124" y="27931"/>
                  <a:pt x="4095" y="27945"/>
                </a:cubicBezTo>
                <a:cubicBezTo>
                  <a:pt x="4066" y="27945"/>
                  <a:pt x="3994" y="27960"/>
                  <a:pt x="3966" y="27974"/>
                </a:cubicBezTo>
                <a:cubicBezTo>
                  <a:pt x="3937" y="27974"/>
                  <a:pt x="3937" y="27945"/>
                  <a:pt x="3951" y="27917"/>
                </a:cubicBezTo>
                <a:lnTo>
                  <a:pt x="3951" y="27888"/>
                </a:lnTo>
                <a:cubicBezTo>
                  <a:pt x="3951" y="27859"/>
                  <a:pt x="3937" y="27845"/>
                  <a:pt x="3923" y="27816"/>
                </a:cubicBezTo>
                <a:lnTo>
                  <a:pt x="3923" y="27730"/>
                </a:lnTo>
                <a:close/>
                <a:moveTo>
                  <a:pt x="2894" y="28473"/>
                </a:moveTo>
                <a:cubicBezTo>
                  <a:pt x="2928" y="28473"/>
                  <a:pt x="2977" y="28494"/>
                  <a:pt x="2989" y="28506"/>
                </a:cubicBezTo>
                <a:cubicBezTo>
                  <a:pt x="3003" y="28520"/>
                  <a:pt x="3017" y="28549"/>
                  <a:pt x="3003" y="28563"/>
                </a:cubicBezTo>
                <a:lnTo>
                  <a:pt x="2989" y="28577"/>
                </a:lnTo>
                <a:cubicBezTo>
                  <a:pt x="2974" y="28620"/>
                  <a:pt x="2917" y="28635"/>
                  <a:pt x="2917" y="28692"/>
                </a:cubicBezTo>
                <a:lnTo>
                  <a:pt x="2917" y="28735"/>
                </a:lnTo>
                <a:cubicBezTo>
                  <a:pt x="2874" y="28735"/>
                  <a:pt x="2802" y="28678"/>
                  <a:pt x="2773" y="28620"/>
                </a:cubicBezTo>
                <a:lnTo>
                  <a:pt x="2831" y="28577"/>
                </a:lnTo>
                <a:lnTo>
                  <a:pt x="2845" y="28577"/>
                </a:lnTo>
                <a:cubicBezTo>
                  <a:pt x="2849" y="28585"/>
                  <a:pt x="2854" y="28589"/>
                  <a:pt x="2860" y="28589"/>
                </a:cubicBezTo>
                <a:cubicBezTo>
                  <a:pt x="2875" y="28589"/>
                  <a:pt x="2896" y="28565"/>
                  <a:pt x="2917" y="28534"/>
                </a:cubicBezTo>
                <a:lnTo>
                  <a:pt x="2902" y="28520"/>
                </a:lnTo>
                <a:lnTo>
                  <a:pt x="2874" y="28477"/>
                </a:lnTo>
                <a:cubicBezTo>
                  <a:pt x="2879" y="28474"/>
                  <a:pt x="2886" y="28473"/>
                  <a:pt x="2894" y="28473"/>
                </a:cubicBezTo>
                <a:close/>
                <a:moveTo>
                  <a:pt x="3091" y="28590"/>
                </a:moveTo>
                <a:cubicBezTo>
                  <a:pt x="3105" y="28590"/>
                  <a:pt x="3112" y="28603"/>
                  <a:pt x="3104" y="28620"/>
                </a:cubicBezTo>
                <a:cubicBezTo>
                  <a:pt x="3104" y="28664"/>
                  <a:pt x="3046" y="28735"/>
                  <a:pt x="3046" y="28750"/>
                </a:cubicBezTo>
                <a:cubicBezTo>
                  <a:pt x="3056" y="28750"/>
                  <a:pt x="3027" y="28756"/>
                  <a:pt x="3002" y="28756"/>
                </a:cubicBezTo>
                <a:cubicBezTo>
                  <a:pt x="2990" y="28756"/>
                  <a:pt x="2979" y="28755"/>
                  <a:pt x="2974" y="28750"/>
                </a:cubicBezTo>
                <a:cubicBezTo>
                  <a:pt x="2960" y="28735"/>
                  <a:pt x="3032" y="28649"/>
                  <a:pt x="3060" y="28606"/>
                </a:cubicBezTo>
                <a:cubicBezTo>
                  <a:pt x="3071" y="28595"/>
                  <a:pt x="3082" y="28590"/>
                  <a:pt x="3091" y="28590"/>
                </a:cubicBezTo>
                <a:close/>
                <a:moveTo>
                  <a:pt x="2792" y="29063"/>
                </a:moveTo>
                <a:cubicBezTo>
                  <a:pt x="2796" y="29063"/>
                  <a:pt x="2800" y="29064"/>
                  <a:pt x="2802" y="29066"/>
                </a:cubicBezTo>
                <a:cubicBezTo>
                  <a:pt x="2816" y="29066"/>
                  <a:pt x="2816" y="29109"/>
                  <a:pt x="2816" y="29109"/>
                </a:cubicBezTo>
                <a:cubicBezTo>
                  <a:pt x="2816" y="29109"/>
                  <a:pt x="2787" y="29138"/>
                  <a:pt x="2759" y="29152"/>
                </a:cubicBezTo>
                <a:lnTo>
                  <a:pt x="2730" y="29181"/>
                </a:lnTo>
                <a:lnTo>
                  <a:pt x="2687" y="29210"/>
                </a:lnTo>
                <a:cubicBezTo>
                  <a:pt x="2673" y="29181"/>
                  <a:pt x="2673" y="29138"/>
                  <a:pt x="2687" y="29109"/>
                </a:cubicBezTo>
                <a:cubicBezTo>
                  <a:pt x="2699" y="29097"/>
                  <a:pt x="2765" y="29063"/>
                  <a:pt x="2792" y="29063"/>
                </a:cubicBezTo>
                <a:close/>
                <a:moveTo>
                  <a:pt x="2989" y="29066"/>
                </a:moveTo>
                <a:cubicBezTo>
                  <a:pt x="3017" y="29066"/>
                  <a:pt x="2989" y="29166"/>
                  <a:pt x="2989" y="29210"/>
                </a:cubicBezTo>
                <a:cubicBezTo>
                  <a:pt x="2989" y="29237"/>
                  <a:pt x="2977" y="29253"/>
                  <a:pt x="2960" y="29253"/>
                </a:cubicBezTo>
                <a:cubicBezTo>
                  <a:pt x="2952" y="29253"/>
                  <a:pt x="2941" y="29248"/>
                  <a:pt x="2931" y="29238"/>
                </a:cubicBezTo>
                <a:lnTo>
                  <a:pt x="2888" y="29210"/>
                </a:lnTo>
                <a:lnTo>
                  <a:pt x="2874" y="29195"/>
                </a:lnTo>
                <a:cubicBezTo>
                  <a:pt x="2874" y="29166"/>
                  <a:pt x="2888" y="29123"/>
                  <a:pt x="2888" y="29109"/>
                </a:cubicBezTo>
                <a:cubicBezTo>
                  <a:pt x="2888" y="29109"/>
                  <a:pt x="2960" y="29066"/>
                  <a:pt x="2989" y="29066"/>
                </a:cubicBezTo>
                <a:close/>
                <a:moveTo>
                  <a:pt x="2974" y="1"/>
                </a:moveTo>
                <a:cubicBezTo>
                  <a:pt x="2960" y="1"/>
                  <a:pt x="2960" y="44"/>
                  <a:pt x="2946" y="73"/>
                </a:cubicBezTo>
                <a:lnTo>
                  <a:pt x="2931" y="102"/>
                </a:lnTo>
                <a:cubicBezTo>
                  <a:pt x="2917" y="116"/>
                  <a:pt x="2874" y="130"/>
                  <a:pt x="2845" y="130"/>
                </a:cubicBezTo>
                <a:lnTo>
                  <a:pt x="2759" y="130"/>
                </a:lnTo>
                <a:cubicBezTo>
                  <a:pt x="2754" y="129"/>
                  <a:pt x="2750" y="128"/>
                  <a:pt x="2746" y="128"/>
                </a:cubicBezTo>
                <a:cubicBezTo>
                  <a:pt x="2716" y="128"/>
                  <a:pt x="2716" y="175"/>
                  <a:pt x="2716" y="188"/>
                </a:cubicBezTo>
                <a:cubicBezTo>
                  <a:pt x="2730" y="202"/>
                  <a:pt x="2773" y="202"/>
                  <a:pt x="2802" y="202"/>
                </a:cubicBezTo>
                <a:lnTo>
                  <a:pt x="2816" y="202"/>
                </a:lnTo>
                <a:lnTo>
                  <a:pt x="2831" y="231"/>
                </a:lnTo>
                <a:cubicBezTo>
                  <a:pt x="2816" y="245"/>
                  <a:pt x="2773" y="288"/>
                  <a:pt x="2759" y="331"/>
                </a:cubicBezTo>
                <a:lnTo>
                  <a:pt x="2759" y="375"/>
                </a:lnTo>
                <a:cubicBezTo>
                  <a:pt x="2759" y="375"/>
                  <a:pt x="2716" y="360"/>
                  <a:pt x="2701" y="360"/>
                </a:cubicBezTo>
                <a:cubicBezTo>
                  <a:pt x="2698" y="357"/>
                  <a:pt x="2687" y="356"/>
                  <a:pt x="2673" y="356"/>
                </a:cubicBezTo>
                <a:cubicBezTo>
                  <a:pt x="2658" y="356"/>
                  <a:pt x="2640" y="357"/>
                  <a:pt x="2622" y="357"/>
                </a:cubicBezTo>
                <a:cubicBezTo>
                  <a:pt x="2586" y="357"/>
                  <a:pt x="2550" y="353"/>
                  <a:pt x="2543" y="331"/>
                </a:cubicBezTo>
                <a:cubicBezTo>
                  <a:pt x="2529" y="303"/>
                  <a:pt x="2457" y="288"/>
                  <a:pt x="2443" y="288"/>
                </a:cubicBezTo>
                <a:cubicBezTo>
                  <a:pt x="2414" y="288"/>
                  <a:pt x="2385" y="303"/>
                  <a:pt x="2385" y="303"/>
                </a:cubicBezTo>
                <a:lnTo>
                  <a:pt x="2385" y="317"/>
                </a:lnTo>
                <a:cubicBezTo>
                  <a:pt x="2385" y="331"/>
                  <a:pt x="2385" y="346"/>
                  <a:pt x="2385" y="346"/>
                </a:cubicBezTo>
                <a:lnTo>
                  <a:pt x="2428" y="360"/>
                </a:lnTo>
                <a:cubicBezTo>
                  <a:pt x="2500" y="389"/>
                  <a:pt x="2486" y="446"/>
                  <a:pt x="2457" y="446"/>
                </a:cubicBezTo>
                <a:cubicBezTo>
                  <a:pt x="2428" y="461"/>
                  <a:pt x="2428" y="489"/>
                  <a:pt x="2443" y="504"/>
                </a:cubicBezTo>
                <a:lnTo>
                  <a:pt x="2443" y="518"/>
                </a:lnTo>
                <a:lnTo>
                  <a:pt x="2443" y="590"/>
                </a:lnTo>
                <a:cubicBezTo>
                  <a:pt x="2385" y="590"/>
                  <a:pt x="2443" y="619"/>
                  <a:pt x="2471" y="633"/>
                </a:cubicBezTo>
                <a:cubicBezTo>
                  <a:pt x="2515" y="648"/>
                  <a:pt x="2543" y="691"/>
                  <a:pt x="2543" y="691"/>
                </a:cubicBezTo>
                <a:cubicBezTo>
                  <a:pt x="2543" y="691"/>
                  <a:pt x="2457" y="734"/>
                  <a:pt x="2371" y="777"/>
                </a:cubicBezTo>
                <a:lnTo>
                  <a:pt x="2443" y="892"/>
                </a:lnTo>
                <a:lnTo>
                  <a:pt x="2443" y="906"/>
                </a:lnTo>
                <a:cubicBezTo>
                  <a:pt x="2414" y="920"/>
                  <a:pt x="2385" y="920"/>
                  <a:pt x="2356" y="920"/>
                </a:cubicBezTo>
                <a:lnTo>
                  <a:pt x="2328" y="906"/>
                </a:lnTo>
                <a:lnTo>
                  <a:pt x="2313" y="892"/>
                </a:lnTo>
                <a:cubicBezTo>
                  <a:pt x="2313" y="863"/>
                  <a:pt x="2285" y="834"/>
                  <a:pt x="2256" y="820"/>
                </a:cubicBezTo>
                <a:lnTo>
                  <a:pt x="2256" y="820"/>
                </a:lnTo>
                <a:lnTo>
                  <a:pt x="2270" y="863"/>
                </a:lnTo>
                <a:cubicBezTo>
                  <a:pt x="2270" y="886"/>
                  <a:pt x="2280" y="910"/>
                  <a:pt x="2268" y="910"/>
                </a:cubicBezTo>
                <a:cubicBezTo>
                  <a:pt x="2265" y="910"/>
                  <a:pt x="2261" y="909"/>
                  <a:pt x="2256" y="906"/>
                </a:cubicBezTo>
                <a:cubicBezTo>
                  <a:pt x="2234" y="895"/>
                  <a:pt x="2218" y="890"/>
                  <a:pt x="2206" y="890"/>
                </a:cubicBezTo>
                <a:cubicBezTo>
                  <a:pt x="2185" y="890"/>
                  <a:pt x="2173" y="903"/>
                  <a:pt x="2155" y="920"/>
                </a:cubicBezTo>
                <a:lnTo>
                  <a:pt x="2141" y="978"/>
                </a:lnTo>
                <a:cubicBezTo>
                  <a:pt x="2184" y="992"/>
                  <a:pt x="2170" y="1021"/>
                  <a:pt x="2155" y="1050"/>
                </a:cubicBezTo>
                <a:cubicBezTo>
                  <a:pt x="2141" y="1064"/>
                  <a:pt x="2127" y="1193"/>
                  <a:pt x="2170" y="1208"/>
                </a:cubicBezTo>
                <a:cubicBezTo>
                  <a:pt x="2198" y="1237"/>
                  <a:pt x="2198" y="1265"/>
                  <a:pt x="2184" y="1265"/>
                </a:cubicBezTo>
                <a:cubicBezTo>
                  <a:pt x="2170" y="1265"/>
                  <a:pt x="2213" y="1308"/>
                  <a:pt x="2227" y="1323"/>
                </a:cubicBezTo>
                <a:cubicBezTo>
                  <a:pt x="2240" y="1336"/>
                  <a:pt x="2301" y="1396"/>
                  <a:pt x="2333" y="1396"/>
                </a:cubicBezTo>
                <a:cubicBezTo>
                  <a:pt x="2337" y="1396"/>
                  <a:pt x="2340" y="1396"/>
                  <a:pt x="2342" y="1395"/>
                </a:cubicBezTo>
                <a:cubicBezTo>
                  <a:pt x="2356" y="1395"/>
                  <a:pt x="2371" y="1481"/>
                  <a:pt x="2371" y="1524"/>
                </a:cubicBezTo>
                <a:cubicBezTo>
                  <a:pt x="2371" y="1553"/>
                  <a:pt x="2313" y="1567"/>
                  <a:pt x="2299" y="1567"/>
                </a:cubicBezTo>
                <a:cubicBezTo>
                  <a:pt x="2292" y="1560"/>
                  <a:pt x="2281" y="1556"/>
                  <a:pt x="2272" y="1556"/>
                </a:cubicBezTo>
                <a:cubicBezTo>
                  <a:pt x="2263" y="1556"/>
                  <a:pt x="2256" y="1560"/>
                  <a:pt x="2256" y="1567"/>
                </a:cubicBezTo>
                <a:cubicBezTo>
                  <a:pt x="2256" y="1567"/>
                  <a:pt x="2299" y="1596"/>
                  <a:pt x="2313" y="1610"/>
                </a:cubicBezTo>
                <a:cubicBezTo>
                  <a:pt x="2342" y="1624"/>
                  <a:pt x="2299" y="1653"/>
                  <a:pt x="2242" y="1653"/>
                </a:cubicBezTo>
                <a:lnTo>
                  <a:pt x="2198" y="1624"/>
                </a:lnTo>
                <a:cubicBezTo>
                  <a:pt x="2198" y="1620"/>
                  <a:pt x="2196" y="1619"/>
                  <a:pt x="2192" y="1619"/>
                </a:cubicBezTo>
                <a:cubicBezTo>
                  <a:pt x="2183" y="1619"/>
                  <a:pt x="2165" y="1629"/>
                  <a:pt x="2155" y="1639"/>
                </a:cubicBezTo>
                <a:cubicBezTo>
                  <a:pt x="2155" y="1639"/>
                  <a:pt x="2155" y="1668"/>
                  <a:pt x="2170" y="1668"/>
                </a:cubicBezTo>
                <a:lnTo>
                  <a:pt x="2198" y="1696"/>
                </a:lnTo>
                <a:cubicBezTo>
                  <a:pt x="2242" y="1711"/>
                  <a:pt x="2242" y="1739"/>
                  <a:pt x="2213" y="1739"/>
                </a:cubicBezTo>
                <a:cubicBezTo>
                  <a:pt x="2198" y="1783"/>
                  <a:pt x="2198" y="1811"/>
                  <a:pt x="2198" y="1854"/>
                </a:cubicBezTo>
                <a:cubicBezTo>
                  <a:pt x="2184" y="1897"/>
                  <a:pt x="2112" y="1854"/>
                  <a:pt x="2127" y="1912"/>
                </a:cubicBezTo>
                <a:lnTo>
                  <a:pt x="2141" y="1984"/>
                </a:lnTo>
                <a:cubicBezTo>
                  <a:pt x="2141" y="2070"/>
                  <a:pt x="2213" y="2127"/>
                  <a:pt x="2242" y="2127"/>
                </a:cubicBezTo>
                <a:cubicBezTo>
                  <a:pt x="2270" y="2127"/>
                  <a:pt x="2299" y="2170"/>
                  <a:pt x="2299" y="2228"/>
                </a:cubicBezTo>
                <a:lnTo>
                  <a:pt x="2270" y="2257"/>
                </a:lnTo>
                <a:lnTo>
                  <a:pt x="2213" y="2300"/>
                </a:lnTo>
                <a:cubicBezTo>
                  <a:pt x="2198" y="2386"/>
                  <a:pt x="2184" y="2472"/>
                  <a:pt x="2170" y="2515"/>
                </a:cubicBezTo>
                <a:lnTo>
                  <a:pt x="2155" y="2544"/>
                </a:lnTo>
                <a:cubicBezTo>
                  <a:pt x="2112" y="2573"/>
                  <a:pt x="2170" y="2587"/>
                  <a:pt x="2155" y="2616"/>
                </a:cubicBezTo>
                <a:cubicBezTo>
                  <a:pt x="2127" y="2645"/>
                  <a:pt x="2112" y="2673"/>
                  <a:pt x="2098" y="2702"/>
                </a:cubicBezTo>
                <a:cubicBezTo>
                  <a:pt x="2098" y="2702"/>
                  <a:pt x="2098" y="2731"/>
                  <a:pt x="2098" y="2731"/>
                </a:cubicBezTo>
                <a:cubicBezTo>
                  <a:pt x="2141" y="2759"/>
                  <a:pt x="2112" y="2803"/>
                  <a:pt x="2127" y="2831"/>
                </a:cubicBezTo>
                <a:lnTo>
                  <a:pt x="2155" y="2860"/>
                </a:lnTo>
                <a:cubicBezTo>
                  <a:pt x="2184" y="2874"/>
                  <a:pt x="2198" y="2903"/>
                  <a:pt x="2198" y="2918"/>
                </a:cubicBezTo>
                <a:cubicBezTo>
                  <a:pt x="2198" y="2918"/>
                  <a:pt x="2155" y="2946"/>
                  <a:pt x="2127" y="2961"/>
                </a:cubicBezTo>
                <a:lnTo>
                  <a:pt x="2155" y="3047"/>
                </a:lnTo>
                <a:lnTo>
                  <a:pt x="2155" y="3061"/>
                </a:lnTo>
                <a:cubicBezTo>
                  <a:pt x="2155" y="3076"/>
                  <a:pt x="2127" y="3119"/>
                  <a:pt x="2098" y="3147"/>
                </a:cubicBezTo>
                <a:lnTo>
                  <a:pt x="2083" y="3162"/>
                </a:lnTo>
                <a:lnTo>
                  <a:pt x="2026" y="3219"/>
                </a:lnTo>
                <a:cubicBezTo>
                  <a:pt x="2040" y="3248"/>
                  <a:pt x="2083" y="3291"/>
                  <a:pt x="2127" y="3334"/>
                </a:cubicBezTo>
                <a:lnTo>
                  <a:pt x="2127" y="3392"/>
                </a:lnTo>
                <a:cubicBezTo>
                  <a:pt x="2141" y="3420"/>
                  <a:pt x="2198" y="3449"/>
                  <a:pt x="2227" y="3478"/>
                </a:cubicBezTo>
                <a:cubicBezTo>
                  <a:pt x="2227" y="3492"/>
                  <a:pt x="2127" y="3492"/>
                  <a:pt x="2098" y="3492"/>
                </a:cubicBezTo>
                <a:cubicBezTo>
                  <a:pt x="2092" y="3490"/>
                  <a:pt x="2086" y="3489"/>
                  <a:pt x="2081" y="3489"/>
                </a:cubicBezTo>
                <a:cubicBezTo>
                  <a:pt x="2051" y="3489"/>
                  <a:pt x="2040" y="3523"/>
                  <a:pt x="2040" y="3535"/>
                </a:cubicBezTo>
                <a:cubicBezTo>
                  <a:pt x="2040" y="3564"/>
                  <a:pt x="2083" y="3650"/>
                  <a:pt x="2069" y="3665"/>
                </a:cubicBezTo>
                <a:cubicBezTo>
                  <a:pt x="2040" y="3693"/>
                  <a:pt x="1997" y="3722"/>
                  <a:pt x="1969" y="3736"/>
                </a:cubicBezTo>
                <a:lnTo>
                  <a:pt x="1969" y="3780"/>
                </a:lnTo>
                <a:cubicBezTo>
                  <a:pt x="1969" y="3808"/>
                  <a:pt x="1940" y="3837"/>
                  <a:pt x="1940" y="3866"/>
                </a:cubicBezTo>
                <a:lnTo>
                  <a:pt x="1940" y="3909"/>
                </a:lnTo>
                <a:cubicBezTo>
                  <a:pt x="1940" y="3952"/>
                  <a:pt x="1925" y="3995"/>
                  <a:pt x="1925" y="3995"/>
                </a:cubicBezTo>
                <a:cubicBezTo>
                  <a:pt x="1918" y="4002"/>
                  <a:pt x="1911" y="4006"/>
                  <a:pt x="1906" y="4006"/>
                </a:cubicBezTo>
                <a:cubicBezTo>
                  <a:pt x="1900" y="4006"/>
                  <a:pt x="1897" y="4002"/>
                  <a:pt x="1897" y="3995"/>
                </a:cubicBezTo>
                <a:cubicBezTo>
                  <a:pt x="1882" y="3981"/>
                  <a:pt x="1868" y="3966"/>
                  <a:pt x="1882" y="3952"/>
                </a:cubicBezTo>
                <a:cubicBezTo>
                  <a:pt x="1897" y="3894"/>
                  <a:pt x="1825" y="3794"/>
                  <a:pt x="1940" y="3765"/>
                </a:cubicBezTo>
                <a:cubicBezTo>
                  <a:pt x="1940" y="3765"/>
                  <a:pt x="1940" y="3722"/>
                  <a:pt x="1925" y="3722"/>
                </a:cubicBezTo>
                <a:lnTo>
                  <a:pt x="1897" y="3693"/>
                </a:lnTo>
                <a:cubicBezTo>
                  <a:pt x="1868" y="3665"/>
                  <a:pt x="1868" y="3622"/>
                  <a:pt x="1882" y="3622"/>
                </a:cubicBezTo>
                <a:cubicBezTo>
                  <a:pt x="1911" y="3607"/>
                  <a:pt x="1825" y="3564"/>
                  <a:pt x="1796" y="3564"/>
                </a:cubicBezTo>
                <a:cubicBezTo>
                  <a:pt x="1767" y="3550"/>
                  <a:pt x="1796" y="3406"/>
                  <a:pt x="1782" y="3363"/>
                </a:cubicBezTo>
                <a:cubicBezTo>
                  <a:pt x="1753" y="3305"/>
                  <a:pt x="1724" y="3248"/>
                  <a:pt x="1681" y="3234"/>
                </a:cubicBezTo>
                <a:lnTo>
                  <a:pt x="1652" y="3234"/>
                </a:lnTo>
                <a:lnTo>
                  <a:pt x="1638" y="3248"/>
                </a:lnTo>
                <a:cubicBezTo>
                  <a:pt x="1637" y="3249"/>
                  <a:pt x="1637" y="3249"/>
                  <a:pt x="1636" y="3249"/>
                </a:cubicBezTo>
                <a:cubicBezTo>
                  <a:pt x="1618" y="3249"/>
                  <a:pt x="1553" y="3102"/>
                  <a:pt x="1581" y="3047"/>
                </a:cubicBezTo>
                <a:cubicBezTo>
                  <a:pt x="1603" y="3003"/>
                  <a:pt x="1641" y="2984"/>
                  <a:pt x="1665" y="2984"/>
                </a:cubicBezTo>
                <a:cubicBezTo>
                  <a:pt x="1672" y="2984"/>
                  <a:pt x="1678" y="2986"/>
                  <a:pt x="1681" y="2989"/>
                </a:cubicBezTo>
                <a:cubicBezTo>
                  <a:pt x="1696" y="2989"/>
                  <a:pt x="1753" y="2918"/>
                  <a:pt x="1767" y="2874"/>
                </a:cubicBezTo>
                <a:cubicBezTo>
                  <a:pt x="1767" y="2846"/>
                  <a:pt x="1753" y="2817"/>
                  <a:pt x="1710" y="2817"/>
                </a:cubicBezTo>
                <a:lnTo>
                  <a:pt x="1710" y="2889"/>
                </a:lnTo>
                <a:cubicBezTo>
                  <a:pt x="1710" y="2889"/>
                  <a:pt x="1710" y="2903"/>
                  <a:pt x="1696" y="2903"/>
                </a:cubicBezTo>
                <a:lnTo>
                  <a:pt x="1667" y="2903"/>
                </a:lnTo>
                <a:lnTo>
                  <a:pt x="1638" y="2860"/>
                </a:lnTo>
                <a:cubicBezTo>
                  <a:pt x="1595" y="2803"/>
                  <a:pt x="1581" y="2702"/>
                  <a:pt x="1595" y="2688"/>
                </a:cubicBezTo>
                <a:cubicBezTo>
                  <a:pt x="1595" y="2680"/>
                  <a:pt x="1605" y="2677"/>
                  <a:pt x="1619" y="2677"/>
                </a:cubicBezTo>
                <a:cubicBezTo>
                  <a:pt x="1642" y="2677"/>
                  <a:pt x="1677" y="2684"/>
                  <a:pt x="1700" y="2684"/>
                </a:cubicBezTo>
                <a:cubicBezTo>
                  <a:pt x="1714" y="2684"/>
                  <a:pt x="1724" y="2681"/>
                  <a:pt x="1724" y="2673"/>
                </a:cubicBezTo>
                <a:cubicBezTo>
                  <a:pt x="1739" y="2659"/>
                  <a:pt x="1739" y="2630"/>
                  <a:pt x="1739" y="2616"/>
                </a:cubicBezTo>
                <a:cubicBezTo>
                  <a:pt x="1724" y="2616"/>
                  <a:pt x="1652" y="2601"/>
                  <a:pt x="1566" y="2587"/>
                </a:cubicBezTo>
                <a:lnTo>
                  <a:pt x="1523" y="2487"/>
                </a:lnTo>
                <a:lnTo>
                  <a:pt x="1523" y="2458"/>
                </a:lnTo>
                <a:cubicBezTo>
                  <a:pt x="1494" y="2429"/>
                  <a:pt x="1494" y="2386"/>
                  <a:pt x="1509" y="2372"/>
                </a:cubicBezTo>
                <a:cubicBezTo>
                  <a:pt x="1523" y="2372"/>
                  <a:pt x="1509" y="2328"/>
                  <a:pt x="1494" y="2328"/>
                </a:cubicBezTo>
                <a:cubicBezTo>
                  <a:pt x="1480" y="2314"/>
                  <a:pt x="1480" y="2300"/>
                  <a:pt x="1480" y="2285"/>
                </a:cubicBezTo>
                <a:cubicBezTo>
                  <a:pt x="1494" y="2285"/>
                  <a:pt x="1552" y="2271"/>
                  <a:pt x="1609" y="2242"/>
                </a:cubicBezTo>
                <a:lnTo>
                  <a:pt x="1624" y="2170"/>
                </a:lnTo>
                <a:lnTo>
                  <a:pt x="1638" y="2170"/>
                </a:lnTo>
                <a:cubicBezTo>
                  <a:pt x="1667" y="2170"/>
                  <a:pt x="1667" y="2142"/>
                  <a:pt x="1667" y="2142"/>
                </a:cubicBezTo>
                <a:cubicBezTo>
                  <a:pt x="1652" y="2142"/>
                  <a:pt x="1609" y="2127"/>
                  <a:pt x="1552" y="2113"/>
                </a:cubicBezTo>
                <a:lnTo>
                  <a:pt x="1624" y="2012"/>
                </a:lnTo>
                <a:cubicBezTo>
                  <a:pt x="1624" y="2012"/>
                  <a:pt x="1624" y="1998"/>
                  <a:pt x="1624" y="1984"/>
                </a:cubicBezTo>
                <a:cubicBezTo>
                  <a:pt x="1624" y="1984"/>
                  <a:pt x="1617" y="1977"/>
                  <a:pt x="1609" y="1977"/>
                </a:cubicBezTo>
                <a:cubicBezTo>
                  <a:pt x="1605" y="1977"/>
                  <a:pt x="1600" y="1979"/>
                  <a:pt x="1595" y="1984"/>
                </a:cubicBezTo>
                <a:lnTo>
                  <a:pt x="1523" y="2041"/>
                </a:lnTo>
                <a:cubicBezTo>
                  <a:pt x="1509" y="1969"/>
                  <a:pt x="1466" y="1883"/>
                  <a:pt x="1451" y="1854"/>
                </a:cubicBezTo>
                <a:lnTo>
                  <a:pt x="1480" y="1826"/>
                </a:lnTo>
                <a:lnTo>
                  <a:pt x="1494" y="1797"/>
                </a:lnTo>
                <a:cubicBezTo>
                  <a:pt x="1523" y="1797"/>
                  <a:pt x="1566" y="1768"/>
                  <a:pt x="1552" y="1725"/>
                </a:cubicBezTo>
                <a:lnTo>
                  <a:pt x="1552" y="1682"/>
                </a:lnTo>
                <a:cubicBezTo>
                  <a:pt x="1538" y="1682"/>
                  <a:pt x="1523" y="1696"/>
                  <a:pt x="1523" y="1725"/>
                </a:cubicBezTo>
                <a:lnTo>
                  <a:pt x="1523" y="1739"/>
                </a:lnTo>
                <a:cubicBezTo>
                  <a:pt x="1523" y="1754"/>
                  <a:pt x="1523" y="1768"/>
                  <a:pt x="1523" y="1768"/>
                </a:cubicBezTo>
                <a:lnTo>
                  <a:pt x="1480" y="1768"/>
                </a:lnTo>
                <a:lnTo>
                  <a:pt x="1466" y="1711"/>
                </a:lnTo>
                <a:cubicBezTo>
                  <a:pt x="1451" y="1653"/>
                  <a:pt x="1509" y="1581"/>
                  <a:pt x="1509" y="1553"/>
                </a:cubicBezTo>
                <a:cubicBezTo>
                  <a:pt x="1509" y="1510"/>
                  <a:pt x="1523" y="1466"/>
                  <a:pt x="1538" y="1438"/>
                </a:cubicBezTo>
                <a:cubicBezTo>
                  <a:pt x="1538" y="1431"/>
                  <a:pt x="1534" y="1427"/>
                  <a:pt x="1527" y="1427"/>
                </a:cubicBezTo>
                <a:cubicBezTo>
                  <a:pt x="1520" y="1427"/>
                  <a:pt x="1509" y="1431"/>
                  <a:pt x="1494" y="1438"/>
                </a:cubicBezTo>
                <a:lnTo>
                  <a:pt x="1480" y="1452"/>
                </a:lnTo>
                <a:cubicBezTo>
                  <a:pt x="1470" y="1471"/>
                  <a:pt x="1461" y="1478"/>
                  <a:pt x="1451" y="1478"/>
                </a:cubicBezTo>
                <a:cubicBezTo>
                  <a:pt x="1432" y="1478"/>
                  <a:pt x="1413" y="1452"/>
                  <a:pt x="1394" y="1452"/>
                </a:cubicBezTo>
                <a:cubicBezTo>
                  <a:pt x="1351" y="1452"/>
                  <a:pt x="1365" y="1409"/>
                  <a:pt x="1365" y="1395"/>
                </a:cubicBezTo>
                <a:lnTo>
                  <a:pt x="1408" y="1323"/>
                </a:lnTo>
                <a:cubicBezTo>
                  <a:pt x="1380" y="1251"/>
                  <a:pt x="1394" y="1122"/>
                  <a:pt x="1380" y="1107"/>
                </a:cubicBezTo>
                <a:cubicBezTo>
                  <a:pt x="1351" y="1093"/>
                  <a:pt x="1336" y="1050"/>
                  <a:pt x="1322" y="1007"/>
                </a:cubicBezTo>
                <a:lnTo>
                  <a:pt x="1365" y="1007"/>
                </a:lnTo>
                <a:cubicBezTo>
                  <a:pt x="1394" y="1007"/>
                  <a:pt x="1408" y="978"/>
                  <a:pt x="1380" y="978"/>
                </a:cubicBezTo>
                <a:lnTo>
                  <a:pt x="1336" y="964"/>
                </a:lnTo>
                <a:cubicBezTo>
                  <a:pt x="1293" y="920"/>
                  <a:pt x="1164" y="877"/>
                  <a:pt x="1121" y="863"/>
                </a:cubicBezTo>
                <a:cubicBezTo>
                  <a:pt x="1092" y="834"/>
                  <a:pt x="1107" y="806"/>
                  <a:pt x="1164" y="791"/>
                </a:cubicBezTo>
                <a:lnTo>
                  <a:pt x="1265" y="849"/>
                </a:lnTo>
                <a:lnTo>
                  <a:pt x="1308" y="863"/>
                </a:lnTo>
                <a:cubicBezTo>
                  <a:pt x="1351" y="892"/>
                  <a:pt x="1408" y="892"/>
                  <a:pt x="1437" y="892"/>
                </a:cubicBezTo>
                <a:lnTo>
                  <a:pt x="1408" y="863"/>
                </a:lnTo>
                <a:cubicBezTo>
                  <a:pt x="1423" y="834"/>
                  <a:pt x="1351" y="806"/>
                  <a:pt x="1322" y="806"/>
                </a:cubicBezTo>
                <a:cubicBezTo>
                  <a:pt x="1293" y="806"/>
                  <a:pt x="1293" y="777"/>
                  <a:pt x="1322" y="734"/>
                </a:cubicBezTo>
                <a:lnTo>
                  <a:pt x="1351" y="705"/>
                </a:lnTo>
                <a:lnTo>
                  <a:pt x="1394" y="676"/>
                </a:lnTo>
                <a:cubicBezTo>
                  <a:pt x="1403" y="641"/>
                  <a:pt x="1422" y="622"/>
                  <a:pt x="1442" y="622"/>
                </a:cubicBezTo>
                <a:cubicBezTo>
                  <a:pt x="1455" y="622"/>
                  <a:pt x="1469" y="631"/>
                  <a:pt x="1480" y="648"/>
                </a:cubicBezTo>
                <a:lnTo>
                  <a:pt x="1552" y="648"/>
                </a:lnTo>
                <a:cubicBezTo>
                  <a:pt x="1595" y="619"/>
                  <a:pt x="1552" y="561"/>
                  <a:pt x="1523" y="547"/>
                </a:cubicBezTo>
                <a:cubicBezTo>
                  <a:pt x="1494" y="547"/>
                  <a:pt x="1480" y="475"/>
                  <a:pt x="1480" y="461"/>
                </a:cubicBezTo>
                <a:cubicBezTo>
                  <a:pt x="1481" y="460"/>
                  <a:pt x="1481" y="460"/>
                  <a:pt x="1481" y="460"/>
                </a:cubicBezTo>
                <a:lnTo>
                  <a:pt x="1481" y="460"/>
                </a:lnTo>
                <a:cubicBezTo>
                  <a:pt x="1478" y="460"/>
                  <a:pt x="1336" y="576"/>
                  <a:pt x="1322" y="576"/>
                </a:cubicBezTo>
                <a:cubicBezTo>
                  <a:pt x="1293" y="576"/>
                  <a:pt x="1293" y="533"/>
                  <a:pt x="1293" y="518"/>
                </a:cubicBezTo>
                <a:cubicBezTo>
                  <a:pt x="1279" y="504"/>
                  <a:pt x="1236" y="475"/>
                  <a:pt x="1193" y="461"/>
                </a:cubicBezTo>
                <a:lnTo>
                  <a:pt x="1178" y="403"/>
                </a:lnTo>
                <a:cubicBezTo>
                  <a:pt x="1164" y="375"/>
                  <a:pt x="1150" y="346"/>
                  <a:pt x="1135" y="317"/>
                </a:cubicBezTo>
                <a:cubicBezTo>
                  <a:pt x="1127" y="305"/>
                  <a:pt x="1119" y="301"/>
                  <a:pt x="1111" y="301"/>
                </a:cubicBezTo>
                <a:cubicBezTo>
                  <a:pt x="1095" y="301"/>
                  <a:pt x="1080" y="319"/>
                  <a:pt x="1069" y="319"/>
                </a:cubicBezTo>
                <a:cubicBezTo>
                  <a:pt x="1067" y="319"/>
                  <a:pt x="1065" y="319"/>
                  <a:pt x="1063" y="317"/>
                </a:cubicBezTo>
                <a:lnTo>
                  <a:pt x="1035" y="288"/>
                </a:lnTo>
                <a:cubicBezTo>
                  <a:pt x="1006" y="245"/>
                  <a:pt x="977" y="188"/>
                  <a:pt x="963" y="188"/>
                </a:cubicBezTo>
                <a:cubicBezTo>
                  <a:pt x="963" y="185"/>
                  <a:pt x="962" y="184"/>
                  <a:pt x="961" y="184"/>
                </a:cubicBezTo>
                <a:cubicBezTo>
                  <a:pt x="957" y="184"/>
                  <a:pt x="943" y="207"/>
                  <a:pt x="920" y="231"/>
                </a:cubicBezTo>
                <a:lnTo>
                  <a:pt x="934" y="245"/>
                </a:lnTo>
                <a:cubicBezTo>
                  <a:pt x="977" y="274"/>
                  <a:pt x="920" y="303"/>
                  <a:pt x="920" y="346"/>
                </a:cubicBezTo>
                <a:lnTo>
                  <a:pt x="920" y="389"/>
                </a:lnTo>
                <a:cubicBezTo>
                  <a:pt x="920" y="432"/>
                  <a:pt x="934" y="489"/>
                  <a:pt x="934" y="504"/>
                </a:cubicBezTo>
                <a:lnTo>
                  <a:pt x="891" y="518"/>
                </a:lnTo>
                <a:lnTo>
                  <a:pt x="834" y="533"/>
                </a:lnTo>
                <a:cubicBezTo>
                  <a:pt x="862" y="576"/>
                  <a:pt x="920" y="590"/>
                  <a:pt x="920" y="590"/>
                </a:cubicBezTo>
                <a:cubicBezTo>
                  <a:pt x="934" y="590"/>
                  <a:pt x="948" y="604"/>
                  <a:pt x="963" y="633"/>
                </a:cubicBezTo>
                <a:lnTo>
                  <a:pt x="948" y="648"/>
                </a:lnTo>
                <a:cubicBezTo>
                  <a:pt x="920" y="676"/>
                  <a:pt x="920" y="691"/>
                  <a:pt x="948" y="719"/>
                </a:cubicBezTo>
                <a:cubicBezTo>
                  <a:pt x="977" y="734"/>
                  <a:pt x="1006" y="762"/>
                  <a:pt x="963" y="791"/>
                </a:cubicBezTo>
                <a:cubicBezTo>
                  <a:pt x="977" y="820"/>
                  <a:pt x="992" y="877"/>
                  <a:pt x="992" y="906"/>
                </a:cubicBezTo>
                <a:lnTo>
                  <a:pt x="992" y="935"/>
                </a:lnTo>
                <a:lnTo>
                  <a:pt x="992" y="992"/>
                </a:lnTo>
                <a:cubicBezTo>
                  <a:pt x="963" y="1035"/>
                  <a:pt x="963" y="1064"/>
                  <a:pt x="977" y="1079"/>
                </a:cubicBezTo>
                <a:cubicBezTo>
                  <a:pt x="992" y="1079"/>
                  <a:pt x="963" y="1107"/>
                  <a:pt x="948" y="1122"/>
                </a:cubicBezTo>
                <a:cubicBezTo>
                  <a:pt x="934" y="1136"/>
                  <a:pt x="948" y="1165"/>
                  <a:pt x="963" y="1179"/>
                </a:cubicBezTo>
                <a:cubicBezTo>
                  <a:pt x="963" y="1181"/>
                  <a:pt x="964" y="1182"/>
                  <a:pt x="966" y="1182"/>
                </a:cubicBezTo>
                <a:cubicBezTo>
                  <a:pt x="978" y="1182"/>
                  <a:pt x="1024" y="1148"/>
                  <a:pt x="1049" y="1136"/>
                </a:cubicBezTo>
                <a:cubicBezTo>
                  <a:pt x="1052" y="1133"/>
                  <a:pt x="1055" y="1132"/>
                  <a:pt x="1058" y="1132"/>
                </a:cubicBezTo>
                <a:cubicBezTo>
                  <a:pt x="1073" y="1132"/>
                  <a:pt x="1092" y="1156"/>
                  <a:pt x="1092" y="1179"/>
                </a:cubicBezTo>
                <a:lnTo>
                  <a:pt x="1078" y="1208"/>
                </a:lnTo>
                <a:cubicBezTo>
                  <a:pt x="1078" y="1237"/>
                  <a:pt x="1049" y="1265"/>
                  <a:pt x="1035" y="1294"/>
                </a:cubicBezTo>
                <a:cubicBezTo>
                  <a:pt x="1020" y="1323"/>
                  <a:pt x="1035" y="1366"/>
                  <a:pt x="1006" y="1380"/>
                </a:cubicBezTo>
                <a:cubicBezTo>
                  <a:pt x="963" y="1423"/>
                  <a:pt x="1049" y="1438"/>
                  <a:pt x="1020" y="1481"/>
                </a:cubicBezTo>
                <a:lnTo>
                  <a:pt x="1006" y="1524"/>
                </a:lnTo>
                <a:cubicBezTo>
                  <a:pt x="1014" y="1527"/>
                  <a:pt x="1022" y="1528"/>
                  <a:pt x="1029" y="1528"/>
                </a:cubicBezTo>
                <a:cubicBezTo>
                  <a:pt x="1063" y="1528"/>
                  <a:pt x="1092" y="1504"/>
                  <a:pt x="1092" y="1481"/>
                </a:cubicBezTo>
                <a:cubicBezTo>
                  <a:pt x="1092" y="1478"/>
                  <a:pt x="1093" y="1477"/>
                  <a:pt x="1093" y="1477"/>
                </a:cubicBezTo>
                <a:cubicBezTo>
                  <a:pt x="1097" y="1477"/>
                  <a:pt x="1109" y="1505"/>
                  <a:pt x="1121" y="1553"/>
                </a:cubicBezTo>
                <a:lnTo>
                  <a:pt x="1121" y="1596"/>
                </a:lnTo>
                <a:cubicBezTo>
                  <a:pt x="1107" y="1624"/>
                  <a:pt x="1049" y="1596"/>
                  <a:pt x="1049" y="1653"/>
                </a:cubicBezTo>
                <a:cubicBezTo>
                  <a:pt x="1063" y="1682"/>
                  <a:pt x="1078" y="1711"/>
                  <a:pt x="1078" y="1754"/>
                </a:cubicBezTo>
                <a:lnTo>
                  <a:pt x="1092" y="1797"/>
                </a:lnTo>
                <a:cubicBezTo>
                  <a:pt x="1092" y="1869"/>
                  <a:pt x="1164" y="1912"/>
                  <a:pt x="1193" y="1912"/>
                </a:cubicBezTo>
                <a:cubicBezTo>
                  <a:pt x="1221" y="1912"/>
                  <a:pt x="1236" y="1998"/>
                  <a:pt x="1207" y="1998"/>
                </a:cubicBezTo>
                <a:cubicBezTo>
                  <a:pt x="1203" y="1996"/>
                  <a:pt x="1200" y="1995"/>
                  <a:pt x="1198" y="1995"/>
                </a:cubicBezTo>
                <a:cubicBezTo>
                  <a:pt x="1186" y="1995"/>
                  <a:pt x="1211" y="2029"/>
                  <a:pt x="1236" y="2041"/>
                </a:cubicBezTo>
                <a:cubicBezTo>
                  <a:pt x="1250" y="2055"/>
                  <a:pt x="1207" y="2127"/>
                  <a:pt x="1193" y="2142"/>
                </a:cubicBezTo>
                <a:cubicBezTo>
                  <a:pt x="1164" y="2156"/>
                  <a:pt x="1207" y="2242"/>
                  <a:pt x="1178" y="2242"/>
                </a:cubicBezTo>
                <a:cubicBezTo>
                  <a:pt x="1150" y="2257"/>
                  <a:pt x="1193" y="2257"/>
                  <a:pt x="1221" y="2271"/>
                </a:cubicBezTo>
                <a:cubicBezTo>
                  <a:pt x="1250" y="2271"/>
                  <a:pt x="1250" y="2314"/>
                  <a:pt x="1236" y="2357"/>
                </a:cubicBezTo>
                <a:lnTo>
                  <a:pt x="1193" y="2314"/>
                </a:lnTo>
                <a:lnTo>
                  <a:pt x="1135" y="2271"/>
                </a:lnTo>
                <a:lnTo>
                  <a:pt x="1135" y="2271"/>
                </a:lnTo>
                <a:cubicBezTo>
                  <a:pt x="1135" y="2314"/>
                  <a:pt x="1178" y="2372"/>
                  <a:pt x="1193" y="2386"/>
                </a:cubicBezTo>
                <a:cubicBezTo>
                  <a:pt x="1205" y="2398"/>
                  <a:pt x="1217" y="2403"/>
                  <a:pt x="1228" y="2403"/>
                </a:cubicBezTo>
                <a:cubicBezTo>
                  <a:pt x="1243" y="2403"/>
                  <a:pt x="1256" y="2394"/>
                  <a:pt x="1265" y="2386"/>
                </a:cubicBezTo>
                <a:lnTo>
                  <a:pt x="1279" y="2372"/>
                </a:lnTo>
                <a:cubicBezTo>
                  <a:pt x="1308" y="2357"/>
                  <a:pt x="1336" y="2357"/>
                  <a:pt x="1351" y="2357"/>
                </a:cubicBezTo>
                <a:cubicBezTo>
                  <a:pt x="1365" y="2372"/>
                  <a:pt x="1380" y="2429"/>
                  <a:pt x="1365" y="2429"/>
                </a:cubicBezTo>
                <a:cubicBezTo>
                  <a:pt x="1336" y="2472"/>
                  <a:pt x="1336" y="2501"/>
                  <a:pt x="1365" y="2544"/>
                </a:cubicBezTo>
                <a:lnTo>
                  <a:pt x="1394" y="2558"/>
                </a:lnTo>
                <a:cubicBezTo>
                  <a:pt x="1394" y="2606"/>
                  <a:pt x="1384" y="2634"/>
                  <a:pt x="1364" y="2634"/>
                </a:cubicBezTo>
                <a:cubicBezTo>
                  <a:pt x="1360" y="2634"/>
                  <a:pt x="1356" y="2633"/>
                  <a:pt x="1351" y="2630"/>
                </a:cubicBezTo>
                <a:lnTo>
                  <a:pt x="1336" y="2630"/>
                </a:lnTo>
                <a:lnTo>
                  <a:pt x="1308" y="2587"/>
                </a:lnTo>
                <a:cubicBezTo>
                  <a:pt x="1297" y="2576"/>
                  <a:pt x="1277" y="2574"/>
                  <a:pt x="1254" y="2574"/>
                </a:cubicBezTo>
                <a:cubicBezTo>
                  <a:pt x="1229" y="2574"/>
                  <a:pt x="1200" y="2577"/>
                  <a:pt x="1179" y="2577"/>
                </a:cubicBezTo>
                <a:cubicBezTo>
                  <a:pt x="1166" y="2577"/>
                  <a:pt x="1156" y="2576"/>
                  <a:pt x="1150" y="2573"/>
                </a:cubicBezTo>
                <a:cubicBezTo>
                  <a:pt x="1121" y="2573"/>
                  <a:pt x="1092" y="2573"/>
                  <a:pt x="1107" y="2587"/>
                </a:cubicBezTo>
                <a:lnTo>
                  <a:pt x="1121" y="2587"/>
                </a:lnTo>
                <a:cubicBezTo>
                  <a:pt x="1135" y="2587"/>
                  <a:pt x="1178" y="2587"/>
                  <a:pt x="1178" y="2601"/>
                </a:cubicBezTo>
                <a:cubicBezTo>
                  <a:pt x="1189" y="2634"/>
                  <a:pt x="1176" y="2650"/>
                  <a:pt x="1156" y="2650"/>
                </a:cubicBezTo>
                <a:cubicBezTo>
                  <a:pt x="1150" y="2650"/>
                  <a:pt x="1142" y="2648"/>
                  <a:pt x="1135" y="2645"/>
                </a:cubicBezTo>
                <a:lnTo>
                  <a:pt x="1135" y="2645"/>
                </a:lnTo>
                <a:cubicBezTo>
                  <a:pt x="1121" y="2659"/>
                  <a:pt x="1207" y="2688"/>
                  <a:pt x="1221" y="2731"/>
                </a:cubicBezTo>
                <a:cubicBezTo>
                  <a:pt x="1236" y="2759"/>
                  <a:pt x="1279" y="2788"/>
                  <a:pt x="1293" y="2803"/>
                </a:cubicBezTo>
                <a:cubicBezTo>
                  <a:pt x="1308" y="2817"/>
                  <a:pt x="1250" y="2918"/>
                  <a:pt x="1221" y="2932"/>
                </a:cubicBezTo>
                <a:cubicBezTo>
                  <a:pt x="1193" y="2961"/>
                  <a:pt x="1164" y="2975"/>
                  <a:pt x="1150" y="2989"/>
                </a:cubicBezTo>
                <a:lnTo>
                  <a:pt x="1150" y="3004"/>
                </a:lnTo>
                <a:cubicBezTo>
                  <a:pt x="1150" y="3018"/>
                  <a:pt x="1164" y="3032"/>
                  <a:pt x="1164" y="3032"/>
                </a:cubicBezTo>
                <a:lnTo>
                  <a:pt x="1207" y="3032"/>
                </a:lnTo>
                <a:cubicBezTo>
                  <a:pt x="1250" y="3032"/>
                  <a:pt x="1265" y="3061"/>
                  <a:pt x="1236" y="3090"/>
                </a:cubicBezTo>
                <a:lnTo>
                  <a:pt x="1221" y="3119"/>
                </a:lnTo>
                <a:cubicBezTo>
                  <a:pt x="1221" y="3133"/>
                  <a:pt x="1250" y="3219"/>
                  <a:pt x="1279" y="3305"/>
                </a:cubicBezTo>
                <a:lnTo>
                  <a:pt x="1207" y="3392"/>
                </a:lnTo>
                <a:cubicBezTo>
                  <a:pt x="1221" y="3406"/>
                  <a:pt x="1265" y="3420"/>
                  <a:pt x="1279" y="3420"/>
                </a:cubicBezTo>
                <a:cubicBezTo>
                  <a:pt x="1293" y="3435"/>
                  <a:pt x="1293" y="3521"/>
                  <a:pt x="1265" y="3521"/>
                </a:cubicBezTo>
                <a:cubicBezTo>
                  <a:pt x="1236" y="3535"/>
                  <a:pt x="1265" y="3550"/>
                  <a:pt x="1279" y="3550"/>
                </a:cubicBezTo>
                <a:cubicBezTo>
                  <a:pt x="1293" y="3564"/>
                  <a:pt x="1293" y="3622"/>
                  <a:pt x="1279" y="3679"/>
                </a:cubicBezTo>
                <a:lnTo>
                  <a:pt x="1279" y="3736"/>
                </a:lnTo>
                <a:cubicBezTo>
                  <a:pt x="1279" y="3765"/>
                  <a:pt x="1279" y="3780"/>
                  <a:pt x="1279" y="3794"/>
                </a:cubicBezTo>
                <a:lnTo>
                  <a:pt x="1279" y="3808"/>
                </a:lnTo>
                <a:cubicBezTo>
                  <a:pt x="1293" y="3823"/>
                  <a:pt x="1279" y="3837"/>
                  <a:pt x="1265" y="3851"/>
                </a:cubicBezTo>
                <a:lnTo>
                  <a:pt x="1250" y="3851"/>
                </a:lnTo>
                <a:lnTo>
                  <a:pt x="1236" y="3866"/>
                </a:lnTo>
                <a:cubicBezTo>
                  <a:pt x="1250" y="3880"/>
                  <a:pt x="1322" y="3923"/>
                  <a:pt x="1322" y="3938"/>
                </a:cubicBezTo>
                <a:cubicBezTo>
                  <a:pt x="1322" y="3966"/>
                  <a:pt x="1293" y="4024"/>
                  <a:pt x="1265" y="4024"/>
                </a:cubicBezTo>
                <a:cubicBezTo>
                  <a:pt x="1250" y="4038"/>
                  <a:pt x="1293" y="4067"/>
                  <a:pt x="1365" y="4081"/>
                </a:cubicBezTo>
                <a:lnTo>
                  <a:pt x="1365" y="4182"/>
                </a:lnTo>
                <a:cubicBezTo>
                  <a:pt x="1362" y="4185"/>
                  <a:pt x="1358" y="4186"/>
                  <a:pt x="1353" y="4186"/>
                </a:cubicBezTo>
                <a:cubicBezTo>
                  <a:pt x="1330" y="4186"/>
                  <a:pt x="1291" y="4165"/>
                  <a:pt x="1279" y="4153"/>
                </a:cubicBezTo>
                <a:cubicBezTo>
                  <a:pt x="1277" y="4152"/>
                  <a:pt x="1276" y="4151"/>
                  <a:pt x="1274" y="4151"/>
                </a:cubicBezTo>
                <a:cubicBezTo>
                  <a:pt x="1262" y="4151"/>
                  <a:pt x="1250" y="4204"/>
                  <a:pt x="1250" y="4268"/>
                </a:cubicBezTo>
                <a:lnTo>
                  <a:pt x="1336" y="4268"/>
                </a:lnTo>
                <a:cubicBezTo>
                  <a:pt x="1351" y="4268"/>
                  <a:pt x="1365" y="4282"/>
                  <a:pt x="1365" y="4297"/>
                </a:cubicBezTo>
                <a:cubicBezTo>
                  <a:pt x="1351" y="4311"/>
                  <a:pt x="1336" y="4340"/>
                  <a:pt x="1308" y="4354"/>
                </a:cubicBezTo>
                <a:lnTo>
                  <a:pt x="1351" y="4397"/>
                </a:lnTo>
                <a:lnTo>
                  <a:pt x="1380" y="4426"/>
                </a:lnTo>
                <a:cubicBezTo>
                  <a:pt x="1408" y="4469"/>
                  <a:pt x="1336" y="4512"/>
                  <a:pt x="1293" y="4512"/>
                </a:cubicBezTo>
                <a:cubicBezTo>
                  <a:pt x="1250" y="4512"/>
                  <a:pt x="1293" y="4584"/>
                  <a:pt x="1308" y="4598"/>
                </a:cubicBezTo>
                <a:cubicBezTo>
                  <a:pt x="1336" y="4613"/>
                  <a:pt x="1336" y="4627"/>
                  <a:pt x="1322" y="4642"/>
                </a:cubicBezTo>
                <a:lnTo>
                  <a:pt x="1322" y="4656"/>
                </a:lnTo>
                <a:cubicBezTo>
                  <a:pt x="1308" y="4699"/>
                  <a:pt x="1322" y="4785"/>
                  <a:pt x="1351" y="4843"/>
                </a:cubicBezTo>
                <a:cubicBezTo>
                  <a:pt x="1365" y="4857"/>
                  <a:pt x="1351" y="4871"/>
                  <a:pt x="1351" y="4871"/>
                </a:cubicBezTo>
                <a:lnTo>
                  <a:pt x="1351" y="4915"/>
                </a:lnTo>
                <a:cubicBezTo>
                  <a:pt x="1336" y="4943"/>
                  <a:pt x="1365" y="5015"/>
                  <a:pt x="1380" y="5087"/>
                </a:cubicBezTo>
                <a:lnTo>
                  <a:pt x="1423" y="5130"/>
                </a:lnTo>
                <a:cubicBezTo>
                  <a:pt x="1423" y="5144"/>
                  <a:pt x="1423" y="5159"/>
                  <a:pt x="1408" y="5173"/>
                </a:cubicBezTo>
                <a:lnTo>
                  <a:pt x="1365" y="5202"/>
                </a:lnTo>
                <a:cubicBezTo>
                  <a:pt x="1394" y="5245"/>
                  <a:pt x="1408" y="5317"/>
                  <a:pt x="1423" y="5360"/>
                </a:cubicBezTo>
                <a:lnTo>
                  <a:pt x="1408" y="5403"/>
                </a:lnTo>
                <a:cubicBezTo>
                  <a:pt x="1365" y="5461"/>
                  <a:pt x="1394" y="5518"/>
                  <a:pt x="1408" y="5575"/>
                </a:cubicBezTo>
                <a:lnTo>
                  <a:pt x="1408" y="5647"/>
                </a:lnTo>
                <a:cubicBezTo>
                  <a:pt x="1365" y="5662"/>
                  <a:pt x="1437" y="5705"/>
                  <a:pt x="1466" y="5719"/>
                </a:cubicBezTo>
                <a:cubicBezTo>
                  <a:pt x="1509" y="5734"/>
                  <a:pt x="1552" y="5762"/>
                  <a:pt x="1552" y="5777"/>
                </a:cubicBezTo>
                <a:cubicBezTo>
                  <a:pt x="1552" y="5791"/>
                  <a:pt x="1552" y="5791"/>
                  <a:pt x="1538" y="5791"/>
                </a:cubicBezTo>
                <a:lnTo>
                  <a:pt x="1523" y="5791"/>
                </a:lnTo>
                <a:lnTo>
                  <a:pt x="1451" y="5777"/>
                </a:lnTo>
                <a:cubicBezTo>
                  <a:pt x="1408" y="5805"/>
                  <a:pt x="1380" y="5935"/>
                  <a:pt x="1351" y="5949"/>
                </a:cubicBezTo>
                <a:cubicBezTo>
                  <a:pt x="1344" y="5963"/>
                  <a:pt x="1326" y="5971"/>
                  <a:pt x="1306" y="5971"/>
                </a:cubicBezTo>
                <a:cubicBezTo>
                  <a:pt x="1286" y="5971"/>
                  <a:pt x="1265" y="5963"/>
                  <a:pt x="1250" y="5949"/>
                </a:cubicBezTo>
                <a:lnTo>
                  <a:pt x="1293" y="5892"/>
                </a:lnTo>
                <a:cubicBezTo>
                  <a:pt x="1308" y="5892"/>
                  <a:pt x="1308" y="5877"/>
                  <a:pt x="1308" y="5877"/>
                </a:cubicBezTo>
                <a:cubicBezTo>
                  <a:pt x="1308" y="5863"/>
                  <a:pt x="1293" y="5848"/>
                  <a:pt x="1279" y="5848"/>
                </a:cubicBezTo>
                <a:cubicBezTo>
                  <a:pt x="1265" y="5848"/>
                  <a:pt x="1250" y="5848"/>
                  <a:pt x="1250" y="5863"/>
                </a:cubicBezTo>
                <a:cubicBezTo>
                  <a:pt x="1250" y="5920"/>
                  <a:pt x="1236" y="5992"/>
                  <a:pt x="1279" y="6050"/>
                </a:cubicBezTo>
                <a:lnTo>
                  <a:pt x="1293" y="6064"/>
                </a:lnTo>
                <a:cubicBezTo>
                  <a:pt x="1295" y="6066"/>
                  <a:pt x="1297" y="6066"/>
                  <a:pt x="1300" y="6066"/>
                </a:cubicBezTo>
                <a:cubicBezTo>
                  <a:pt x="1323" y="6066"/>
                  <a:pt x="1381" y="6019"/>
                  <a:pt x="1394" y="6006"/>
                </a:cubicBezTo>
                <a:cubicBezTo>
                  <a:pt x="1397" y="6003"/>
                  <a:pt x="1401" y="6001"/>
                  <a:pt x="1405" y="6001"/>
                </a:cubicBezTo>
                <a:cubicBezTo>
                  <a:pt x="1435" y="6001"/>
                  <a:pt x="1477" y="6084"/>
                  <a:pt x="1451" y="6121"/>
                </a:cubicBezTo>
                <a:cubicBezTo>
                  <a:pt x="1444" y="6143"/>
                  <a:pt x="1433" y="6150"/>
                  <a:pt x="1424" y="6150"/>
                </a:cubicBezTo>
                <a:cubicBezTo>
                  <a:pt x="1415" y="6150"/>
                  <a:pt x="1408" y="6143"/>
                  <a:pt x="1408" y="6136"/>
                </a:cubicBezTo>
                <a:cubicBezTo>
                  <a:pt x="1394" y="6121"/>
                  <a:pt x="1380" y="6121"/>
                  <a:pt x="1365" y="6121"/>
                </a:cubicBezTo>
                <a:cubicBezTo>
                  <a:pt x="1365" y="6136"/>
                  <a:pt x="1336" y="6179"/>
                  <a:pt x="1322" y="6193"/>
                </a:cubicBezTo>
                <a:cubicBezTo>
                  <a:pt x="1322" y="6208"/>
                  <a:pt x="1351" y="6222"/>
                  <a:pt x="1365" y="6236"/>
                </a:cubicBezTo>
                <a:cubicBezTo>
                  <a:pt x="1380" y="6236"/>
                  <a:pt x="1394" y="6265"/>
                  <a:pt x="1394" y="6294"/>
                </a:cubicBezTo>
                <a:lnTo>
                  <a:pt x="1523" y="6294"/>
                </a:lnTo>
                <a:cubicBezTo>
                  <a:pt x="1509" y="6351"/>
                  <a:pt x="1494" y="6394"/>
                  <a:pt x="1494" y="6409"/>
                </a:cubicBezTo>
                <a:cubicBezTo>
                  <a:pt x="1509" y="6409"/>
                  <a:pt x="1552" y="6481"/>
                  <a:pt x="1523" y="6481"/>
                </a:cubicBezTo>
                <a:cubicBezTo>
                  <a:pt x="1494" y="6481"/>
                  <a:pt x="1509" y="6538"/>
                  <a:pt x="1523" y="6552"/>
                </a:cubicBezTo>
                <a:cubicBezTo>
                  <a:pt x="1538" y="6581"/>
                  <a:pt x="1509" y="6624"/>
                  <a:pt x="1466" y="6639"/>
                </a:cubicBezTo>
                <a:lnTo>
                  <a:pt x="1523" y="6696"/>
                </a:lnTo>
                <a:cubicBezTo>
                  <a:pt x="1538" y="6710"/>
                  <a:pt x="1538" y="6754"/>
                  <a:pt x="1523" y="6768"/>
                </a:cubicBezTo>
                <a:cubicBezTo>
                  <a:pt x="1466" y="6811"/>
                  <a:pt x="1509" y="6840"/>
                  <a:pt x="1552" y="6869"/>
                </a:cubicBezTo>
                <a:cubicBezTo>
                  <a:pt x="1552" y="6869"/>
                  <a:pt x="1652" y="6983"/>
                  <a:pt x="1652" y="6983"/>
                </a:cubicBezTo>
                <a:cubicBezTo>
                  <a:pt x="1652" y="6998"/>
                  <a:pt x="1652" y="7027"/>
                  <a:pt x="1638" y="7027"/>
                </a:cubicBezTo>
                <a:cubicBezTo>
                  <a:pt x="1581" y="7098"/>
                  <a:pt x="1581" y="7113"/>
                  <a:pt x="1595" y="7185"/>
                </a:cubicBezTo>
                <a:lnTo>
                  <a:pt x="1609" y="7285"/>
                </a:lnTo>
                <a:cubicBezTo>
                  <a:pt x="1566" y="7371"/>
                  <a:pt x="1581" y="7472"/>
                  <a:pt x="1638" y="7515"/>
                </a:cubicBezTo>
                <a:lnTo>
                  <a:pt x="1624" y="7601"/>
                </a:lnTo>
                <a:cubicBezTo>
                  <a:pt x="1624" y="7616"/>
                  <a:pt x="1681" y="7630"/>
                  <a:pt x="1681" y="7644"/>
                </a:cubicBezTo>
                <a:cubicBezTo>
                  <a:pt x="1681" y="7659"/>
                  <a:pt x="1652" y="7687"/>
                  <a:pt x="1652" y="7702"/>
                </a:cubicBezTo>
                <a:cubicBezTo>
                  <a:pt x="1652" y="7745"/>
                  <a:pt x="1652" y="7774"/>
                  <a:pt x="1667" y="7802"/>
                </a:cubicBezTo>
                <a:cubicBezTo>
                  <a:pt x="1696" y="7845"/>
                  <a:pt x="1681" y="7831"/>
                  <a:pt x="1652" y="7845"/>
                </a:cubicBezTo>
                <a:cubicBezTo>
                  <a:pt x="1638" y="7845"/>
                  <a:pt x="1624" y="7860"/>
                  <a:pt x="1624" y="7874"/>
                </a:cubicBezTo>
                <a:cubicBezTo>
                  <a:pt x="1624" y="7903"/>
                  <a:pt x="1624" y="7917"/>
                  <a:pt x="1624" y="7946"/>
                </a:cubicBezTo>
                <a:lnTo>
                  <a:pt x="1609" y="8032"/>
                </a:lnTo>
                <a:cubicBezTo>
                  <a:pt x="1652" y="8061"/>
                  <a:pt x="1638" y="8118"/>
                  <a:pt x="1624" y="8133"/>
                </a:cubicBezTo>
                <a:cubicBezTo>
                  <a:pt x="1609" y="8162"/>
                  <a:pt x="1552" y="8219"/>
                  <a:pt x="1552" y="8262"/>
                </a:cubicBezTo>
                <a:cubicBezTo>
                  <a:pt x="1563" y="8294"/>
                  <a:pt x="1573" y="8311"/>
                  <a:pt x="1590" y="8311"/>
                </a:cubicBezTo>
                <a:cubicBezTo>
                  <a:pt x="1596" y="8311"/>
                  <a:pt x="1602" y="8309"/>
                  <a:pt x="1609" y="8305"/>
                </a:cubicBezTo>
                <a:lnTo>
                  <a:pt x="1624" y="8305"/>
                </a:lnTo>
                <a:cubicBezTo>
                  <a:pt x="1638" y="8305"/>
                  <a:pt x="1667" y="8320"/>
                  <a:pt x="1667" y="8320"/>
                </a:cubicBezTo>
                <a:cubicBezTo>
                  <a:pt x="1696" y="8363"/>
                  <a:pt x="1667" y="8348"/>
                  <a:pt x="1652" y="8363"/>
                </a:cubicBezTo>
                <a:lnTo>
                  <a:pt x="1609" y="8377"/>
                </a:lnTo>
                <a:cubicBezTo>
                  <a:pt x="1624" y="8406"/>
                  <a:pt x="1667" y="8420"/>
                  <a:pt x="1696" y="8420"/>
                </a:cubicBezTo>
                <a:lnTo>
                  <a:pt x="1667" y="8463"/>
                </a:lnTo>
                <a:cubicBezTo>
                  <a:pt x="1638" y="8521"/>
                  <a:pt x="1681" y="8593"/>
                  <a:pt x="1624" y="8650"/>
                </a:cubicBezTo>
                <a:lnTo>
                  <a:pt x="1624" y="8664"/>
                </a:lnTo>
                <a:cubicBezTo>
                  <a:pt x="1638" y="8708"/>
                  <a:pt x="1581" y="8736"/>
                  <a:pt x="1552" y="8736"/>
                </a:cubicBezTo>
                <a:cubicBezTo>
                  <a:pt x="1538" y="8736"/>
                  <a:pt x="1494" y="8708"/>
                  <a:pt x="1480" y="8679"/>
                </a:cubicBezTo>
                <a:lnTo>
                  <a:pt x="1466" y="8736"/>
                </a:lnTo>
                <a:cubicBezTo>
                  <a:pt x="1451" y="8779"/>
                  <a:pt x="1494" y="8779"/>
                  <a:pt x="1523" y="8779"/>
                </a:cubicBezTo>
                <a:lnTo>
                  <a:pt x="1552" y="8779"/>
                </a:lnTo>
                <a:cubicBezTo>
                  <a:pt x="1581" y="8779"/>
                  <a:pt x="1681" y="8837"/>
                  <a:pt x="1667" y="8866"/>
                </a:cubicBezTo>
                <a:cubicBezTo>
                  <a:pt x="1667" y="8909"/>
                  <a:pt x="1667" y="8937"/>
                  <a:pt x="1696" y="8937"/>
                </a:cubicBezTo>
                <a:lnTo>
                  <a:pt x="1753" y="8937"/>
                </a:lnTo>
                <a:cubicBezTo>
                  <a:pt x="1753" y="8966"/>
                  <a:pt x="1681" y="9110"/>
                  <a:pt x="1696" y="9139"/>
                </a:cubicBezTo>
                <a:cubicBezTo>
                  <a:pt x="1696" y="9167"/>
                  <a:pt x="1724" y="9253"/>
                  <a:pt x="1753" y="9311"/>
                </a:cubicBezTo>
                <a:lnTo>
                  <a:pt x="1782" y="9383"/>
                </a:lnTo>
                <a:lnTo>
                  <a:pt x="1782" y="9397"/>
                </a:lnTo>
                <a:cubicBezTo>
                  <a:pt x="1782" y="9415"/>
                  <a:pt x="1777" y="9423"/>
                  <a:pt x="1768" y="9423"/>
                </a:cubicBezTo>
                <a:cubicBezTo>
                  <a:pt x="1755" y="9423"/>
                  <a:pt x="1735" y="9408"/>
                  <a:pt x="1710" y="9383"/>
                </a:cubicBezTo>
                <a:lnTo>
                  <a:pt x="1681" y="9354"/>
                </a:lnTo>
                <a:lnTo>
                  <a:pt x="1667" y="9297"/>
                </a:lnTo>
                <a:cubicBezTo>
                  <a:pt x="1654" y="9259"/>
                  <a:pt x="1631" y="9222"/>
                  <a:pt x="1607" y="9222"/>
                </a:cubicBezTo>
                <a:cubicBezTo>
                  <a:pt x="1603" y="9222"/>
                  <a:pt x="1599" y="9223"/>
                  <a:pt x="1595" y="9225"/>
                </a:cubicBezTo>
                <a:lnTo>
                  <a:pt x="1624" y="9282"/>
                </a:lnTo>
                <a:cubicBezTo>
                  <a:pt x="1638" y="9340"/>
                  <a:pt x="1638" y="9383"/>
                  <a:pt x="1696" y="9426"/>
                </a:cubicBezTo>
                <a:lnTo>
                  <a:pt x="1724" y="9440"/>
                </a:lnTo>
                <a:cubicBezTo>
                  <a:pt x="1739" y="9512"/>
                  <a:pt x="1739" y="9627"/>
                  <a:pt x="1724" y="9713"/>
                </a:cubicBezTo>
                <a:lnTo>
                  <a:pt x="1724" y="9785"/>
                </a:lnTo>
                <a:lnTo>
                  <a:pt x="1710" y="9871"/>
                </a:lnTo>
                <a:cubicBezTo>
                  <a:pt x="1710" y="9952"/>
                  <a:pt x="1773" y="10045"/>
                  <a:pt x="1804" y="10045"/>
                </a:cubicBezTo>
                <a:cubicBezTo>
                  <a:pt x="1807" y="10045"/>
                  <a:pt x="1809" y="10045"/>
                  <a:pt x="1811" y="10044"/>
                </a:cubicBezTo>
                <a:cubicBezTo>
                  <a:pt x="1813" y="10041"/>
                  <a:pt x="1815" y="10040"/>
                  <a:pt x="1817" y="10040"/>
                </a:cubicBezTo>
                <a:cubicBezTo>
                  <a:pt x="1824" y="10040"/>
                  <a:pt x="1820" y="10068"/>
                  <a:pt x="1796" y="10116"/>
                </a:cubicBezTo>
                <a:lnTo>
                  <a:pt x="1724" y="10130"/>
                </a:lnTo>
                <a:cubicBezTo>
                  <a:pt x="1696" y="10144"/>
                  <a:pt x="1710" y="10159"/>
                  <a:pt x="1739" y="10173"/>
                </a:cubicBezTo>
                <a:lnTo>
                  <a:pt x="1767" y="10202"/>
                </a:lnTo>
                <a:cubicBezTo>
                  <a:pt x="1782" y="10216"/>
                  <a:pt x="1782" y="10245"/>
                  <a:pt x="1782" y="10245"/>
                </a:cubicBezTo>
                <a:lnTo>
                  <a:pt x="1652" y="10302"/>
                </a:lnTo>
                <a:cubicBezTo>
                  <a:pt x="1692" y="10395"/>
                  <a:pt x="1708" y="10476"/>
                  <a:pt x="1698" y="10476"/>
                </a:cubicBezTo>
                <a:cubicBezTo>
                  <a:pt x="1698" y="10476"/>
                  <a:pt x="1697" y="10476"/>
                  <a:pt x="1696" y="10475"/>
                </a:cubicBezTo>
                <a:lnTo>
                  <a:pt x="1681" y="10460"/>
                </a:lnTo>
                <a:lnTo>
                  <a:pt x="1624" y="10432"/>
                </a:lnTo>
                <a:cubicBezTo>
                  <a:pt x="1633" y="10404"/>
                  <a:pt x="1607" y="10394"/>
                  <a:pt x="1580" y="10394"/>
                </a:cubicBezTo>
                <a:cubicBezTo>
                  <a:pt x="1564" y="10394"/>
                  <a:pt x="1548" y="10398"/>
                  <a:pt x="1538" y="10403"/>
                </a:cubicBezTo>
                <a:cubicBezTo>
                  <a:pt x="1534" y="10405"/>
                  <a:pt x="1530" y="10406"/>
                  <a:pt x="1526" y="10406"/>
                </a:cubicBezTo>
                <a:cubicBezTo>
                  <a:pt x="1498" y="10406"/>
                  <a:pt x="1464" y="10365"/>
                  <a:pt x="1451" y="10302"/>
                </a:cubicBezTo>
                <a:lnTo>
                  <a:pt x="1466" y="10216"/>
                </a:lnTo>
                <a:lnTo>
                  <a:pt x="1466" y="10187"/>
                </a:lnTo>
                <a:cubicBezTo>
                  <a:pt x="1437" y="10159"/>
                  <a:pt x="1394" y="10101"/>
                  <a:pt x="1394" y="10087"/>
                </a:cubicBezTo>
                <a:cubicBezTo>
                  <a:pt x="1408" y="10072"/>
                  <a:pt x="1480" y="9972"/>
                  <a:pt x="1466" y="9929"/>
                </a:cubicBezTo>
                <a:cubicBezTo>
                  <a:pt x="1449" y="9912"/>
                  <a:pt x="1427" y="9905"/>
                  <a:pt x="1412" y="9905"/>
                </a:cubicBezTo>
                <a:cubicBezTo>
                  <a:pt x="1401" y="9905"/>
                  <a:pt x="1394" y="9908"/>
                  <a:pt x="1394" y="9914"/>
                </a:cubicBezTo>
                <a:cubicBezTo>
                  <a:pt x="1380" y="9929"/>
                  <a:pt x="1336" y="9972"/>
                  <a:pt x="1293" y="10001"/>
                </a:cubicBezTo>
                <a:lnTo>
                  <a:pt x="1308" y="10130"/>
                </a:lnTo>
                <a:cubicBezTo>
                  <a:pt x="1308" y="10130"/>
                  <a:pt x="1308" y="10144"/>
                  <a:pt x="1293" y="10159"/>
                </a:cubicBezTo>
                <a:lnTo>
                  <a:pt x="1293" y="10173"/>
                </a:lnTo>
                <a:cubicBezTo>
                  <a:pt x="1279" y="10173"/>
                  <a:pt x="1250" y="10173"/>
                  <a:pt x="1236" y="10144"/>
                </a:cubicBezTo>
                <a:lnTo>
                  <a:pt x="1236" y="10058"/>
                </a:lnTo>
                <a:lnTo>
                  <a:pt x="1250" y="9986"/>
                </a:lnTo>
                <a:cubicBezTo>
                  <a:pt x="1207" y="9929"/>
                  <a:pt x="1164" y="9857"/>
                  <a:pt x="1164" y="9843"/>
                </a:cubicBezTo>
                <a:lnTo>
                  <a:pt x="1150" y="9814"/>
                </a:lnTo>
                <a:lnTo>
                  <a:pt x="1207" y="9670"/>
                </a:lnTo>
                <a:lnTo>
                  <a:pt x="1193" y="9627"/>
                </a:lnTo>
                <a:cubicBezTo>
                  <a:pt x="1178" y="9570"/>
                  <a:pt x="1193" y="9526"/>
                  <a:pt x="1236" y="9512"/>
                </a:cubicBezTo>
                <a:lnTo>
                  <a:pt x="1265" y="9555"/>
                </a:lnTo>
                <a:cubicBezTo>
                  <a:pt x="1279" y="9570"/>
                  <a:pt x="1279" y="9598"/>
                  <a:pt x="1293" y="9613"/>
                </a:cubicBezTo>
                <a:cubicBezTo>
                  <a:pt x="1351" y="9684"/>
                  <a:pt x="1351" y="9699"/>
                  <a:pt x="1293" y="9742"/>
                </a:cubicBezTo>
                <a:lnTo>
                  <a:pt x="1250" y="9771"/>
                </a:lnTo>
                <a:cubicBezTo>
                  <a:pt x="1250" y="9803"/>
                  <a:pt x="1307" y="9819"/>
                  <a:pt x="1347" y="9819"/>
                </a:cubicBezTo>
                <a:cubicBezTo>
                  <a:pt x="1361" y="9819"/>
                  <a:pt x="1372" y="9817"/>
                  <a:pt x="1380" y="9814"/>
                </a:cubicBezTo>
                <a:cubicBezTo>
                  <a:pt x="1394" y="9785"/>
                  <a:pt x="1423" y="9742"/>
                  <a:pt x="1437" y="9713"/>
                </a:cubicBezTo>
                <a:lnTo>
                  <a:pt x="1423" y="9684"/>
                </a:lnTo>
                <a:cubicBezTo>
                  <a:pt x="1408" y="9656"/>
                  <a:pt x="1394" y="9641"/>
                  <a:pt x="1408" y="9613"/>
                </a:cubicBezTo>
                <a:lnTo>
                  <a:pt x="1423" y="9598"/>
                </a:lnTo>
                <a:cubicBezTo>
                  <a:pt x="1437" y="9570"/>
                  <a:pt x="1466" y="9570"/>
                  <a:pt x="1494" y="9570"/>
                </a:cubicBezTo>
                <a:lnTo>
                  <a:pt x="1509" y="9584"/>
                </a:lnTo>
                <a:cubicBezTo>
                  <a:pt x="1523" y="9584"/>
                  <a:pt x="1552" y="9584"/>
                  <a:pt x="1552" y="9570"/>
                </a:cubicBezTo>
                <a:cubicBezTo>
                  <a:pt x="1566" y="9555"/>
                  <a:pt x="1552" y="9541"/>
                  <a:pt x="1552" y="9526"/>
                </a:cubicBezTo>
                <a:lnTo>
                  <a:pt x="1523" y="9498"/>
                </a:lnTo>
                <a:cubicBezTo>
                  <a:pt x="1494" y="9498"/>
                  <a:pt x="1437" y="9498"/>
                  <a:pt x="1408" y="9512"/>
                </a:cubicBezTo>
                <a:lnTo>
                  <a:pt x="1380" y="9526"/>
                </a:lnTo>
                <a:cubicBezTo>
                  <a:pt x="1368" y="9538"/>
                  <a:pt x="1366" y="9583"/>
                  <a:pt x="1345" y="9583"/>
                </a:cubicBezTo>
                <a:cubicBezTo>
                  <a:pt x="1339" y="9583"/>
                  <a:pt x="1332" y="9579"/>
                  <a:pt x="1322" y="9570"/>
                </a:cubicBezTo>
                <a:cubicBezTo>
                  <a:pt x="1293" y="9555"/>
                  <a:pt x="1322" y="9498"/>
                  <a:pt x="1365" y="9455"/>
                </a:cubicBezTo>
                <a:lnTo>
                  <a:pt x="1380" y="9455"/>
                </a:lnTo>
                <a:cubicBezTo>
                  <a:pt x="1394" y="9440"/>
                  <a:pt x="1365" y="9397"/>
                  <a:pt x="1351" y="9368"/>
                </a:cubicBezTo>
                <a:cubicBezTo>
                  <a:pt x="1336" y="9354"/>
                  <a:pt x="1394" y="9354"/>
                  <a:pt x="1423" y="9354"/>
                </a:cubicBezTo>
                <a:cubicBezTo>
                  <a:pt x="1437" y="9354"/>
                  <a:pt x="1423" y="9340"/>
                  <a:pt x="1394" y="9311"/>
                </a:cubicBezTo>
                <a:lnTo>
                  <a:pt x="1380" y="9253"/>
                </a:lnTo>
                <a:cubicBezTo>
                  <a:pt x="1380" y="9253"/>
                  <a:pt x="1394" y="9225"/>
                  <a:pt x="1394" y="9225"/>
                </a:cubicBezTo>
                <a:cubicBezTo>
                  <a:pt x="1451" y="9225"/>
                  <a:pt x="1451" y="9196"/>
                  <a:pt x="1408" y="9153"/>
                </a:cubicBezTo>
                <a:cubicBezTo>
                  <a:pt x="1408" y="9153"/>
                  <a:pt x="1394" y="9139"/>
                  <a:pt x="1380" y="9124"/>
                </a:cubicBezTo>
                <a:lnTo>
                  <a:pt x="1380" y="9110"/>
                </a:lnTo>
                <a:cubicBezTo>
                  <a:pt x="1380" y="9095"/>
                  <a:pt x="1394" y="9081"/>
                  <a:pt x="1408" y="9081"/>
                </a:cubicBezTo>
                <a:lnTo>
                  <a:pt x="1494" y="9081"/>
                </a:lnTo>
                <a:cubicBezTo>
                  <a:pt x="1509" y="9081"/>
                  <a:pt x="1523" y="9081"/>
                  <a:pt x="1509" y="9067"/>
                </a:cubicBezTo>
                <a:lnTo>
                  <a:pt x="1480" y="9067"/>
                </a:lnTo>
                <a:cubicBezTo>
                  <a:pt x="1480" y="9052"/>
                  <a:pt x="1509" y="9009"/>
                  <a:pt x="1538" y="8980"/>
                </a:cubicBezTo>
                <a:cubicBezTo>
                  <a:pt x="1547" y="8971"/>
                  <a:pt x="1503" y="8954"/>
                  <a:pt x="1464" y="8954"/>
                </a:cubicBezTo>
                <a:cubicBezTo>
                  <a:pt x="1447" y="8954"/>
                  <a:pt x="1432" y="8957"/>
                  <a:pt x="1423" y="8966"/>
                </a:cubicBezTo>
                <a:cubicBezTo>
                  <a:pt x="1412" y="8998"/>
                  <a:pt x="1369" y="9015"/>
                  <a:pt x="1342" y="9015"/>
                </a:cubicBezTo>
                <a:cubicBezTo>
                  <a:pt x="1333" y="9015"/>
                  <a:pt x="1326" y="9013"/>
                  <a:pt x="1322" y="9009"/>
                </a:cubicBezTo>
                <a:cubicBezTo>
                  <a:pt x="1308" y="9009"/>
                  <a:pt x="1279" y="8966"/>
                  <a:pt x="1279" y="8952"/>
                </a:cubicBezTo>
                <a:cubicBezTo>
                  <a:pt x="1279" y="8937"/>
                  <a:pt x="1351" y="8880"/>
                  <a:pt x="1380" y="8866"/>
                </a:cubicBezTo>
                <a:cubicBezTo>
                  <a:pt x="1408" y="8866"/>
                  <a:pt x="1408" y="8794"/>
                  <a:pt x="1408" y="8765"/>
                </a:cubicBezTo>
                <a:cubicBezTo>
                  <a:pt x="1408" y="8751"/>
                  <a:pt x="1394" y="8708"/>
                  <a:pt x="1394" y="8679"/>
                </a:cubicBezTo>
                <a:lnTo>
                  <a:pt x="1394" y="8650"/>
                </a:lnTo>
                <a:lnTo>
                  <a:pt x="1380" y="8607"/>
                </a:lnTo>
                <a:cubicBezTo>
                  <a:pt x="1365" y="8564"/>
                  <a:pt x="1423" y="8521"/>
                  <a:pt x="1437" y="8521"/>
                </a:cubicBezTo>
                <a:cubicBezTo>
                  <a:pt x="1451" y="8506"/>
                  <a:pt x="1451" y="8506"/>
                  <a:pt x="1451" y="8492"/>
                </a:cubicBezTo>
                <a:lnTo>
                  <a:pt x="1437" y="8478"/>
                </a:lnTo>
                <a:cubicBezTo>
                  <a:pt x="1432" y="8468"/>
                  <a:pt x="1427" y="8465"/>
                  <a:pt x="1423" y="8465"/>
                </a:cubicBezTo>
                <a:cubicBezTo>
                  <a:pt x="1413" y="8465"/>
                  <a:pt x="1403" y="8478"/>
                  <a:pt x="1394" y="8478"/>
                </a:cubicBezTo>
                <a:lnTo>
                  <a:pt x="1365" y="8478"/>
                </a:lnTo>
                <a:cubicBezTo>
                  <a:pt x="1336" y="8478"/>
                  <a:pt x="1322" y="8449"/>
                  <a:pt x="1336" y="8420"/>
                </a:cubicBezTo>
                <a:lnTo>
                  <a:pt x="1351" y="8406"/>
                </a:lnTo>
                <a:lnTo>
                  <a:pt x="1351" y="8377"/>
                </a:lnTo>
                <a:cubicBezTo>
                  <a:pt x="1359" y="8373"/>
                  <a:pt x="1370" y="8371"/>
                  <a:pt x="1382" y="8371"/>
                </a:cubicBezTo>
                <a:cubicBezTo>
                  <a:pt x="1411" y="8371"/>
                  <a:pt x="1445" y="8381"/>
                  <a:pt x="1466" y="8391"/>
                </a:cubicBezTo>
                <a:cubicBezTo>
                  <a:pt x="1468" y="8393"/>
                  <a:pt x="1469" y="8394"/>
                  <a:pt x="1471" y="8394"/>
                </a:cubicBezTo>
                <a:cubicBezTo>
                  <a:pt x="1480" y="8394"/>
                  <a:pt x="1478" y="8361"/>
                  <a:pt x="1466" y="8348"/>
                </a:cubicBezTo>
                <a:cubicBezTo>
                  <a:pt x="1466" y="8334"/>
                  <a:pt x="1451" y="8305"/>
                  <a:pt x="1451" y="8291"/>
                </a:cubicBezTo>
                <a:lnTo>
                  <a:pt x="1451" y="8277"/>
                </a:lnTo>
                <a:lnTo>
                  <a:pt x="1466" y="8262"/>
                </a:lnTo>
                <a:cubicBezTo>
                  <a:pt x="1451" y="8248"/>
                  <a:pt x="1437" y="8233"/>
                  <a:pt x="1423" y="8233"/>
                </a:cubicBezTo>
                <a:lnTo>
                  <a:pt x="1408" y="8248"/>
                </a:lnTo>
                <a:cubicBezTo>
                  <a:pt x="1394" y="8248"/>
                  <a:pt x="1380" y="8277"/>
                  <a:pt x="1365" y="8291"/>
                </a:cubicBezTo>
                <a:cubicBezTo>
                  <a:pt x="1365" y="8326"/>
                  <a:pt x="1346" y="8352"/>
                  <a:pt x="1315" y="8352"/>
                </a:cubicBezTo>
                <a:cubicBezTo>
                  <a:pt x="1308" y="8352"/>
                  <a:pt x="1301" y="8351"/>
                  <a:pt x="1293" y="8348"/>
                </a:cubicBezTo>
                <a:lnTo>
                  <a:pt x="1236" y="8334"/>
                </a:lnTo>
                <a:cubicBezTo>
                  <a:pt x="1279" y="8305"/>
                  <a:pt x="1265" y="8118"/>
                  <a:pt x="1279" y="8047"/>
                </a:cubicBezTo>
                <a:cubicBezTo>
                  <a:pt x="1293" y="7989"/>
                  <a:pt x="1351" y="7946"/>
                  <a:pt x="1365" y="7946"/>
                </a:cubicBezTo>
                <a:cubicBezTo>
                  <a:pt x="1380" y="7946"/>
                  <a:pt x="1394" y="8004"/>
                  <a:pt x="1394" y="8018"/>
                </a:cubicBezTo>
                <a:cubicBezTo>
                  <a:pt x="1394" y="8047"/>
                  <a:pt x="1408" y="8061"/>
                  <a:pt x="1437" y="8061"/>
                </a:cubicBezTo>
                <a:lnTo>
                  <a:pt x="1437" y="8047"/>
                </a:lnTo>
                <a:lnTo>
                  <a:pt x="1437" y="8004"/>
                </a:lnTo>
                <a:cubicBezTo>
                  <a:pt x="1437" y="7960"/>
                  <a:pt x="1394" y="7917"/>
                  <a:pt x="1365" y="7917"/>
                </a:cubicBezTo>
                <a:lnTo>
                  <a:pt x="1336" y="7903"/>
                </a:lnTo>
                <a:cubicBezTo>
                  <a:pt x="1308" y="7889"/>
                  <a:pt x="1293" y="7860"/>
                  <a:pt x="1279" y="7845"/>
                </a:cubicBezTo>
                <a:cubicBezTo>
                  <a:pt x="1265" y="7831"/>
                  <a:pt x="1250" y="7817"/>
                  <a:pt x="1250" y="7802"/>
                </a:cubicBezTo>
                <a:cubicBezTo>
                  <a:pt x="1236" y="7745"/>
                  <a:pt x="1265" y="7687"/>
                  <a:pt x="1221" y="7630"/>
                </a:cubicBezTo>
                <a:cubicBezTo>
                  <a:pt x="1207" y="7630"/>
                  <a:pt x="1236" y="7573"/>
                  <a:pt x="1265" y="7544"/>
                </a:cubicBezTo>
                <a:lnTo>
                  <a:pt x="1293" y="7529"/>
                </a:lnTo>
                <a:cubicBezTo>
                  <a:pt x="1299" y="7527"/>
                  <a:pt x="1303" y="7526"/>
                  <a:pt x="1307" y="7526"/>
                </a:cubicBezTo>
                <a:cubicBezTo>
                  <a:pt x="1326" y="7526"/>
                  <a:pt x="1331" y="7549"/>
                  <a:pt x="1308" y="7573"/>
                </a:cubicBezTo>
                <a:lnTo>
                  <a:pt x="1351" y="7616"/>
                </a:lnTo>
                <a:lnTo>
                  <a:pt x="1365" y="7630"/>
                </a:lnTo>
                <a:cubicBezTo>
                  <a:pt x="1365" y="7673"/>
                  <a:pt x="1380" y="7745"/>
                  <a:pt x="1408" y="7745"/>
                </a:cubicBezTo>
                <a:cubicBezTo>
                  <a:pt x="1409" y="7746"/>
                  <a:pt x="1410" y="7746"/>
                  <a:pt x="1410" y="7746"/>
                </a:cubicBezTo>
                <a:cubicBezTo>
                  <a:pt x="1423" y="7746"/>
                  <a:pt x="1422" y="7627"/>
                  <a:pt x="1408" y="7573"/>
                </a:cubicBezTo>
                <a:cubicBezTo>
                  <a:pt x="1408" y="7515"/>
                  <a:pt x="1394" y="7400"/>
                  <a:pt x="1394" y="7357"/>
                </a:cubicBezTo>
                <a:cubicBezTo>
                  <a:pt x="1394" y="7336"/>
                  <a:pt x="1425" y="7323"/>
                  <a:pt x="1452" y="7323"/>
                </a:cubicBezTo>
                <a:cubicBezTo>
                  <a:pt x="1463" y="7323"/>
                  <a:pt x="1472" y="7324"/>
                  <a:pt x="1480" y="7328"/>
                </a:cubicBezTo>
                <a:cubicBezTo>
                  <a:pt x="1494" y="7328"/>
                  <a:pt x="1494" y="7314"/>
                  <a:pt x="1480" y="7300"/>
                </a:cubicBezTo>
                <a:lnTo>
                  <a:pt x="1466" y="7285"/>
                </a:lnTo>
                <a:lnTo>
                  <a:pt x="1466" y="7271"/>
                </a:lnTo>
                <a:cubicBezTo>
                  <a:pt x="1466" y="7256"/>
                  <a:pt x="1451" y="7242"/>
                  <a:pt x="1451" y="7242"/>
                </a:cubicBezTo>
                <a:cubicBezTo>
                  <a:pt x="1437" y="7242"/>
                  <a:pt x="1380" y="7256"/>
                  <a:pt x="1322" y="7285"/>
                </a:cubicBezTo>
                <a:lnTo>
                  <a:pt x="1336" y="7371"/>
                </a:lnTo>
                <a:cubicBezTo>
                  <a:pt x="1336" y="7371"/>
                  <a:pt x="1322" y="7386"/>
                  <a:pt x="1308" y="7386"/>
                </a:cubicBezTo>
                <a:cubicBezTo>
                  <a:pt x="1308" y="7386"/>
                  <a:pt x="1279" y="7371"/>
                  <a:pt x="1279" y="7371"/>
                </a:cubicBezTo>
                <a:cubicBezTo>
                  <a:pt x="1308" y="7314"/>
                  <a:pt x="1178" y="7328"/>
                  <a:pt x="1221" y="7271"/>
                </a:cubicBezTo>
                <a:lnTo>
                  <a:pt x="1265" y="7199"/>
                </a:lnTo>
                <a:cubicBezTo>
                  <a:pt x="1221" y="7127"/>
                  <a:pt x="1221" y="7070"/>
                  <a:pt x="1236" y="7055"/>
                </a:cubicBezTo>
                <a:cubicBezTo>
                  <a:pt x="1236" y="7041"/>
                  <a:pt x="1293" y="6983"/>
                  <a:pt x="1308" y="6969"/>
                </a:cubicBezTo>
                <a:cubicBezTo>
                  <a:pt x="1322" y="6955"/>
                  <a:pt x="1351" y="6926"/>
                  <a:pt x="1365" y="6912"/>
                </a:cubicBezTo>
                <a:lnTo>
                  <a:pt x="1365" y="6897"/>
                </a:lnTo>
                <a:lnTo>
                  <a:pt x="1365" y="6883"/>
                </a:lnTo>
                <a:cubicBezTo>
                  <a:pt x="1336" y="6854"/>
                  <a:pt x="1293" y="6840"/>
                  <a:pt x="1250" y="6825"/>
                </a:cubicBezTo>
                <a:lnTo>
                  <a:pt x="1236" y="6811"/>
                </a:lnTo>
                <a:cubicBezTo>
                  <a:pt x="1207" y="6797"/>
                  <a:pt x="1236" y="6739"/>
                  <a:pt x="1207" y="6710"/>
                </a:cubicBezTo>
                <a:cubicBezTo>
                  <a:pt x="1221" y="6696"/>
                  <a:pt x="1236" y="6667"/>
                  <a:pt x="1236" y="6639"/>
                </a:cubicBezTo>
                <a:lnTo>
                  <a:pt x="1250" y="6624"/>
                </a:lnTo>
                <a:lnTo>
                  <a:pt x="1265" y="6610"/>
                </a:lnTo>
                <a:cubicBezTo>
                  <a:pt x="1250" y="6509"/>
                  <a:pt x="1207" y="6366"/>
                  <a:pt x="1193" y="6279"/>
                </a:cubicBezTo>
                <a:lnTo>
                  <a:pt x="1207" y="6208"/>
                </a:lnTo>
                <a:lnTo>
                  <a:pt x="1221" y="6193"/>
                </a:lnTo>
                <a:cubicBezTo>
                  <a:pt x="1236" y="6165"/>
                  <a:pt x="1221" y="6136"/>
                  <a:pt x="1207" y="6121"/>
                </a:cubicBezTo>
                <a:lnTo>
                  <a:pt x="1178" y="6107"/>
                </a:lnTo>
                <a:cubicBezTo>
                  <a:pt x="1178" y="6107"/>
                  <a:pt x="1193" y="6078"/>
                  <a:pt x="1193" y="6064"/>
                </a:cubicBezTo>
                <a:cubicBezTo>
                  <a:pt x="1203" y="6064"/>
                  <a:pt x="1221" y="6101"/>
                  <a:pt x="1230" y="6101"/>
                </a:cubicBezTo>
                <a:cubicBezTo>
                  <a:pt x="1233" y="6101"/>
                  <a:pt x="1236" y="6095"/>
                  <a:pt x="1236" y="6078"/>
                </a:cubicBezTo>
                <a:lnTo>
                  <a:pt x="1250" y="6006"/>
                </a:lnTo>
                <a:cubicBezTo>
                  <a:pt x="1207" y="6006"/>
                  <a:pt x="1135" y="6006"/>
                  <a:pt x="1092" y="6021"/>
                </a:cubicBezTo>
                <a:lnTo>
                  <a:pt x="1121" y="5992"/>
                </a:lnTo>
                <a:lnTo>
                  <a:pt x="1164" y="5935"/>
                </a:lnTo>
                <a:cubicBezTo>
                  <a:pt x="1164" y="5877"/>
                  <a:pt x="1221" y="5791"/>
                  <a:pt x="1250" y="5791"/>
                </a:cubicBezTo>
                <a:cubicBezTo>
                  <a:pt x="1279" y="5791"/>
                  <a:pt x="1351" y="5820"/>
                  <a:pt x="1351" y="5820"/>
                </a:cubicBezTo>
                <a:cubicBezTo>
                  <a:pt x="1365" y="5820"/>
                  <a:pt x="1279" y="5719"/>
                  <a:pt x="1250" y="5719"/>
                </a:cubicBezTo>
                <a:cubicBezTo>
                  <a:pt x="1236" y="5719"/>
                  <a:pt x="1193" y="5705"/>
                  <a:pt x="1164" y="5705"/>
                </a:cubicBezTo>
                <a:lnTo>
                  <a:pt x="1150" y="5690"/>
                </a:lnTo>
                <a:cubicBezTo>
                  <a:pt x="1135" y="5676"/>
                  <a:pt x="1121" y="5633"/>
                  <a:pt x="1121" y="5604"/>
                </a:cubicBezTo>
                <a:lnTo>
                  <a:pt x="1121" y="5590"/>
                </a:lnTo>
                <a:cubicBezTo>
                  <a:pt x="1150" y="5575"/>
                  <a:pt x="1164" y="5561"/>
                  <a:pt x="1164" y="5547"/>
                </a:cubicBezTo>
                <a:lnTo>
                  <a:pt x="1150" y="5532"/>
                </a:lnTo>
                <a:lnTo>
                  <a:pt x="1135" y="5532"/>
                </a:lnTo>
                <a:cubicBezTo>
                  <a:pt x="1135" y="5518"/>
                  <a:pt x="1121" y="5489"/>
                  <a:pt x="1135" y="5475"/>
                </a:cubicBezTo>
                <a:lnTo>
                  <a:pt x="1150" y="5475"/>
                </a:lnTo>
                <a:lnTo>
                  <a:pt x="1178" y="5446"/>
                </a:lnTo>
                <a:cubicBezTo>
                  <a:pt x="1186" y="5444"/>
                  <a:pt x="1195" y="5442"/>
                  <a:pt x="1203" y="5442"/>
                </a:cubicBezTo>
                <a:cubicBezTo>
                  <a:pt x="1241" y="5442"/>
                  <a:pt x="1279" y="5466"/>
                  <a:pt x="1279" y="5489"/>
                </a:cubicBezTo>
                <a:cubicBezTo>
                  <a:pt x="1279" y="5504"/>
                  <a:pt x="1293" y="5518"/>
                  <a:pt x="1293" y="5518"/>
                </a:cubicBezTo>
                <a:cubicBezTo>
                  <a:pt x="1293" y="5518"/>
                  <a:pt x="1308" y="5461"/>
                  <a:pt x="1308" y="5446"/>
                </a:cubicBezTo>
                <a:cubicBezTo>
                  <a:pt x="1308" y="5417"/>
                  <a:pt x="1279" y="5389"/>
                  <a:pt x="1236" y="5374"/>
                </a:cubicBezTo>
                <a:lnTo>
                  <a:pt x="1193" y="5360"/>
                </a:lnTo>
                <a:cubicBezTo>
                  <a:pt x="1178" y="5346"/>
                  <a:pt x="1164" y="5346"/>
                  <a:pt x="1150" y="5331"/>
                </a:cubicBezTo>
                <a:cubicBezTo>
                  <a:pt x="1135" y="5302"/>
                  <a:pt x="1121" y="5274"/>
                  <a:pt x="1121" y="5245"/>
                </a:cubicBezTo>
                <a:cubicBezTo>
                  <a:pt x="1121" y="5245"/>
                  <a:pt x="1135" y="5231"/>
                  <a:pt x="1135" y="5231"/>
                </a:cubicBezTo>
                <a:lnTo>
                  <a:pt x="1164" y="5231"/>
                </a:lnTo>
                <a:lnTo>
                  <a:pt x="1193" y="5259"/>
                </a:lnTo>
                <a:cubicBezTo>
                  <a:pt x="1198" y="5276"/>
                  <a:pt x="1209" y="5284"/>
                  <a:pt x="1220" y="5284"/>
                </a:cubicBezTo>
                <a:cubicBezTo>
                  <a:pt x="1239" y="5284"/>
                  <a:pt x="1262" y="5265"/>
                  <a:pt x="1279" y="5231"/>
                </a:cubicBezTo>
                <a:lnTo>
                  <a:pt x="1308" y="5173"/>
                </a:lnTo>
                <a:cubicBezTo>
                  <a:pt x="1308" y="5162"/>
                  <a:pt x="1317" y="5141"/>
                  <a:pt x="1298" y="5141"/>
                </a:cubicBezTo>
                <a:cubicBezTo>
                  <a:pt x="1293" y="5141"/>
                  <a:pt x="1287" y="5142"/>
                  <a:pt x="1279" y="5144"/>
                </a:cubicBezTo>
                <a:cubicBezTo>
                  <a:pt x="1277" y="5146"/>
                  <a:pt x="1276" y="5147"/>
                  <a:pt x="1274" y="5147"/>
                </a:cubicBezTo>
                <a:cubicBezTo>
                  <a:pt x="1262" y="5147"/>
                  <a:pt x="1250" y="5095"/>
                  <a:pt x="1250" y="5044"/>
                </a:cubicBezTo>
                <a:lnTo>
                  <a:pt x="1322" y="5001"/>
                </a:lnTo>
                <a:cubicBezTo>
                  <a:pt x="1336" y="4986"/>
                  <a:pt x="1265" y="4972"/>
                  <a:pt x="1236" y="4972"/>
                </a:cubicBezTo>
                <a:cubicBezTo>
                  <a:pt x="1207" y="4972"/>
                  <a:pt x="1193" y="5015"/>
                  <a:pt x="1207" y="5030"/>
                </a:cubicBezTo>
                <a:cubicBezTo>
                  <a:pt x="1207" y="5044"/>
                  <a:pt x="1178" y="5073"/>
                  <a:pt x="1150" y="5073"/>
                </a:cubicBezTo>
                <a:lnTo>
                  <a:pt x="1135" y="5058"/>
                </a:lnTo>
                <a:lnTo>
                  <a:pt x="1107" y="5030"/>
                </a:lnTo>
                <a:cubicBezTo>
                  <a:pt x="1078" y="4972"/>
                  <a:pt x="1078" y="4943"/>
                  <a:pt x="1092" y="4943"/>
                </a:cubicBezTo>
                <a:lnTo>
                  <a:pt x="1121" y="4943"/>
                </a:lnTo>
                <a:cubicBezTo>
                  <a:pt x="1135" y="4929"/>
                  <a:pt x="1150" y="4915"/>
                  <a:pt x="1150" y="4900"/>
                </a:cubicBezTo>
                <a:cubicBezTo>
                  <a:pt x="1142" y="4879"/>
                  <a:pt x="1135" y="4871"/>
                  <a:pt x="1126" y="4871"/>
                </a:cubicBezTo>
                <a:cubicBezTo>
                  <a:pt x="1117" y="4871"/>
                  <a:pt x="1107" y="4879"/>
                  <a:pt x="1092" y="4886"/>
                </a:cubicBezTo>
                <a:lnTo>
                  <a:pt x="1078" y="4886"/>
                </a:lnTo>
                <a:cubicBezTo>
                  <a:pt x="1075" y="4888"/>
                  <a:pt x="1073" y="4890"/>
                  <a:pt x="1072" y="4890"/>
                </a:cubicBezTo>
                <a:cubicBezTo>
                  <a:pt x="1064" y="4890"/>
                  <a:pt x="1066" y="4864"/>
                  <a:pt x="1078" y="4828"/>
                </a:cubicBezTo>
                <a:lnTo>
                  <a:pt x="1092" y="4800"/>
                </a:lnTo>
                <a:cubicBezTo>
                  <a:pt x="1092" y="4785"/>
                  <a:pt x="1107" y="4771"/>
                  <a:pt x="1107" y="4771"/>
                </a:cubicBezTo>
                <a:cubicBezTo>
                  <a:pt x="1135" y="4785"/>
                  <a:pt x="1164" y="4800"/>
                  <a:pt x="1193" y="4800"/>
                </a:cubicBezTo>
                <a:cubicBezTo>
                  <a:pt x="1193" y="4800"/>
                  <a:pt x="1207" y="4800"/>
                  <a:pt x="1207" y="4785"/>
                </a:cubicBezTo>
                <a:cubicBezTo>
                  <a:pt x="1207" y="4785"/>
                  <a:pt x="1207" y="4757"/>
                  <a:pt x="1207" y="4757"/>
                </a:cubicBezTo>
                <a:lnTo>
                  <a:pt x="1193" y="4757"/>
                </a:lnTo>
                <a:cubicBezTo>
                  <a:pt x="1186" y="4749"/>
                  <a:pt x="1160" y="4749"/>
                  <a:pt x="1135" y="4749"/>
                </a:cubicBezTo>
                <a:cubicBezTo>
                  <a:pt x="1110" y="4749"/>
                  <a:pt x="1085" y="4749"/>
                  <a:pt x="1078" y="4742"/>
                </a:cubicBezTo>
                <a:cubicBezTo>
                  <a:pt x="1049" y="4728"/>
                  <a:pt x="1035" y="4670"/>
                  <a:pt x="1020" y="4656"/>
                </a:cubicBezTo>
                <a:cubicBezTo>
                  <a:pt x="1020" y="4633"/>
                  <a:pt x="1068" y="4609"/>
                  <a:pt x="1101" y="4609"/>
                </a:cubicBezTo>
                <a:cubicBezTo>
                  <a:pt x="1109" y="4609"/>
                  <a:pt x="1116" y="4610"/>
                  <a:pt x="1121" y="4613"/>
                </a:cubicBezTo>
                <a:cubicBezTo>
                  <a:pt x="1150" y="4613"/>
                  <a:pt x="1164" y="4627"/>
                  <a:pt x="1178" y="4642"/>
                </a:cubicBezTo>
                <a:lnTo>
                  <a:pt x="1178" y="4656"/>
                </a:lnTo>
                <a:lnTo>
                  <a:pt x="1178" y="4685"/>
                </a:lnTo>
                <a:cubicBezTo>
                  <a:pt x="1190" y="4691"/>
                  <a:pt x="1210" y="4694"/>
                  <a:pt x="1227" y="4694"/>
                </a:cubicBezTo>
                <a:cubicBezTo>
                  <a:pt x="1252" y="4694"/>
                  <a:pt x="1273" y="4687"/>
                  <a:pt x="1265" y="4670"/>
                </a:cubicBezTo>
                <a:cubicBezTo>
                  <a:pt x="1250" y="4656"/>
                  <a:pt x="1221" y="4627"/>
                  <a:pt x="1221" y="4613"/>
                </a:cubicBezTo>
                <a:lnTo>
                  <a:pt x="1207" y="4598"/>
                </a:lnTo>
                <a:cubicBezTo>
                  <a:pt x="1178" y="4555"/>
                  <a:pt x="1150" y="4512"/>
                  <a:pt x="1150" y="4469"/>
                </a:cubicBezTo>
                <a:lnTo>
                  <a:pt x="1164" y="4426"/>
                </a:lnTo>
                <a:cubicBezTo>
                  <a:pt x="1178" y="4369"/>
                  <a:pt x="1236" y="4326"/>
                  <a:pt x="1250" y="4326"/>
                </a:cubicBezTo>
                <a:cubicBezTo>
                  <a:pt x="1279" y="4311"/>
                  <a:pt x="1221" y="4268"/>
                  <a:pt x="1207" y="4254"/>
                </a:cubicBezTo>
                <a:cubicBezTo>
                  <a:pt x="1193" y="4254"/>
                  <a:pt x="1135" y="4268"/>
                  <a:pt x="1078" y="4311"/>
                </a:cubicBezTo>
                <a:lnTo>
                  <a:pt x="1078" y="4383"/>
                </a:lnTo>
                <a:lnTo>
                  <a:pt x="1092" y="4397"/>
                </a:lnTo>
                <a:cubicBezTo>
                  <a:pt x="1078" y="4405"/>
                  <a:pt x="1063" y="4408"/>
                  <a:pt x="1051" y="4408"/>
                </a:cubicBezTo>
                <a:cubicBezTo>
                  <a:pt x="1038" y="4408"/>
                  <a:pt x="1028" y="4405"/>
                  <a:pt x="1020" y="4397"/>
                </a:cubicBezTo>
                <a:lnTo>
                  <a:pt x="1020" y="4383"/>
                </a:lnTo>
                <a:cubicBezTo>
                  <a:pt x="1020" y="4326"/>
                  <a:pt x="1020" y="4297"/>
                  <a:pt x="1063" y="4268"/>
                </a:cubicBezTo>
                <a:cubicBezTo>
                  <a:pt x="1107" y="4225"/>
                  <a:pt x="1150" y="4167"/>
                  <a:pt x="1193" y="4124"/>
                </a:cubicBezTo>
                <a:lnTo>
                  <a:pt x="1207" y="4124"/>
                </a:lnTo>
                <a:cubicBezTo>
                  <a:pt x="1207" y="4110"/>
                  <a:pt x="1150" y="4096"/>
                  <a:pt x="1135" y="4096"/>
                </a:cubicBezTo>
                <a:cubicBezTo>
                  <a:pt x="1107" y="4096"/>
                  <a:pt x="1107" y="4067"/>
                  <a:pt x="1135" y="4053"/>
                </a:cubicBezTo>
                <a:lnTo>
                  <a:pt x="1135" y="4024"/>
                </a:lnTo>
                <a:cubicBezTo>
                  <a:pt x="1150" y="3995"/>
                  <a:pt x="1135" y="3966"/>
                  <a:pt x="1135" y="3938"/>
                </a:cubicBezTo>
                <a:cubicBezTo>
                  <a:pt x="1164" y="3938"/>
                  <a:pt x="1121" y="3851"/>
                  <a:pt x="1107" y="3823"/>
                </a:cubicBezTo>
                <a:cubicBezTo>
                  <a:pt x="1078" y="3794"/>
                  <a:pt x="1078" y="3736"/>
                  <a:pt x="1107" y="3693"/>
                </a:cubicBezTo>
                <a:lnTo>
                  <a:pt x="1121" y="3650"/>
                </a:lnTo>
                <a:cubicBezTo>
                  <a:pt x="1121" y="3622"/>
                  <a:pt x="1135" y="3578"/>
                  <a:pt x="1135" y="3550"/>
                </a:cubicBezTo>
                <a:lnTo>
                  <a:pt x="1135" y="3521"/>
                </a:lnTo>
                <a:cubicBezTo>
                  <a:pt x="1130" y="3507"/>
                  <a:pt x="1121" y="3500"/>
                  <a:pt x="1108" y="3500"/>
                </a:cubicBezTo>
                <a:cubicBezTo>
                  <a:pt x="1085" y="3500"/>
                  <a:pt x="1052" y="3521"/>
                  <a:pt x="1017" y="3553"/>
                </a:cubicBezTo>
                <a:lnTo>
                  <a:pt x="1017" y="3553"/>
                </a:lnTo>
                <a:cubicBezTo>
                  <a:pt x="1015" y="3528"/>
                  <a:pt x="1012" y="3504"/>
                  <a:pt x="1006" y="3492"/>
                </a:cubicBezTo>
                <a:cubicBezTo>
                  <a:pt x="992" y="3449"/>
                  <a:pt x="963" y="3392"/>
                  <a:pt x="948" y="3349"/>
                </a:cubicBezTo>
                <a:lnTo>
                  <a:pt x="934" y="3320"/>
                </a:lnTo>
                <a:cubicBezTo>
                  <a:pt x="934" y="3320"/>
                  <a:pt x="948" y="3291"/>
                  <a:pt x="963" y="3291"/>
                </a:cubicBezTo>
                <a:cubicBezTo>
                  <a:pt x="977" y="3291"/>
                  <a:pt x="992" y="3305"/>
                  <a:pt x="992" y="3320"/>
                </a:cubicBezTo>
                <a:lnTo>
                  <a:pt x="992" y="3334"/>
                </a:lnTo>
                <a:cubicBezTo>
                  <a:pt x="992" y="3338"/>
                  <a:pt x="992" y="3340"/>
                  <a:pt x="992" y="3340"/>
                </a:cubicBezTo>
                <a:cubicBezTo>
                  <a:pt x="996" y="3340"/>
                  <a:pt x="1012" y="3271"/>
                  <a:pt x="1049" y="3234"/>
                </a:cubicBezTo>
                <a:cubicBezTo>
                  <a:pt x="1061" y="3221"/>
                  <a:pt x="1063" y="3217"/>
                  <a:pt x="1060" y="3217"/>
                </a:cubicBezTo>
                <a:cubicBezTo>
                  <a:pt x="1056" y="3217"/>
                  <a:pt x="1043" y="3225"/>
                  <a:pt x="1035" y="3234"/>
                </a:cubicBezTo>
                <a:cubicBezTo>
                  <a:pt x="1032" y="3235"/>
                  <a:pt x="1031" y="3235"/>
                  <a:pt x="1029" y="3235"/>
                </a:cubicBezTo>
                <a:cubicBezTo>
                  <a:pt x="1008" y="3235"/>
                  <a:pt x="1021" y="3161"/>
                  <a:pt x="1035" y="3147"/>
                </a:cubicBezTo>
                <a:cubicBezTo>
                  <a:pt x="1063" y="3119"/>
                  <a:pt x="1049" y="3090"/>
                  <a:pt x="1035" y="3076"/>
                </a:cubicBezTo>
                <a:cubicBezTo>
                  <a:pt x="1020" y="3076"/>
                  <a:pt x="1006" y="3090"/>
                  <a:pt x="992" y="3119"/>
                </a:cubicBezTo>
                <a:lnTo>
                  <a:pt x="992" y="3133"/>
                </a:lnTo>
                <a:lnTo>
                  <a:pt x="992" y="3147"/>
                </a:lnTo>
                <a:cubicBezTo>
                  <a:pt x="989" y="3150"/>
                  <a:pt x="985" y="3151"/>
                  <a:pt x="981" y="3151"/>
                </a:cubicBezTo>
                <a:cubicBezTo>
                  <a:pt x="961" y="3151"/>
                  <a:pt x="929" y="3130"/>
                  <a:pt x="905" y="3119"/>
                </a:cubicBezTo>
                <a:cubicBezTo>
                  <a:pt x="891" y="3119"/>
                  <a:pt x="920" y="3032"/>
                  <a:pt x="963" y="2946"/>
                </a:cubicBezTo>
                <a:lnTo>
                  <a:pt x="1078" y="3032"/>
                </a:lnTo>
                <a:cubicBezTo>
                  <a:pt x="1107" y="3004"/>
                  <a:pt x="1063" y="2975"/>
                  <a:pt x="1049" y="2975"/>
                </a:cubicBezTo>
                <a:cubicBezTo>
                  <a:pt x="1035" y="2961"/>
                  <a:pt x="1020" y="2903"/>
                  <a:pt x="1020" y="2874"/>
                </a:cubicBezTo>
                <a:cubicBezTo>
                  <a:pt x="1020" y="2866"/>
                  <a:pt x="1018" y="2862"/>
                  <a:pt x="1014" y="2862"/>
                </a:cubicBezTo>
                <a:cubicBezTo>
                  <a:pt x="1005" y="2862"/>
                  <a:pt x="992" y="2879"/>
                  <a:pt x="992" y="2889"/>
                </a:cubicBezTo>
                <a:cubicBezTo>
                  <a:pt x="992" y="2903"/>
                  <a:pt x="948" y="2946"/>
                  <a:pt x="934" y="2961"/>
                </a:cubicBezTo>
                <a:cubicBezTo>
                  <a:pt x="933" y="2961"/>
                  <a:pt x="933" y="2962"/>
                  <a:pt x="932" y="2962"/>
                </a:cubicBezTo>
                <a:cubicBezTo>
                  <a:pt x="920" y="2962"/>
                  <a:pt x="922" y="2816"/>
                  <a:pt x="963" y="2803"/>
                </a:cubicBezTo>
                <a:cubicBezTo>
                  <a:pt x="1006" y="2788"/>
                  <a:pt x="1049" y="2759"/>
                  <a:pt x="1049" y="2745"/>
                </a:cubicBezTo>
                <a:cubicBezTo>
                  <a:pt x="1049" y="2731"/>
                  <a:pt x="963" y="2716"/>
                  <a:pt x="948" y="2688"/>
                </a:cubicBezTo>
                <a:cubicBezTo>
                  <a:pt x="943" y="2685"/>
                  <a:pt x="938" y="2684"/>
                  <a:pt x="934" y="2684"/>
                </a:cubicBezTo>
                <a:cubicBezTo>
                  <a:pt x="920" y="2684"/>
                  <a:pt x="920" y="2702"/>
                  <a:pt x="920" y="2702"/>
                </a:cubicBezTo>
                <a:cubicBezTo>
                  <a:pt x="930" y="2712"/>
                  <a:pt x="919" y="2722"/>
                  <a:pt x="906" y="2722"/>
                </a:cubicBezTo>
                <a:cubicBezTo>
                  <a:pt x="901" y="2722"/>
                  <a:pt x="895" y="2721"/>
                  <a:pt x="891" y="2716"/>
                </a:cubicBezTo>
                <a:lnTo>
                  <a:pt x="877" y="2702"/>
                </a:lnTo>
                <a:lnTo>
                  <a:pt x="862" y="2688"/>
                </a:lnTo>
                <a:cubicBezTo>
                  <a:pt x="834" y="2673"/>
                  <a:pt x="848" y="2616"/>
                  <a:pt x="891" y="2587"/>
                </a:cubicBezTo>
                <a:lnTo>
                  <a:pt x="891" y="2558"/>
                </a:lnTo>
                <a:cubicBezTo>
                  <a:pt x="905" y="2515"/>
                  <a:pt x="920" y="2530"/>
                  <a:pt x="948" y="2515"/>
                </a:cubicBezTo>
                <a:lnTo>
                  <a:pt x="1006" y="2501"/>
                </a:lnTo>
                <a:cubicBezTo>
                  <a:pt x="977" y="2472"/>
                  <a:pt x="977" y="2415"/>
                  <a:pt x="992" y="2386"/>
                </a:cubicBezTo>
                <a:lnTo>
                  <a:pt x="1006" y="2357"/>
                </a:lnTo>
                <a:lnTo>
                  <a:pt x="1035" y="2314"/>
                </a:lnTo>
                <a:cubicBezTo>
                  <a:pt x="1020" y="2271"/>
                  <a:pt x="977" y="2242"/>
                  <a:pt x="963" y="2242"/>
                </a:cubicBezTo>
                <a:cubicBezTo>
                  <a:pt x="948" y="2242"/>
                  <a:pt x="920" y="2271"/>
                  <a:pt x="934" y="2271"/>
                </a:cubicBezTo>
                <a:cubicBezTo>
                  <a:pt x="934" y="2285"/>
                  <a:pt x="862" y="2314"/>
                  <a:pt x="877" y="2343"/>
                </a:cubicBezTo>
                <a:cubicBezTo>
                  <a:pt x="891" y="2357"/>
                  <a:pt x="848" y="2415"/>
                  <a:pt x="848" y="2443"/>
                </a:cubicBezTo>
                <a:cubicBezTo>
                  <a:pt x="848" y="2449"/>
                  <a:pt x="843" y="2453"/>
                  <a:pt x="835" y="2453"/>
                </a:cubicBezTo>
                <a:cubicBezTo>
                  <a:pt x="824" y="2453"/>
                  <a:pt x="807" y="2446"/>
                  <a:pt x="790" y="2429"/>
                </a:cubicBezTo>
                <a:lnTo>
                  <a:pt x="776" y="2314"/>
                </a:lnTo>
                <a:cubicBezTo>
                  <a:pt x="776" y="2300"/>
                  <a:pt x="776" y="2271"/>
                  <a:pt x="776" y="2271"/>
                </a:cubicBezTo>
                <a:lnTo>
                  <a:pt x="790" y="2257"/>
                </a:lnTo>
                <a:cubicBezTo>
                  <a:pt x="819" y="2257"/>
                  <a:pt x="805" y="2242"/>
                  <a:pt x="776" y="2228"/>
                </a:cubicBezTo>
                <a:lnTo>
                  <a:pt x="776" y="2214"/>
                </a:lnTo>
                <a:cubicBezTo>
                  <a:pt x="776" y="2156"/>
                  <a:pt x="776" y="2113"/>
                  <a:pt x="733" y="2070"/>
                </a:cubicBezTo>
                <a:lnTo>
                  <a:pt x="733" y="2055"/>
                </a:lnTo>
                <a:cubicBezTo>
                  <a:pt x="747" y="2055"/>
                  <a:pt x="762" y="2027"/>
                  <a:pt x="790" y="2027"/>
                </a:cubicBezTo>
                <a:lnTo>
                  <a:pt x="805" y="1998"/>
                </a:lnTo>
                <a:lnTo>
                  <a:pt x="819" y="1984"/>
                </a:lnTo>
                <a:cubicBezTo>
                  <a:pt x="834" y="1969"/>
                  <a:pt x="819" y="1869"/>
                  <a:pt x="805" y="1840"/>
                </a:cubicBezTo>
                <a:cubicBezTo>
                  <a:pt x="790" y="1811"/>
                  <a:pt x="848" y="1739"/>
                  <a:pt x="877" y="1725"/>
                </a:cubicBezTo>
                <a:cubicBezTo>
                  <a:pt x="905" y="1711"/>
                  <a:pt x="905" y="1624"/>
                  <a:pt x="905" y="1596"/>
                </a:cubicBezTo>
                <a:cubicBezTo>
                  <a:pt x="891" y="1567"/>
                  <a:pt x="862" y="1553"/>
                  <a:pt x="834" y="1553"/>
                </a:cubicBezTo>
                <a:lnTo>
                  <a:pt x="790" y="1553"/>
                </a:lnTo>
                <a:cubicBezTo>
                  <a:pt x="790" y="1553"/>
                  <a:pt x="776" y="1524"/>
                  <a:pt x="776" y="1524"/>
                </a:cubicBezTo>
                <a:cubicBezTo>
                  <a:pt x="776" y="1510"/>
                  <a:pt x="790" y="1495"/>
                  <a:pt x="790" y="1495"/>
                </a:cubicBezTo>
                <a:lnTo>
                  <a:pt x="848" y="1481"/>
                </a:lnTo>
                <a:cubicBezTo>
                  <a:pt x="905" y="1481"/>
                  <a:pt x="948" y="1423"/>
                  <a:pt x="948" y="1409"/>
                </a:cubicBezTo>
                <a:cubicBezTo>
                  <a:pt x="948" y="1405"/>
                  <a:pt x="946" y="1403"/>
                  <a:pt x="942" y="1403"/>
                </a:cubicBezTo>
                <a:cubicBezTo>
                  <a:pt x="933" y="1403"/>
                  <a:pt x="916" y="1413"/>
                  <a:pt x="905" y="1423"/>
                </a:cubicBezTo>
                <a:cubicBezTo>
                  <a:pt x="891" y="1423"/>
                  <a:pt x="848" y="1423"/>
                  <a:pt x="848" y="1438"/>
                </a:cubicBezTo>
                <a:cubicBezTo>
                  <a:pt x="834" y="1438"/>
                  <a:pt x="805" y="1452"/>
                  <a:pt x="776" y="1452"/>
                </a:cubicBezTo>
                <a:lnTo>
                  <a:pt x="776" y="1409"/>
                </a:lnTo>
                <a:cubicBezTo>
                  <a:pt x="776" y="1380"/>
                  <a:pt x="776" y="1351"/>
                  <a:pt x="733" y="1351"/>
                </a:cubicBezTo>
                <a:cubicBezTo>
                  <a:pt x="725" y="1353"/>
                  <a:pt x="718" y="1354"/>
                  <a:pt x="712" y="1354"/>
                </a:cubicBezTo>
                <a:cubicBezTo>
                  <a:pt x="661" y="1354"/>
                  <a:pt x="663" y="1305"/>
                  <a:pt x="676" y="1280"/>
                </a:cubicBezTo>
                <a:cubicBezTo>
                  <a:pt x="704" y="1222"/>
                  <a:pt x="704" y="1136"/>
                  <a:pt x="805" y="1136"/>
                </a:cubicBezTo>
                <a:lnTo>
                  <a:pt x="819" y="1136"/>
                </a:lnTo>
                <a:cubicBezTo>
                  <a:pt x="848" y="1122"/>
                  <a:pt x="862" y="1107"/>
                  <a:pt x="848" y="1079"/>
                </a:cubicBezTo>
                <a:lnTo>
                  <a:pt x="848" y="1064"/>
                </a:lnTo>
                <a:lnTo>
                  <a:pt x="848" y="1050"/>
                </a:lnTo>
                <a:cubicBezTo>
                  <a:pt x="848" y="1035"/>
                  <a:pt x="862" y="1021"/>
                  <a:pt x="877" y="1021"/>
                </a:cubicBezTo>
                <a:cubicBezTo>
                  <a:pt x="891" y="1021"/>
                  <a:pt x="891" y="978"/>
                  <a:pt x="891" y="949"/>
                </a:cubicBezTo>
                <a:cubicBezTo>
                  <a:pt x="891" y="948"/>
                  <a:pt x="890" y="947"/>
                  <a:pt x="889" y="947"/>
                </a:cubicBezTo>
                <a:cubicBezTo>
                  <a:pt x="876" y="947"/>
                  <a:pt x="802" y="1009"/>
                  <a:pt x="776" y="1035"/>
                </a:cubicBezTo>
                <a:cubicBezTo>
                  <a:pt x="747" y="1079"/>
                  <a:pt x="704" y="1093"/>
                  <a:pt x="704" y="1093"/>
                </a:cubicBezTo>
                <a:cubicBezTo>
                  <a:pt x="704" y="1079"/>
                  <a:pt x="719" y="1050"/>
                  <a:pt x="719" y="1035"/>
                </a:cubicBezTo>
                <a:cubicBezTo>
                  <a:pt x="733" y="1021"/>
                  <a:pt x="690" y="964"/>
                  <a:pt x="661" y="949"/>
                </a:cubicBezTo>
                <a:cubicBezTo>
                  <a:pt x="651" y="939"/>
                  <a:pt x="626" y="929"/>
                  <a:pt x="608" y="929"/>
                </a:cubicBezTo>
                <a:cubicBezTo>
                  <a:pt x="600" y="929"/>
                  <a:pt x="594" y="931"/>
                  <a:pt x="589" y="935"/>
                </a:cubicBezTo>
                <a:cubicBezTo>
                  <a:pt x="575" y="935"/>
                  <a:pt x="561" y="906"/>
                  <a:pt x="546" y="892"/>
                </a:cubicBezTo>
                <a:lnTo>
                  <a:pt x="546" y="863"/>
                </a:lnTo>
                <a:cubicBezTo>
                  <a:pt x="546" y="849"/>
                  <a:pt x="575" y="834"/>
                  <a:pt x="575" y="820"/>
                </a:cubicBezTo>
                <a:cubicBezTo>
                  <a:pt x="604" y="748"/>
                  <a:pt x="690" y="676"/>
                  <a:pt x="604" y="576"/>
                </a:cubicBezTo>
                <a:cubicBezTo>
                  <a:pt x="589" y="576"/>
                  <a:pt x="604" y="561"/>
                  <a:pt x="604" y="547"/>
                </a:cubicBezTo>
                <a:cubicBezTo>
                  <a:pt x="604" y="518"/>
                  <a:pt x="618" y="489"/>
                  <a:pt x="604" y="461"/>
                </a:cubicBezTo>
                <a:cubicBezTo>
                  <a:pt x="589" y="446"/>
                  <a:pt x="589" y="432"/>
                  <a:pt x="604" y="418"/>
                </a:cubicBezTo>
                <a:lnTo>
                  <a:pt x="618" y="403"/>
                </a:lnTo>
                <a:cubicBezTo>
                  <a:pt x="647" y="375"/>
                  <a:pt x="604" y="288"/>
                  <a:pt x="546" y="216"/>
                </a:cubicBezTo>
                <a:lnTo>
                  <a:pt x="589" y="145"/>
                </a:lnTo>
                <a:lnTo>
                  <a:pt x="632" y="73"/>
                </a:lnTo>
                <a:cubicBezTo>
                  <a:pt x="622" y="69"/>
                  <a:pt x="613" y="68"/>
                  <a:pt x="604" y="68"/>
                </a:cubicBezTo>
                <a:cubicBezTo>
                  <a:pt x="577" y="68"/>
                  <a:pt x="561" y="86"/>
                  <a:pt x="561" y="130"/>
                </a:cubicBezTo>
                <a:lnTo>
                  <a:pt x="517" y="159"/>
                </a:lnTo>
                <a:cubicBezTo>
                  <a:pt x="446" y="188"/>
                  <a:pt x="532" y="231"/>
                  <a:pt x="517" y="274"/>
                </a:cubicBezTo>
                <a:cubicBezTo>
                  <a:pt x="517" y="288"/>
                  <a:pt x="503" y="303"/>
                  <a:pt x="489" y="303"/>
                </a:cubicBezTo>
                <a:lnTo>
                  <a:pt x="474" y="331"/>
                </a:lnTo>
                <a:cubicBezTo>
                  <a:pt x="459" y="355"/>
                  <a:pt x="443" y="366"/>
                  <a:pt x="427" y="366"/>
                </a:cubicBezTo>
                <a:cubicBezTo>
                  <a:pt x="414" y="366"/>
                  <a:pt x="401" y="359"/>
                  <a:pt x="388" y="346"/>
                </a:cubicBezTo>
                <a:lnTo>
                  <a:pt x="359" y="317"/>
                </a:lnTo>
                <a:cubicBezTo>
                  <a:pt x="355" y="309"/>
                  <a:pt x="349" y="307"/>
                  <a:pt x="342" y="307"/>
                </a:cubicBezTo>
                <a:cubicBezTo>
                  <a:pt x="330" y="307"/>
                  <a:pt x="314" y="313"/>
                  <a:pt x="299" y="313"/>
                </a:cubicBezTo>
                <a:cubicBezTo>
                  <a:pt x="290" y="313"/>
                  <a:pt x="281" y="311"/>
                  <a:pt x="273" y="303"/>
                </a:cubicBezTo>
                <a:cubicBezTo>
                  <a:pt x="268" y="292"/>
                  <a:pt x="256" y="285"/>
                  <a:pt x="243" y="285"/>
                </a:cubicBezTo>
                <a:cubicBezTo>
                  <a:pt x="223" y="285"/>
                  <a:pt x="201" y="302"/>
                  <a:pt x="201" y="346"/>
                </a:cubicBezTo>
                <a:cubicBezTo>
                  <a:pt x="201" y="360"/>
                  <a:pt x="187" y="375"/>
                  <a:pt x="187" y="403"/>
                </a:cubicBezTo>
                <a:lnTo>
                  <a:pt x="173" y="418"/>
                </a:lnTo>
                <a:cubicBezTo>
                  <a:pt x="187" y="432"/>
                  <a:pt x="244" y="446"/>
                  <a:pt x="259" y="475"/>
                </a:cubicBezTo>
                <a:cubicBezTo>
                  <a:pt x="259" y="485"/>
                  <a:pt x="262" y="490"/>
                  <a:pt x="268" y="490"/>
                </a:cubicBezTo>
                <a:cubicBezTo>
                  <a:pt x="277" y="490"/>
                  <a:pt x="293" y="474"/>
                  <a:pt x="302" y="446"/>
                </a:cubicBezTo>
                <a:lnTo>
                  <a:pt x="331" y="403"/>
                </a:lnTo>
                <a:cubicBezTo>
                  <a:pt x="338" y="396"/>
                  <a:pt x="349" y="392"/>
                  <a:pt x="359" y="392"/>
                </a:cubicBezTo>
                <a:cubicBezTo>
                  <a:pt x="370" y="392"/>
                  <a:pt x="381" y="396"/>
                  <a:pt x="388" y="403"/>
                </a:cubicBezTo>
                <a:cubicBezTo>
                  <a:pt x="403" y="418"/>
                  <a:pt x="446" y="418"/>
                  <a:pt x="403" y="461"/>
                </a:cubicBezTo>
                <a:lnTo>
                  <a:pt x="403" y="475"/>
                </a:lnTo>
                <a:cubicBezTo>
                  <a:pt x="403" y="489"/>
                  <a:pt x="431" y="547"/>
                  <a:pt x="460" y="590"/>
                </a:cubicBezTo>
                <a:lnTo>
                  <a:pt x="460" y="648"/>
                </a:lnTo>
                <a:cubicBezTo>
                  <a:pt x="460" y="676"/>
                  <a:pt x="460" y="691"/>
                  <a:pt x="474" y="705"/>
                </a:cubicBezTo>
                <a:lnTo>
                  <a:pt x="489" y="762"/>
                </a:lnTo>
                <a:cubicBezTo>
                  <a:pt x="489" y="806"/>
                  <a:pt x="431" y="849"/>
                  <a:pt x="359" y="863"/>
                </a:cubicBezTo>
                <a:lnTo>
                  <a:pt x="316" y="877"/>
                </a:lnTo>
                <a:cubicBezTo>
                  <a:pt x="288" y="877"/>
                  <a:pt x="273" y="906"/>
                  <a:pt x="273" y="920"/>
                </a:cubicBezTo>
                <a:lnTo>
                  <a:pt x="259" y="935"/>
                </a:lnTo>
                <a:cubicBezTo>
                  <a:pt x="259" y="949"/>
                  <a:pt x="273" y="949"/>
                  <a:pt x="288" y="964"/>
                </a:cubicBezTo>
                <a:lnTo>
                  <a:pt x="302" y="949"/>
                </a:lnTo>
                <a:cubicBezTo>
                  <a:pt x="308" y="943"/>
                  <a:pt x="316" y="940"/>
                  <a:pt x="325" y="940"/>
                </a:cubicBezTo>
                <a:cubicBezTo>
                  <a:pt x="338" y="940"/>
                  <a:pt x="351" y="947"/>
                  <a:pt x="359" y="964"/>
                </a:cubicBezTo>
                <a:cubicBezTo>
                  <a:pt x="359" y="964"/>
                  <a:pt x="345" y="992"/>
                  <a:pt x="331" y="1007"/>
                </a:cubicBezTo>
                <a:cubicBezTo>
                  <a:pt x="316" y="1021"/>
                  <a:pt x="288" y="1021"/>
                  <a:pt x="288" y="1035"/>
                </a:cubicBezTo>
                <a:cubicBezTo>
                  <a:pt x="254" y="1077"/>
                  <a:pt x="221" y="1100"/>
                  <a:pt x="184" y="1100"/>
                </a:cubicBezTo>
                <a:cubicBezTo>
                  <a:pt x="158" y="1100"/>
                  <a:pt x="131" y="1088"/>
                  <a:pt x="101" y="1064"/>
                </a:cubicBezTo>
                <a:lnTo>
                  <a:pt x="101" y="1064"/>
                </a:lnTo>
                <a:cubicBezTo>
                  <a:pt x="86" y="1079"/>
                  <a:pt x="101" y="1093"/>
                  <a:pt x="115" y="1122"/>
                </a:cubicBezTo>
                <a:lnTo>
                  <a:pt x="130" y="1136"/>
                </a:lnTo>
                <a:cubicBezTo>
                  <a:pt x="144" y="1150"/>
                  <a:pt x="173" y="1165"/>
                  <a:pt x="173" y="1165"/>
                </a:cubicBezTo>
                <a:lnTo>
                  <a:pt x="158" y="1222"/>
                </a:lnTo>
                <a:cubicBezTo>
                  <a:pt x="130" y="1280"/>
                  <a:pt x="86" y="1337"/>
                  <a:pt x="58" y="1337"/>
                </a:cubicBezTo>
                <a:lnTo>
                  <a:pt x="86" y="1380"/>
                </a:lnTo>
                <a:cubicBezTo>
                  <a:pt x="86" y="1380"/>
                  <a:pt x="130" y="1380"/>
                  <a:pt x="144" y="1366"/>
                </a:cubicBezTo>
                <a:cubicBezTo>
                  <a:pt x="173" y="1337"/>
                  <a:pt x="201" y="1308"/>
                  <a:pt x="230" y="1265"/>
                </a:cubicBezTo>
                <a:cubicBezTo>
                  <a:pt x="248" y="1248"/>
                  <a:pt x="255" y="1235"/>
                  <a:pt x="261" y="1235"/>
                </a:cubicBezTo>
                <a:cubicBezTo>
                  <a:pt x="264" y="1235"/>
                  <a:pt x="268" y="1240"/>
                  <a:pt x="273" y="1251"/>
                </a:cubicBezTo>
                <a:cubicBezTo>
                  <a:pt x="302" y="1308"/>
                  <a:pt x="359" y="1351"/>
                  <a:pt x="345" y="1409"/>
                </a:cubicBezTo>
                <a:cubicBezTo>
                  <a:pt x="345" y="1481"/>
                  <a:pt x="244" y="1438"/>
                  <a:pt x="216" y="1481"/>
                </a:cubicBezTo>
                <a:cubicBezTo>
                  <a:pt x="216" y="1486"/>
                  <a:pt x="214" y="1487"/>
                  <a:pt x="212" y="1487"/>
                </a:cubicBezTo>
                <a:cubicBezTo>
                  <a:pt x="208" y="1487"/>
                  <a:pt x="201" y="1481"/>
                  <a:pt x="201" y="1481"/>
                </a:cubicBezTo>
                <a:cubicBezTo>
                  <a:pt x="130" y="1510"/>
                  <a:pt x="130" y="1524"/>
                  <a:pt x="144" y="1581"/>
                </a:cubicBezTo>
                <a:cubicBezTo>
                  <a:pt x="158" y="1596"/>
                  <a:pt x="173" y="1624"/>
                  <a:pt x="173" y="1639"/>
                </a:cubicBezTo>
                <a:lnTo>
                  <a:pt x="158" y="1725"/>
                </a:lnTo>
                <a:cubicBezTo>
                  <a:pt x="180" y="1747"/>
                  <a:pt x="209" y="1754"/>
                  <a:pt x="234" y="1754"/>
                </a:cubicBezTo>
                <a:cubicBezTo>
                  <a:pt x="259" y="1754"/>
                  <a:pt x="280" y="1747"/>
                  <a:pt x="288" y="1739"/>
                </a:cubicBezTo>
                <a:cubicBezTo>
                  <a:pt x="289" y="1738"/>
                  <a:pt x="291" y="1737"/>
                  <a:pt x="293" y="1737"/>
                </a:cubicBezTo>
                <a:cubicBezTo>
                  <a:pt x="311" y="1737"/>
                  <a:pt x="344" y="1787"/>
                  <a:pt x="331" y="1826"/>
                </a:cubicBezTo>
                <a:cubicBezTo>
                  <a:pt x="331" y="1854"/>
                  <a:pt x="345" y="1897"/>
                  <a:pt x="345" y="1897"/>
                </a:cubicBezTo>
                <a:cubicBezTo>
                  <a:pt x="359" y="1912"/>
                  <a:pt x="345" y="1926"/>
                  <a:pt x="345" y="1926"/>
                </a:cubicBezTo>
                <a:cubicBezTo>
                  <a:pt x="331" y="1941"/>
                  <a:pt x="331" y="1969"/>
                  <a:pt x="331" y="1984"/>
                </a:cubicBezTo>
                <a:cubicBezTo>
                  <a:pt x="331" y="1984"/>
                  <a:pt x="369" y="1971"/>
                  <a:pt x="403" y="1971"/>
                </a:cubicBezTo>
                <a:cubicBezTo>
                  <a:pt x="420" y="1971"/>
                  <a:pt x="436" y="1974"/>
                  <a:pt x="446" y="1984"/>
                </a:cubicBezTo>
                <a:cubicBezTo>
                  <a:pt x="460" y="1998"/>
                  <a:pt x="446" y="2084"/>
                  <a:pt x="431" y="2113"/>
                </a:cubicBezTo>
                <a:cubicBezTo>
                  <a:pt x="417" y="2142"/>
                  <a:pt x="460" y="2156"/>
                  <a:pt x="489" y="2156"/>
                </a:cubicBezTo>
                <a:cubicBezTo>
                  <a:pt x="503" y="2156"/>
                  <a:pt x="517" y="2142"/>
                  <a:pt x="489" y="2127"/>
                </a:cubicBezTo>
                <a:lnTo>
                  <a:pt x="489" y="2113"/>
                </a:lnTo>
                <a:lnTo>
                  <a:pt x="489" y="2099"/>
                </a:lnTo>
                <a:cubicBezTo>
                  <a:pt x="503" y="2084"/>
                  <a:pt x="546" y="2084"/>
                  <a:pt x="589" y="2084"/>
                </a:cubicBezTo>
                <a:lnTo>
                  <a:pt x="618" y="2070"/>
                </a:lnTo>
                <a:cubicBezTo>
                  <a:pt x="618" y="2070"/>
                  <a:pt x="647" y="2099"/>
                  <a:pt x="647" y="2113"/>
                </a:cubicBezTo>
                <a:lnTo>
                  <a:pt x="647" y="2127"/>
                </a:lnTo>
                <a:cubicBezTo>
                  <a:pt x="618" y="2142"/>
                  <a:pt x="676" y="2185"/>
                  <a:pt x="690" y="2199"/>
                </a:cubicBezTo>
                <a:cubicBezTo>
                  <a:pt x="704" y="2199"/>
                  <a:pt x="632" y="2271"/>
                  <a:pt x="647" y="2314"/>
                </a:cubicBezTo>
                <a:cubicBezTo>
                  <a:pt x="647" y="2343"/>
                  <a:pt x="604" y="2372"/>
                  <a:pt x="546" y="2372"/>
                </a:cubicBezTo>
                <a:lnTo>
                  <a:pt x="517" y="2357"/>
                </a:lnTo>
                <a:cubicBezTo>
                  <a:pt x="503" y="2357"/>
                  <a:pt x="489" y="2343"/>
                  <a:pt x="489" y="2328"/>
                </a:cubicBezTo>
                <a:lnTo>
                  <a:pt x="489" y="2314"/>
                </a:lnTo>
                <a:cubicBezTo>
                  <a:pt x="503" y="2300"/>
                  <a:pt x="604" y="2271"/>
                  <a:pt x="604" y="2228"/>
                </a:cubicBezTo>
                <a:cubicBezTo>
                  <a:pt x="604" y="2206"/>
                  <a:pt x="593" y="2199"/>
                  <a:pt x="580" y="2199"/>
                </a:cubicBezTo>
                <a:cubicBezTo>
                  <a:pt x="568" y="2199"/>
                  <a:pt x="553" y="2206"/>
                  <a:pt x="546" y="2214"/>
                </a:cubicBezTo>
                <a:cubicBezTo>
                  <a:pt x="517" y="2242"/>
                  <a:pt x="474" y="2271"/>
                  <a:pt x="431" y="2300"/>
                </a:cubicBezTo>
                <a:lnTo>
                  <a:pt x="417" y="2328"/>
                </a:lnTo>
                <a:lnTo>
                  <a:pt x="417" y="2372"/>
                </a:lnTo>
                <a:cubicBezTo>
                  <a:pt x="431" y="2415"/>
                  <a:pt x="446" y="2530"/>
                  <a:pt x="431" y="2558"/>
                </a:cubicBezTo>
                <a:cubicBezTo>
                  <a:pt x="427" y="2562"/>
                  <a:pt x="423" y="2564"/>
                  <a:pt x="417" y="2564"/>
                </a:cubicBezTo>
                <a:cubicBezTo>
                  <a:pt x="403" y="2564"/>
                  <a:pt x="384" y="2551"/>
                  <a:pt x="374" y="2530"/>
                </a:cubicBezTo>
                <a:lnTo>
                  <a:pt x="359" y="2501"/>
                </a:lnTo>
                <a:lnTo>
                  <a:pt x="345" y="2487"/>
                </a:lnTo>
                <a:cubicBezTo>
                  <a:pt x="345" y="2481"/>
                  <a:pt x="343" y="2477"/>
                  <a:pt x="340" y="2477"/>
                </a:cubicBezTo>
                <a:cubicBezTo>
                  <a:pt x="336" y="2477"/>
                  <a:pt x="331" y="2484"/>
                  <a:pt x="331" y="2501"/>
                </a:cubicBezTo>
                <a:lnTo>
                  <a:pt x="230" y="2530"/>
                </a:lnTo>
                <a:cubicBezTo>
                  <a:pt x="244" y="2601"/>
                  <a:pt x="273" y="2716"/>
                  <a:pt x="288" y="2774"/>
                </a:cubicBezTo>
                <a:lnTo>
                  <a:pt x="302" y="2817"/>
                </a:lnTo>
                <a:lnTo>
                  <a:pt x="302" y="2831"/>
                </a:lnTo>
                <a:cubicBezTo>
                  <a:pt x="302" y="2831"/>
                  <a:pt x="331" y="2803"/>
                  <a:pt x="345" y="2788"/>
                </a:cubicBezTo>
                <a:cubicBezTo>
                  <a:pt x="349" y="2781"/>
                  <a:pt x="352" y="2777"/>
                  <a:pt x="354" y="2777"/>
                </a:cubicBezTo>
                <a:cubicBezTo>
                  <a:pt x="360" y="2777"/>
                  <a:pt x="363" y="2804"/>
                  <a:pt x="374" y="2846"/>
                </a:cubicBezTo>
                <a:lnTo>
                  <a:pt x="359" y="2860"/>
                </a:lnTo>
                <a:cubicBezTo>
                  <a:pt x="273" y="2903"/>
                  <a:pt x="316" y="2989"/>
                  <a:pt x="273" y="3047"/>
                </a:cubicBezTo>
                <a:cubicBezTo>
                  <a:pt x="244" y="3076"/>
                  <a:pt x="288" y="3104"/>
                  <a:pt x="302" y="3119"/>
                </a:cubicBezTo>
                <a:cubicBezTo>
                  <a:pt x="313" y="3130"/>
                  <a:pt x="324" y="3134"/>
                  <a:pt x="334" y="3134"/>
                </a:cubicBezTo>
                <a:cubicBezTo>
                  <a:pt x="351" y="3134"/>
                  <a:pt x="365" y="3122"/>
                  <a:pt x="374" y="3104"/>
                </a:cubicBezTo>
                <a:lnTo>
                  <a:pt x="388" y="3047"/>
                </a:lnTo>
                <a:cubicBezTo>
                  <a:pt x="411" y="3030"/>
                  <a:pt x="429" y="3022"/>
                  <a:pt x="444" y="3022"/>
                </a:cubicBezTo>
                <a:cubicBezTo>
                  <a:pt x="466" y="3022"/>
                  <a:pt x="480" y="3041"/>
                  <a:pt x="489" y="3076"/>
                </a:cubicBezTo>
                <a:lnTo>
                  <a:pt x="489" y="3119"/>
                </a:lnTo>
                <a:cubicBezTo>
                  <a:pt x="489" y="3162"/>
                  <a:pt x="546" y="3205"/>
                  <a:pt x="503" y="3248"/>
                </a:cubicBezTo>
                <a:cubicBezTo>
                  <a:pt x="474" y="3291"/>
                  <a:pt x="561" y="3334"/>
                  <a:pt x="503" y="3363"/>
                </a:cubicBezTo>
                <a:cubicBezTo>
                  <a:pt x="503" y="3363"/>
                  <a:pt x="503" y="3392"/>
                  <a:pt x="503" y="3392"/>
                </a:cubicBezTo>
                <a:lnTo>
                  <a:pt x="532" y="3406"/>
                </a:lnTo>
                <a:cubicBezTo>
                  <a:pt x="575" y="3435"/>
                  <a:pt x="517" y="3449"/>
                  <a:pt x="503" y="3449"/>
                </a:cubicBezTo>
                <a:cubicBezTo>
                  <a:pt x="474" y="3449"/>
                  <a:pt x="431" y="3435"/>
                  <a:pt x="403" y="3420"/>
                </a:cubicBezTo>
                <a:lnTo>
                  <a:pt x="388" y="3392"/>
                </a:lnTo>
                <a:cubicBezTo>
                  <a:pt x="388" y="3377"/>
                  <a:pt x="403" y="3349"/>
                  <a:pt x="417" y="3320"/>
                </a:cubicBezTo>
                <a:lnTo>
                  <a:pt x="460" y="3248"/>
                </a:lnTo>
                <a:cubicBezTo>
                  <a:pt x="446" y="3219"/>
                  <a:pt x="431" y="3191"/>
                  <a:pt x="417" y="3176"/>
                </a:cubicBezTo>
                <a:cubicBezTo>
                  <a:pt x="403" y="3176"/>
                  <a:pt x="374" y="3191"/>
                  <a:pt x="359" y="3191"/>
                </a:cubicBezTo>
                <a:cubicBezTo>
                  <a:pt x="302" y="3219"/>
                  <a:pt x="359" y="3234"/>
                  <a:pt x="359" y="3248"/>
                </a:cubicBezTo>
                <a:cubicBezTo>
                  <a:pt x="388" y="3291"/>
                  <a:pt x="331" y="3334"/>
                  <a:pt x="331" y="3377"/>
                </a:cubicBezTo>
                <a:lnTo>
                  <a:pt x="331" y="3392"/>
                </a:lnTo>
                <a:cubicBezTo>
                  <a:pt x="288" y="3392"/>
                  <a:pt x="288" y="3420"/>
                  <a:pt x="316" y="3435"/>
                </a:cubicBezTo>
                <a:lnTo>
                  <a:pt x="331" y="3449"/>
                </a:lnTo>
                <a:lnTo>
                  <a:pt x="359" y="3521"/>
                </a:lnTo>
                <a:cubicBezTo>
                  <a:pt x="431" y="3535"/>
                  <a:pt x="474" y="3550"/>
                  <a:pt x="446" y="3578"/>
                </a:cubicBezTo>
                <a:lnTo>
                  <a:pt x="431" y="3578"/>
                </a:lnTo>
                <a:lnTo>
                  <a:pt x="403" y="3564"/>
                </a:lnTo>
                <a:cubicBezTo>
                  <a:pt x="392" y="3560"/>
                  <a:pt x="383" y="3559"/>
                  <a:pt x="375" y="3559"/>
                </a:cubicBezTo>
                <a:cubicBezTo>
                  <a:pt x="353" y="3559"/>
                  <a:pt x="345" y="3575"/>
                  <a:pt x="345" y="3607"/>
                </a:cubicBezTo>
                <a:lnTo>
                  <a:pt x="374" y="3650"/>
                </a:lnTo>
                <a:cubicBezTo>
                  <a:pt x="388" y="3665"/>
                  <a:pt x="388" y="3722"/>
                  <a:pt x="388" y="3736"/>
                </a:cubicBezTo>
                <a:cubicBezTo>
                  <a:pt x="376" y="3744"/>
                  <a:pt x="366" y="3748"/>
                  <a:pt x="358" y="3748"/>
                </a:cubicBezTo>
                <a:cubicBezTo>
                  <a:pt x="338" y="3748"/>
                  <a:pt x="331" y="3724"/>
                  <a:pt x="331" y="3693"/>
                </a:cubicBezTo>
                <a:cubicBezTo>
                  <a:pt x="302" y="3679"/>
                  <a:pt x="259" y="3665"/>
                  <a:pt x="244" y="3665"/>
                </a:cubicBezTo>
                <a:lnTo>
                  <a:pt x="230" y="3650"/>
                </a:lnTo>
                <a:cubicBezTo>
                  <a:pt x="230" y="3623"/>
                  <a:pt x="219" y="3613"/>
                  <a:pt x="206" y="3613"/>
                </a:cubicBezTo>
                <a:cubicBezTo>
                  <a:pt x="199" y="3613"/>
                  <a:pt x="192" y="3616"/>
                  <a:pt x="187" y="3622"/>
                </a:cubicBezTo>
                <a:lnTo>
                  <a:pt x="173" y="3650"/>
                </a:lnTo>
                <a:cubicBezTo>
                  <a:pt x="173" y="3679"/>
                  <a:pt x="230" y="3708"/>
                  <a:pt x="259" y="3708"/>
                </a:cubicBezTo>
                <a:cubicBezTo>
                  <a:pt x="273" y="3708"/>
                  <a:pt x="316" y="3780"/>
                  <a:pt x="359" y="3851"/>
                </a:cubicBezTo>
                <a:lnTo>
                  <a:pt x="403" y="3894"/>
                </a:lnTo>
                <a:cubicBezTo>
                  <a:pt x="417" y="3909"/>
                  <a:pt x="431" y="3952"/>
                  <a:pt x="417" y="3952"/>
                </a:cubicBezTo>
                <a:lnTo>
                  <a:pt x="403" y="3966"/>
                </a:lnTo>
                <a:cubicBezTo>
                  <a:pt x="374" y="3981"/>
                  <a:pt x="446" y="4081"/>
                  <a:pt x="431" y="4110"/>
                </a:cubicBezTo>
                <a:cubicBezTo>
                  <a:pt x="417" y="4153"/>
                  <a:pt x="374" y="4196"/>
                  <a:pt x="359" y="4211"/>
                </a:cubicBezTo>
                <a:lnTo>
                  <a:pt x="331" y="4211"/>
                </a:lnTo>
                <a:cubicBezTo>
                  <a:pt x="331" y="4225"/>
                  <a:pt x="374" y="4225"/>
                  <a:pt x="388" y="4225"/>
                </a:cubicBezTo>
                <a:cubicBezTo>
                  <a:pt x="403" y="4239"/>
                  <a:pt x="403" y="4268"/>
                  <a:pt x="374" y="4297"/>
                </a:cubicBezTo>
                <a:lnTo>
                  <a:pt x="359" y="4326"/>
                </a:lnTo>
                <a:lnTo>
                  <a:pt x="359" y="4354"/>
                </a:lnTo>
                <a:cubicBezTo>
                  <a:pt x="368" y="4379"/>
                  <a:pt x="371" y="4395"/>
                  <a:pt x="364" y="4395"/>
                </a:cubicBezTo>
                <a:cubicBezTo>
                  <a:pt x="359" y="4395"/>
                  <a:pt x="349" y="4387"/>
                  <a:pt x="331" y="4369"/>
                </a:cubicBezTo>
                <a:lnTo>
                  <a:pt x="302" y="4354"/>
                </a:lnTo>
                <a:lnTo>
                  <a:pt x="273" y="4354"/>
                </a:lnTo>
                <a:cubicBezTo>
                  <a:pt x="230" y="4354"/>
                  <a:pt x="201" y="4311"/>
                  <a:pt x="201" y="4268"/>
                </a:cubicBezTo>
                <a:lnTo>
                  <a:pt x="201" y="4268"/>
                </a:lnTo>
                <a:lnTo>
                  <a:pt x="273" y="4282"/>
                </a:lnTo>
                <a:cubicBezTo>
                  <a:pt x="288" y="4282"/>
                  <a:pt x="288" y="4268"/>
                  <a:pt x="302" y="4268"/>
                </a:cubicBezTo>
                <a:lnTo>
                  <a:pt x="302" y="4254"/>
                </a:lnTo>
                <a:cubicBezTo>
                  <a:pt x="273" y="4225"/>
                  <a:pt x="259" y="4211"/>
                  <a:pt x="244" y="4182"/>
                </a:cubicBezTo>
                <a:lnTo>
                  <a:pt x="230" y="4167"/>
                </a:lnTo>
                <a:cubicBezTo>
                  <a:pt x="230" y="4153"/>
                  <a:pt x="302" y="4124"/>
                  <a:pt x="316" y="4124"/>
                </a:cubicBezTo>
                <a:cubicBezTo>
                  <a:pt x="345" y="4124"/>
                  <a:pt x="359" y="4081"/>
                  <a:pt x="359" y="4067"/>
                </a:cubicBezTo>
                <a:cubicBezTo>
                  <a:pt x="359" y="4060"/>
                  <a:pt x="352" y="4056"/>
                  <a:pt x="345" y="4056"/>
                </a:cubicBezTo>
                <a:cubicBezTo>
                  <a:pt x="338" y="4056"/>
                  <a:pt x="331" y="4060"/>
                  <a:pt x="331" y="4067"/>
                </a:cubicBezTo>
                <a:cubicBezTo>
                  <a:pt x="331" y="4081"/>
                  <a:pt x="288" y="4096"/>
                  <a:pt x="230" y="4110"/>
                </a:cubicBezTo>
                <a:lnTo>
                  <a:pt x="173" y="4124"/>
                </a:lnTo>
                <a:cubicBezTo>
                  <a:pt x="158" y="4096"/>
                  <a:pt x="158" y="4024"/>
                  <a:pt x="187" y="3952"/>
                </a:cubicBezTo>
                <a:lnTo>
                  <a:pt x="244" y="3909"/>
                </a:lnTo>
                <a:cubicBezTo>
                  <a:pt x="273" y="3894"/>
                  <a:pt x="273" y="3866"/>
                  <a:pt x="259" y="3851"/>
                </a:cubicBezTo>
                <a:cubicBezTo>
                  <a:pt x="255" y="3847"/>
                  <a:pt x="249" y="3845"/>
                  <a:pt x="243" y="3845"/>
                </a:cubicBezTo>
                <a:cubicBezTo>
                  <a:pt x="229" y="3845"/>
                  <a:pt x="212" y="3856"/>
                  <a:pt x="201" y="3866"/>
                </a:cubicBezTo>
                <a:lnTo>
                  <a:pt x="187" y="3866"/>
                </a:lnTo>
                <a:cubicBezTo>
                  <a:pt x="176" y="3877"/>
                  <a:pt x="163" y="3881"/>
                  <a:pt x="151" y="3881"/>
                </a:cubicBezTo>
                <a:cubicBezTo>
                  <a:pt x="132" y="3881"/>
                  <a:pt x="115" y="3869"/>
                  <a:pt x="115" y="3851"/>
                </a:cubicBezTo>
                <a:cubicBezTo>
                  <a:pt x="114" y="3850"/>
                  <a:pt x="113" y="3850"/>
                  <a:pt x="112" y="3850"/>
                </a:cubicBezTo>
                <a:cubicBezTo>
                  <a:pt x="95" y="3850"/>
                  <a:pt x="58" y="3940"/>
                  <a:pt x="58" y="3981"/>
                </a:cubicBezTo>
                <a:cubicBezTo>
                  <a:pt x="47" y="4013"/>
                  <a:pt x="52" y="4029"/>
                  <a:pt x="62" y="4029"/>
                </a:cubicBezTo>
                <a:cubicBezTo>
                  <a:pt x="65" y="4029"/>
                  <a:pt x="68" y="4027"/>
                  <a:pt x="72" y="4024"/>
                </a:cubicBezTo>
                <a:lnTo>
                  <a:pt x="72" y="4009"/>
                </a:lnTo>
                <a:lnTo>
                  <a:pt x="72" y="3981"/>
                </a:lnTo>
                <a:cubicBezTo>
                  <a:pt x="101" y="3981"/>
                  <a:pt x="130" y="3995"/>
                  <a:pt x="144" y="4009"/>
                </a:cubicBezTo>
                <a:lnTo>
                  <a:pt x="130" y="4038"/>
                </a:lnTo>
                <a:cubicBezTo>
                  <a:pt x="86" y="4081"/>
                  <a:pt x="58" y="4124"/>
                  <a:pt x="29" y="4167"/>
                </a:cubicBezTo>
                <a:cubicBezTo>
                  <a:pt x="0" y="4196"/>
                  <a:pt x="0" y="4225"/>
                  <a:pt x="43" y="4225"/>
                </a:cubicBezTo>
                <a:cubicBezTo>
                  <a:pt x="86" y="4225"/>
                  <a:pt x="72" y="4254"/>
                  <a:pt x="86" y="4282"/>
                </a:cubicBezTo>
                <a:lnTo>
                  <a:pt x="144" y="4282"/>
                </a:lnTo>
                <a:cubicBezTo>
                  <a:pt x="145" y="4281"/>
                  <a:pt x="147" y="4280"/>
                  <a:pt x="149" y="4280"/>
                </a:cubicBezTo>
                <a:cubicBezTo>
                  <a:pt x="161" y="4280"/>
                  <a:pt x="173" y="4327"/>
                  <a:pt x="173" y="4340"/>
                </a:cubicBezTo>
                <a:cubicBezTo>
                  <a:pt x="173" y="4360"/>
                  <a:pt x="130" y="4381"/>
                  <a:pt x="104" y="4381"/>
                </a:cubicBezTo>
                <a:cubicBezTo>
                  <a:pt x="94" y="4381"/>
                  <a:pt x="86" y="4377"/>
                  <a:pt x="86" y="4369"/>
                </a:cubicBezTo>
                <a:cubicBezTo>
                  <a:pt x="84" y="4363"/>
                  <a:pt x="80" y="4361"/>
                  <a:pt x="76" y="4361"/>
                </a:cubicBezTo>
                <a:cubicBezTo>
                  <a:pt x="57" y="4361"/>
                  <a:pt x="29" y="4403"/>
                  <a:pt x="29" y="4426"/>
                </a:cubicBezTo>
                <a:cubicBezTo>
                  <a:pt x="18" y="4447"/>
                  <a:pt x="39" y="4460"/>
                  <a:pt x="56" y="4460"/>
                </a:cubicBezTo>
                <a:cubicBezTo>
                  <a:pt x="62" y="4460"/>
                  <a:pt x="68" y="4459"/>
                  <a:pt x="72" y="4455"/>
                </a:cubicBezTo>
                <a:cubicBezTo>
                  <a:pt x="86" y="4455"/>
                  <a:pt x="144" y="4455"/>
                  <a:pt x="187" y="4469"/>
                </a:cubicBezTo>
                <a:lnTo>
                  <a:pt x="216" y="4426"/>
                </a:lnTo>
                <a:cubicBezTo>
                  <a:pt x="230" y="4426"/>
                  <a:pt x="259" y="4426"/>
                  <a:pt x="273" y="4440"/>
                </a:cubicBezTo>
                <a:lnTo>
                  <a:pt x="288" y="4469"/>
                </a:lnTo>
                <a:cubicBezTo>
                  <a:pt x="298" y="4490"/>
                  <a:pt x="309" y="4504"/>
                  <a:pt x="319" y="4504"/>
                </a:cubicBezTo>
                <a:cubicBezTo>
                  <a:pt x="323" y="4504"/>
                  <a:pt x="327" y="4502"/>
                  <a:pt x="331" y="4498"/>
                </a:cubicBezTo>
                <a:lnTo>
                  <a:pt x="331" y="4484"/>
                </a:lnTo>
                <a:cubicBezTo>
                  <a:pt x="333" y="4479"/>
                  <a:pt x="336" y="4477"/>
                  <a:pt x="340" y="4477"/>
                </a:cubicBezTo>
                <a:cubicBezTo>
                  <a:pt x="358" y="4477"/>
                  <a:pt x="391" y="4529"/>
                  <a:pt x="403" y="4541"/>
                </a:cubicBezTo>
                <a:cubicBezTo>
                  <a:pt x="431" y="4555"/>
                  <a:pt x="474" y="4584"/>
                  <a:pt x="474" y="4584"/>
                </a:cubicBezTo>
                <a:cubicBezTo>
                  <a:pt x="489" y="4598"/>
                  <a:pt x="431" y="4613"/>
                  <a:pt x="431" y="4613"/>
                </a:cubicBezTo>
                <a:cubicBezTo>
                  <a:pt x="417" y="4627"/>
                  <a:pt x="374" y="4685"/>
                  <a:pt x="388" y="4713"/>
                </a:cubicBezTo>
                <a:cubicBezTo>
                  <a:pt x="388" y="4742"/>
                  <a:pt x="403" y="4800"/>
                  <a:pt x="417" y="4857"/>
                </a:cubicBezTo>
                <a:lnTo>
                  <a:pt x="431" y="4915"/>
                </a:lnTo>
                <a:cubicBezTo>
                  <a:pt x="431" y="4929"/>
                  <a:pt x="460" y="4929"/>
                  <a:pt x="474" y="4943"/>
                </a:cubicBezTo>
                <a:cubicBezTo>
                  <a:pt x="474" y="4958"/>
                  <a:pt x="489" y="4986"/>
                  <a:pt x="474" y="4986"/>
                </a:cubicBezTo>
                <a:cubicBezTo>
                  <a:pt x="460" y="5015"/>
                  <a:pt x="431" y="5044"/>
                  <a:pt x="431" y="5073"/>
                </a:cubicBezTo>
                <a:lnTo>
                  <a:pt x="417" y="5116"/>
                </a:lnTo>
                <a:cubicBezTo>
                  <a:pt x="446" y="5130"/>
                  <a:pt x="474" y="5144"/>
                  <a:pt x="474" y="5159"/>
                </a:cubicBezTo>
                <a:cubicBezTo>
                  <a:pt x="446" y="5216"/>
                  <a:pt x="446" y="5274"/>
                  <a:pt x="474" y="5317"/>
                </a:cubicBezTo>
                <a:lnTo>
                  <a:pt x="489" y="5360"/>
                </a:lnTo>
                <a:cubicBezTo>
                  <a:pt x="474" y="5360"/>
                  <a:pt x="417" y="5389"/>
                  <a:pt x="417" y="5403"/>
                </a:cubicBezTo>
                <a:cubicBezTo>
                  <a:pt x="403" y="5417"/>
                  <a:pt x="460" y="5518"/>
                  <a:pt x="446" y="5561"/>
                </a:cubicBezTo>
                <a:cubicBezTo>
                  <a:pt x="435" y="5572"/>
                  <a:pt x="432" y="5577"/>
                  <a:pt x="434" y="5577"/>
                </a:cubicBezTo>
                <a:cubicBezTo>
                  <a:pt x="437" y="5577"/>
                  <a:pt x="451" y="5564"/>
                  <a:pt x="460" y="5547"/>
                </a:cubicBezTo>
                <a:cubicBezTo>
                  <a:pt x="464" y="5543"/>
                  <a:pt x="467" y="5541"/>
                  <a:pt x="471" y="5541"/>
                </a:cubicBezTo>
                <a:cubicBezTo>
                  <a:pt x="481" y="5541"/>
                  <a:pt x="489" y="5558"/>
                  <a:pt x="489" y="5590"/>
                </a:cubicBezTo>
                <a:lnTo>
                  <a:pt x="489" y="5633"/>
                </a:lnTo>
                <a:cubicBezTo>
                  <a:pt x="474" y="5662"/>
                  <a:pt x="460" y="5676"/>
                  <a:pt x="460" y="5705"/>
                </a:cubicBezTo>
                <a:cubicBezTo>
                  <a:pt x="460" y="5734"/>
                  <a:pt x="474" y="5777"/>
                  <a:pt x="474" y="5777"/>
                </a:cubicBezTo>
                <a:cubicBezTo>
                  <a:pt x="546" y="5777"/>
                  <a:pt x="503" y="5834"/>
                  <a:pt x="517" y="5863"/>
                </a:cubicBezTo>
                <a:lnTo>
                  <a:pt x="532" y="5920"/>
                </a:lnTo>
                <a:cubicBezTo>
                  <a:pt x="489" y="5920"/>
                  <a:pt x="517" y="5963"/>
                  <a:pt x="546" y="5978"/>
                </a:cubicBezTo>
                <a:cubicBezTo>
                  <a:pt x="561" y="6006"/>
                  <a:pt x="546" y="6050"/>
                  <a:pt x="517" y="6093"/>
                </a:cubicBezTo>
                <a:lnTo>
                  <a:pt x="517" y="6165"/>
                </a:lnTo>
                <a:lnTo>
                  <a:pt x="503" y="6208"/>
                </a:lnTo>
                <a:cubicBezTo>
                  <a:pt x="491" y="6270"/>
                  <a:pt x="511" y="6311"/>
                  <a:pt x="535" y="6311"/>
                </a:cubicBezTo>
                <a:cubicBezTo>
                  <a:pt x="539" y="6311"/>
                  <a:pt x="542" y="6310"/>
                  <a:pt x="546" y="6308"/>
                </a:cubicBezTo>
                <a:lnTo>
                  <a:pt x="546" y="6351"/>
                </a:lnTo>
                <a:cubicBezTo>
                  <a:pt x="561" y="6366"/>
                  <a:pt x="575" y="6380"/>
                  <a:pt x="575" y="6409"/>
                </a:cubicBezTo>
                <a:lnTo>
                  <a:pt x="575" y="6423"/>
                </a:lnTo>
                <a:cubicBezTo>
                  <a:pt x="575" y="6437"/>
                  <a:pt x="661" y="6495"/>
                  <a:pt x="647" y="6524"/>
                </a:cubicBezTo>
                <a:cubicBezTo>
                  <a:pt x="647" y="6567"/>
                  <a:pt x="618" y="6610"/>
                  <a:pt x="604" y="6639"/>
                </a:cubicBezTo>
                <a:lnTo>
                  <a:pt x="561" y="6639"/>
                </a:lnTo>
                <a:cubicBezTo>
                  <a:pt x="553" y="6637"/>
                  <a:pt x="546" y="6636"/>
                  <a:pt x="542" y="6636"/>
                </a:cubicBezTo>
                <a:cubicBezTo>
                  <a:pt x="515" y="6636"/>
                  <a:pt x="548" y="6669"/>
                  <a:pt x="561" y="6682"/>
                </a:cubicBezTo>
                <a:cubicBezTo>
                  <a:pt x="575" y="6696"/>
                  <a:pt x="632" y="6768"/>
                  <a:pt x="661" y="6782"/>
                </a:cubicBezTo>
                <a:lnTo>
                  <a:pt x="618" y="6782"/>
                </a:lnTo>
                <a:lnTo>
                  <a:pt x="618" y="6840"/>
                </a:lnTo>
                <a:lnTo>
                  <a:pt x="604" y="6897"/>
                </a:lnTo>
                <a:cubicBezTo>
                  <a:pt x="632" y="6926"/>
                  <a:pt x="661" y="6983"/>
                  <a:pt x="632" y="7012"/>
                </a:cubicBezTo>
                <a:lnTo>
                  <a:pt x="618" y="7041"/>
                </a:lnTo>
                <a:cubicBezTo>
                  <a:pt x="589" y="7070"/>
                  <a:pt x="546" y="7084"/>
                  <a:pt x="517" y="7113"/>
                </a:cubicBezTo>
                <a:cubicBezTo>
                  <a:pt x="517" y="7141"/>
                  <a:pt x="546" y="7141"/>
                  <a:pt x="561" y="7141"/>
                </a:cubicBezTo>
                <a:cubicBezTo>
                  <a:pt x="575" y="7141"/>
                  <a:pt x="604" y="7213"/>
                  <a:pt x="618" y="7256"/>
                </a:cubicBezTo>
                <a:cubicBezTo>
                  <a:pt x="632" y="7285"/>
                  <a:pt x="618" y="7343"/>
                  <a:pt x="604" y="7343"/>
                </a:cubicBezTo>
                <a:cubicBezTo>
                  <a:pt x="604" y="7357"/>
                  <a:pt x="589" y="7386"/>
                  <a:pt x="604" y="7429"/>
                </a:cubicBezTo>
                <a:lnTo>
                  <a:pt x="618" y="7443"/>
                </a:lnTo>
                <a:cubicBezTo>
                  <a:pt x="618" y="7472"/>
                  <a:pt x="647" y="7515"/>
                  <a:pt x="647" y="7515"/>
                </a:cubicBezTo>
                <a:lnTo>
                  <a:pt x="733" y="7501"/>
                </a:lnTo>
                <a:cubicBezTo>
                  <a:pt x="790" y="7558"/>
                  <a:pt x="834" y="7601"/>
                  <a:pt x="834" y="7601"/>
                </a:cubicBezTo>
                <a:cubicBezTo>
                  <a:pt x="834" y="7587"/>
                  <a:pt x="776" y="7515"/>
                  <a:pt x="747" y="7486"/>
                </a:cubicBezTo>
                <a:cubicBezTo>
                  <a:pt x="733" y="7458"/>
                  <a:pt x="747" y="7429"/>
                  <a:pt x="776" y="7429"/>
                </a:cubicBezTo>
                <a:lnTo>
                  <a:pt x="776" y="7371"/>
                </a:lnTo>
                <a:lnTo>
                  <a:pt x="762" y="7314"/>
                </a:lnTo>
                <a:cubicBezTo>
                  <a:pt x="805" y="7314"/>
                  <a:pt x="862" y="7343"/>
                  <a:pt x="877" y="7357"/>
                </a:cubicBezTo>
                <a:cubicBezTo>
                  <a:pt x="891" y="7371"/>
                  <a:pt x="848" y="7414"/>
                  <a:pt x="834" y="7414"/>
                </a:cubicBezTo>
                <a:cubicBezTo>
                  <a:pt x="819" y="7429"/>
                  <a:pt x="862" y="7529"/>
                  <a:pt x="891" y="7573"/>
                </a:cubicBezTo>
                <a:cubicBezTo>
                  <a:pt x="905" y="7616"/>
                  <a:pt x="877" y="7644"/>
                  <a:pt x="862" y="7644"/>
                </a:cubicBezTo>
                <a:cubicBezTo>
                  <a:pt x="848" y="7659"/>
                  <a:pt x="848" y="7745"/>
                  <a:pt x="819" y="7759"/>
                </a:cubicBezTo>
                <a:cubicBezTo>
                  <a:pt x="815" y="7763"/>
                  <a:pt x="810" y="7765"/>
                  <a:pt x="805" y="7765"/>
                </a:cubicBezTo>
                <a:cubicBezTo>
                  <a:pt x="791" y="7765"/>
                  <a:pt x="776" y="7752"/>
                  <a:pt x="776" y="7731"/>
                </a:cubicBezTo>
                <a:lnTo>
                  <a:pt x="776" y="7702"/>
                </a:lnTo>
                <a:lnTo>
                  <a:pt x="733" y="7573"/>
                </a:lnTo>
                <a:cubicBezTo>
                  <a:pt x="661" y="7630"/>
                  <a:pt x="690" y="7702"/>
                  <a:pt x="704" y="7731"/>
                </a:cubicBezTo>
                <a:cubicBezTo>
                  <a:pt x="704" y="7759"/>
                  <a:pt x="676" y="7831"/>
                  <a:pt x="661" y="7845"/>
                </a:cubicBezTo>
                <a:cubicBezTo>
                  <a:pt x="647" y="7845"/>
                  <a:pt x="690" y="7874"/>
                  <a:pt x="719" y="7874"/>
                </a:cubicBezTo>
                <a:cubicBezTo>
                  <a:pt x="747" y="7889"/>
                  <a:pt x="719" y="7903"/>
                  <a:pt x="647" y="7917"/>
                </a:cubicBezTo>
                <a:lnTo>
                  <a:pt x="618" y="7946"/>
                </a:lnTo>
                <a:cubicBezTo>
                  <a:pt x="604" y="7946"/>
                  <a:pt x="575" y="7975"/>
                  <a:pt x="589" y="7975"/>
                </a:cubicBezTo>
                <a:cubicBezTo>
                  <a:pt x="589" y="7992"/>
                  <a:pt x="592" y="7998"/>
                  <a:pt x="595" y="7998"/>
                </a:cubicBezTo>
                <a:cubicBezTo>
                  <a:pt x="601" y="7998"/>
                  <a:pt x="609" y="7984"/>
                  <a:pt x="618" y="7975"/>
                </a:cubicBezTo>
                <a:cubicBezTo>
                  <a:pt x="629" y="7970"/>
                  <a:pt x="637" y="7966"/>
                  <a:pt x="645" y="7966"/>
                </a:cubicBezTo>
                <a:cubicBezTo>
                  <a:pt x="657" y="7966"/>
                  <a:pt x="666" y="7976"/>
                  <a:pt x="676" y="8004"/>
                </a:cubicBezTo>
                <a:cubicBezTo>
                  <a:pt x="690" y="8032"/>
                  <a:pt x="618" y="8032"/>
                  <a:pt x="661" y="8075"/>
                </a:cubicBezTo>
                <a:cubicBezTo>
                  <a:pt x="690" y="8090"/>
                  <a:pt x="676" y="8147"/>
                  <a:pt x="676" y="8176"/>
                </a:cubicBezTo>
                <a:cubicBezTo>
                  <a:pt x="661" y="8205"/>
                  <a:pt x="661" y="8219"/>
                  <a:pt x="676" y="8248"/>
                </a:cubicBezTo>
                <a:cubicBezTo>
                  <a:pt x="690" y="8277"/>
                  <a:pt x="690" y="8334"/>
                  <a:pt x="676" y="8363"/>
                </a:cubicBezTo>
                <a:cubicBezTo>
                  <a:pt x="661" y="8420"/>
                  <a:pt x="719" y="8449"/>
                  <a:pt x="690" y="8492"/>
                </a:cubicBezTo>
                <a:lnTo>
                  <a:pt x="676" y="8521"/>
                </a:lnTo>
                <a:cubicBezTo>
                  <a:pt x="676" y="8564"/>
                  <a:pt x="690" y="8593"/>
                  <a:pt x="704" y="8607"/>
                </a:cubicBezTo>
                <a:lnTo>
                  <a:pt x="704" y="8621"/>
                </a:lnTo>
                <a:cubicBezTo>
                  <a:pt x="719" y="8621"/>
                  <a:pt x="733" y="8650"/>
                  <a:pt x="733" y="8650"/>
                </a:cubicBezTo>
                <a:lnTo>
                  <a:pt x="719" y="8708"/>
                </a:lnTo>
                <a:cubicBezTo>
                  <a:pt x="704" y="8751"/>
                  <a:pt x="719" y="8808"/>
                  <a:pt x="733" y="8822"/>
                </a:cubicBezTo>
                <a:cubicBezTo>
                  <a:pt x="747" y="8822"/>
                  <a:pt x="733" y="8851"/>
                  <a:pt x="704" y="8880"/>
                </a:cubicBezTo>
                <a:lnTo>
                  <a:pt x="690" y="8909"/>
                </a:lnTo>
                <a:lnTo>
                  <a:pt x="676" y="8923"/>
                </a:lnTo>
                <a:cubicBezTo>
                  <a:pt x="676" y="8937"/>
                  <a:pt x="690" y="8952"/>
                  <a:pt x="719" y="8966"/>
                </a:cubicBezTo>
                <a:lnTo>
                  <a:pt x="733" y="8952"/>
                </a:lnTo>
                <a:lnTo>
                  <a:pt x="762" y="8952"/>
                </a:lnTo>
                <a:cubicBezTo>
                  <a:pt x="776" y="8966"/>
                  <a:pt x="776" y="8980"/>
                  <a:pt x="776" y="8980"/>
                </a:cubicBezTo>
                <a:lnTo>
                  <a:pt x="719" y="9009"/>
                </a:lnTo>
                <a:cubicBezTo>
                  <a:pt x="687" y="9033"/>
                  <a:pt x="660" y="9044"/>
                  <a:pt x="642" y="9044"/>
                </a:cubicBezTo>
                <a:cubicBezTo>
                  <a:pt x="627" y="9044"/>
                  <a:pt x="618" y="9037"/>
                  <a:pt x="618" y="9024"/>
                </a:cubicBezTo>
                <a:lnTo>
                  <a:pt x="618" y="8995"/>
                </a:lnTo>
                <a:cubicBezTo>
                  <a:pt x="604" y="8995"/>
                  <a:pt x="589" y="8966"/>
                  <a:pt x="589" y="8966"/>
                </a:cubicBezTo>
                <a:cubicBezTo>
                  <a:pt x="546" y="8966"/>
                  <a:pt x="561" y="8995"/>
                  <a:pt x="546" y="9024"/>
                </a:cubicBezTo>
                <a:lnTo>
                  <a:pt x="546" y="9038"/>
                </a:lnTo>
                <a:cubicBezTo>
                  <a:pt x="532" y="9052"/>
                  <a:pt x="561" y="9081"/>
                  <a:pt x="589" y="9110"/>
                </a:cubicBezTo>
                <a:lnTo>
                  <a:pt x="546" y="9153"/>
                </a:lnTo>
                <a:cubicBezTo>
                  <a:pt x="546" y="9153"/>
                  <a:pt x="546" y="9182"/>
                  <a:pt x="561" y="9182"/>
                </a:cubicBezTo>
                <a:cubicBezTo>
                  <a:pt x="575" y="9196"/>
                  <a:pt x="589" y="9196"/>
                  <a:pt x="604" y="9196"/>
                </a:cubicBezTo>
                <a:cubicBezTo>
                  <a:pt x="618" y="9182"/>
                  <a:pt x="632" y="9167"/>
                  <a:pt x="632" y="9153"/>
                </a:cubicBezTo>
                <a:cubicBezTo>
                  <a:pt x="645" y="9140"/>
                  <a:pt x="635" y="9093"/>
                  <a:pt x="673" y="9093"/>
                </a:cubicBezTo>
                <a:cubicBezTo>
                  <a:pt x="678" y="9093"/>
                  <a:pt x="684" y="9094"/>
                  <a:pt x="690" y="9095"/>
                </a:cubicBezTo>
                <a:lnTo>
                  <a:pt x="719" y="9110"/>
                </a:lnTo>
                <a:cubicBezTo>
                  <a:pt x="747" y="9124"/>
                  <a:pt x="704" y="9182"/>
                  <a:pt x="676" y="9196"/>
                </a:cubicBezTo>
                <a:cubicBezTo>
                  <a:pt x="647" y="9210"/>
                  <a:pt x="676" y="9282"/>
                  <a:pt x="733" y="9368"/>
                </a:cubicBezTo>
                <a:lnTo>
                  <a:pt x="747" y="9455"/>
                </a:lnTo>
                <a:lnTo>
                  <a:pt x="747" y="9555"/>
                </a:lnTo>
                <a:cubicBezTo>
                  <a:pt x="798" y="9562"/>
                  <a:pt x="848" y="9566"/>
                  <a:pt x="887" y="9566"/>
                </a:cubicBezTo>
                <a:cubicBezTo>
                  <a:pt x="927" y="9566"/>
                  <a:pt x="956" y="9562"/>
                  <a:pt x="963" y="9555"/>
                </a:cubicBezTo>
                <a:cubicBezTo>
                  <a:pt x="963" y="9555"/>
                  <a:pt x="992" y="9584"/>
                  <a:pt x="992" y="9641"/>
                </a:cubicBezTo>
                <a:lnTo>
                  <a:pt x="963" y="9670"/>
                </a:lnTo>
                <a:cubicBezTo>
                  <a:pt x="948" y="9670"/>
                  <a:pt x="934" y="9641"/>
                  <a:pt x="905" y="9641"/>
                </a:cubicBezTo>
                <a:cubicBezTo>
                  <a:pt x="891" y="9641"/>
                  <a:pt x="862" y="9656"/>
                  <a:pt x="834" y="9656"/>
                </a:cubicBezTo>
                <a:cubicBezTo>
                  <a:pt x="819" y="9670"/>
                  <a:pt x="805" y="9670"/>
                  <a:pt x="790" y="9670"/>
                </a:cubicBezTo>
                <a:cubicBezTo>
                  <a:pt x="776" y="9670"/>
                  <a:pt x="776" y="9656"/>
                  <a:pt x="776" y="9656"/>
                </a:cubicBezTo>
                <a:lnTo>
                  <a:pt x="747" y="9627"/>
                </a:lnTo>
                <a:cubicBezTo>
                  <a:pt x="739" y="9610"/>
                  <a:pt x="711" y="9603"/>
                  <a:pt x="686" y="9603"/>
                </a:cubicBezTo>
                <a:cubicBezTo>
                  <a:pt x="669" y="9603"/>
                  <a:pt x="653" y="9607"/>
                  <a:pt x="647" y="9613"/>
                </a:cubicBezTo>
                <a:cubicBezTo>
                  <a:pt x="632" y="9627"/>
                  <a:pt x="661" y="9656"/>
                  <a:pt x="719" y="9670"/>
                </a:cubicBezTo>
                <a:lnTo>
                  <a:pt x="733" y="9728"/>
                </a:lnTo>
                <a:cubicBezTo>
                  <a:pt x="747" y="9742"/>
                  <a:pt x="676" y="9771"/>
                  <a:pt x="747" y="9785"/>
                </a:cubicBezTo>
                <a:cubicBezTo>
                  <a:pt x="776" y="9785"/>
                  <a:pt x="790" y="9814"/>
                  <a:pt x="819" y="9843"/>
                </a:cubicBezTo>
                <a:cubicBezTo>
                  <a:pt x="834" y="9857"/>
                  <a:pt x="848" y="9886"/>
                  <a:pt x="819" y="9900"/>
                </a:cubicBezTo>
                <a:cubicBezTo>
                  <a:pt x="816" y="9903"/>
                  <a:pt x="813" y="9904"/>
                  <a:pt x="810" y="9904"/>
                </a:cubicBezTo>
                <a:cubicBezTo>
                  <a:pt x="798" y="9904"/>
                  <a:pt x="785" y="9886"/>
                  <a:pt x="762" y="9886"/>
                </a:cubicBezTo>
                <a:cubicBezTo>
                  <a:pt x="747" y="9886"/>
                  <a:pt x="747" y="9929"/>
                  <a:pt x="747" y="9943"/>
                </a:cubicBezTo>
                <a:cubicBezTo>
                  <a:pt x="747" y="9957"/>
                  <a:pt x="834" y="10015"/>
                  <a:pt x="848" y="10029"/>
                </a:cubicBezTo>
                <a:cubicBezTo>
                  <a:pt x="862" y="10058"/>
                  <a:pt x="848" y="10087"/>
                  <a:pt x="819" y="10116"/>
                </a:cubicBezTo>
                <a:lnTo>
                  <a:pt x="805" y="10130"/>
                </a:lnTo>
                <a:cubicBezTo>
                  <a:pt x="790" y="10144"/>
                  <a:pt x="776" y="10159"/>
                  <a:pt x="776" y="10173"/>
                </a:cubicBezTo>
                <a:cubicBezTo>
                  <a:pt x="784" y="10190"/>
                  <a:pt x="793" y="10197"/>
                  <a:pt x="804" y="10197"/>
                </a:cubicBezTo>
                <a:cubicBezTo>
                  <a:pt x="812" y="10197"/>
                  <a:pt x="822" y="10193"/>
                  <a:pt x="834" y="10187"/>
                </a:cubicBezTo>
                <a:cubicBezTo>
                  <a:pt x="841" y="10173"/>
                  <a:pt x="852" y="10166"/>
                  <a:pt x="862" y="10166"/>
                </a:cubicBezTo>
                <a:cubicBezTo>
                  <a:pt x="873" y="10166"/>
                  <a:pt x="884" y="10173"/>
                  <a:pt x="891" y="10187"/>
                </a:cubicBezTo>
                <a:cubicBezTo>
                  <a:pt x="905" y="10202"/>
                  <a:pt x="877" y="10230"/>
                  <a:pt x="862" y="10245"/>
                </a:cubicBezTo>
                <a:lnTo>
                  <a:pt x="848" y="10259"/>
                </a:lnTo>
                <a:cubicBezTo>
                  <a:pt x="819" y="10259"/>
                  <a:pt x="790" y="10274"/>
                  <a:pt x="790" y="10274"/>
                </a:cubicBezTo>
                <a:cubicBezTo>
                  <a:pt x="776" y="10274"/>
                  <a:pt x="747" y="10317"/>
                  <a:pt x="733" y="10374"/>
                </a:cubicBezTo>
                <a:lnTo>
                  <a:pt x="719" y="10432"/>
                </a:lnTo>
                <a:lnTo>
                  <a:pt x="704" y="10489"/>
                </a:lnTo>
                <a:cubicBezTo>
                  <a:pt x="721" y="10506"/>
                  <a:pt x="743" y="10513"/>
                  <a:pt x="761" y="10513"/>
                </a:cubicBezTo>
                <a:cubicBezTo>
                  <a:pt x="774" y="10513"/>
                  <a:pt x="784" y="10509"/>
                  <a:pt x="790" y="10503"/>
                </a:cubicBezTo>
                <a:cubicBezTo>
                  <a:pt x="790" y="10496"/>
                  <a:pt x="808" y="10493"/>
                  <a:pt x="826" y="10493"/>
                </a:cubicBezTo>
                <a:cubicBezTo>
                  <a:pt x="844" y="10493"/>
                  <a:pt x="862" y="10496"/>
                  <a:pt x="862" y="10503"/>
                </a:cubicBezTo>
                <a:cubicBezTo>
                  <a:pt x="877" y="10518"/>
                  <a:pt x="848" y="10561"/>
                  <a:pt x="834" y="10575"/>
                </a:cubicBezTo>
                <a:cubicBezTo>
                  <a:pt x="805" y="10590"/>
                  <a:pt x="819" y="10604"/>
                  <a:pt x="862" y="10618"/>
                </a:cubicBezTo>
                <a:lnTo>
                  <a:pt x="862" y="10633"/>
                </a:lnTo>
                <a:lnTo>
                  <a:pt x="877" y="10690"/>
                </a:lnTo>
                <a:cubicBezTo>
                  <a:pt x="848" y="10690"/>
                  <a:pt x="719" y="10762"/>
                  <a:pt x="719" y="10791"/>
                </a:cubicBezTo>
                <a:cubicBezTo>
                  <a:pt x="719" y="10828"/>
                  <a:pt x="805" y="10865"/>
                  <a:pt x="856" y="10865"/>
                </a:cubicBezTo>
                <a:cubicBezTo>
                  <a:pt x="864" y="10865"/>
                  <a:pt x="871" y="10865"/>
                  <a:pt x="877" y="10863"/>
                </a:cubicBezTo>
                <a:cubicBezTo>
                  <a:pt x="920" y="10863"/>
                  <a:pt x="920" y="10891"/>
                  <a:pt x="862" y="10920"/>
                </a:cubicBezTo>
                <a:lnTo>
                  <a:pt x="862" y="10992"/>
                </a:lnTo>
                <a:lnTo>
                  <a:pt x="862" y="11035"/>
                </a:lnTo>
                <a:cubicBezTo>
                  <a:pt x="862" y="11078"/>
                  <a:pt x="891" y="11150"/>
                  <a:pt x="905" y="11207"/>
                </a:cubicBezTo>
                <a:lnTo>
                  <a:pt x="891" y="11222"/>
                </a:lnTo>
                <a:cubicBezTo>
                  <a:pt x="862" y="11279"/>
                  <a:pt x="891" y="11308"/>
                  <a:pt x="920" y="11337"/>
                </a:cubicBezTo>
                <a:cubicBezTo>
                  <a:pt x="920" y="11337"/>
                  <a:pt x="905" y="11351"/>
                  <a:pt x="905" y="11365"/>
                </a:cubicBezTo>
                <a:lnTo>
                  <a:pt x="891" y="11394"/>
                </a:lnTo>
                <a:cubicBezTo>
                  <a:pt x="920" y="11409"/>
                  <a:pt x="948" y="11437"/>
                  <a:pt x="948" y="11452"/>
                </a:cubicBezTo>
                <a:cubicBezTo>
                  <a:pt x="963" y="11452"/>
                  <a:pt x="934" y="11466"/>
                  <a:pt x="920" y="11480"/>
                </a:cubicBezTo>
                <a:cubicBezTo>
                  <a:pt x="920" y="11480"/>
                  <a:pt x="879" y="11456"/>
                  <a:pt x="847" y="11456"/>
                </a:cubicBezTo>
                <a:cubicBezTo>
                  <a:pt x="836" y="11456"/>
                  <a:pt x="826" y="11459"/>
                  <a:pt x="819" y="11466"/>
                </a:cubicBezTo>
                <a:cubicBezTo>
                  <a:pt x="805" y="11495"/>
                  <a:pt x="848" y="11509"/>
                  <a:pt x="848" y="11509"/>
                </a:cubicBezTo>
                <a:cubicBezTo>
                  <a:pt x="862" y="11523"/>
                  <a:pt x="891" y="11523"/>
                  <a:pt x="920" y="11538"/>
                </a:cubicBezTo>
                <a:cubicBezTo>
                  <a:pt x="934" y="11552"/>
                  <a:pt x="992" y="11581"/>
                  <a:pt x="992" y="11581"/>
                </a:cubicBezTo>
                <a:cubicBezTo>
                  <a:pt x="1006" y="11595"/>
                  <a:pt x="992" y="11638"/>
                  <a:pt x="977" y="11682"/>
                </a:cubicBezTo>
                <a:lnTo>
                  <a:pt x="948" y="11710"/>
                </a:lnTo>
                <a:lnTo>
                  <a:pt x="934" y="11710"/>
                </a:lnTo>
                <a:cubicBezTo>
                  <a:pt x="905" y="11710"/>
                  <a:pt x="934" y="11667"/>
                  <a:pt x="948" y="11653"/>
                </a:cubicBezTo>
                <a:cubicBezTo>
                  <a:pt x="963" y="11653"/>
                  <a:pt x="934" y="11610"/>
                  <a:pt x="934" y="11595"/>
                </a:cubicBezTo>
                <a:cubicBezTo>
                  <a:pt x="920" y="11595"/>
                  <a:pt x="877" y="11638"/>
                  <a:pt x="862" y="11667"/>
                </a:cubicBezTo>
                <a:cubicBezTo>
                  <a:pt x="848" y="11682"/>
                  <a:pt x="862" y="11725"/>
                  <a:pt x="891" y="11753"/>
                </a:cubicBezTo>
                <a:lnTo>
                  <a:pt x="905" y="11768"/>
                </a:lnTo>
                <a:cubicBezTo>
                  <a:pt x="920" y="11782"/>
                  <a:pt x="934" y="11811"/>
                  <a:pt x="920" y="11825"/>
                </a:cubicBezTo>
                <a:lnTo>
                  <a:pt x="905" y="11840"/>
                </a:lnTo>
                <a:cubicBezTo>
                  <a:pt x="891" y="11854"/>
                  <a:pt x="963" y="11883"/>
                  <a:pt x="992" y="11897"/>
                </a:cubicBezTo>
                <a:cubicBezTo>
                  <a:pt x="1035" y="11911"/>
                  <a:pt x="992" y="11955"/>
                  <a:pt x="891" y="11998"/>
                </a:cubicBezTo>
                <a:lnTo>
                  <a:pt x="905" y="12055"/>
                </a:lnTo>
                <a:lnTo>
                  <a:pt x="905" y="12127"/>
                </a:lnTo>
                <a:cubicBezTo>
                  <a:pt x="948" y="12199"/>
                  <a:pt x="948" y="12299"/>
                  <a:pt x="948" y="12342"/>
                </a:cubicBezTo>
                <a:cubicBezTo>
                  <a:pt x="948" y="12371"/>
                  <a:pt x="963" y="12386"/>
                  <a:pt x="992" y="12386"/>
                </a:cubicBezTo>
                <a:lnTo>
                  <a:pt x="1006" y="12386"/>
                </a:lnTo>
                <a:lnTo>
                  <a:pt x="1020" y="12371"/>
                </a:lnTo>
                <a:cubicBezTo>
                  <a:pt x="1022" y="12368"/>
                  <a:pt x="1024" y="12367"/>
                  <a:pt x="1026" y="12367"/>
                </a:cubicBezTo>
                <a:cubicBezTo>
                  <a:pt x="1046" y="12367"/>
                  <a:pt x="1089" y="12462"/>
                  <a:pt x="1063" y="12500"/>
                </a:cubicBezTo>
                <a:cubicBezTo>
                  <a:pt x="1052" y="12536"/>
                  <a:pt x="1040" y="12562"/>
                  <a:pt x="1028" y="12562"/>
                </a:cubicBezTo>
                <a:cubicBezTo>
                  <a:pt x="1025" y="12562"/>
                  <a:pt x="1023" y="12560"/>
                  <a:pt x="1020" y="12558"/>
                </a:cubicBezTo>
                <a:cubicBezTo>
                  <a:pt x="992" y="12572"/>
                  <a:pt x="963" y="12630"/>
                  <a:pt x="977" y="12659"/>
                </a:cubicBezTo>
                <a:cubicBezTo>
                  <a:pt x="1006" y="12687"/>
                  <a:pt x="1049" y="12716"/>
                  <a:pt x="992" y="12759"/>
                </a:cubicBezTo>
                <a:cubicBezTo>
                  <a:pt x="992" y="12773"/>
                  <a:pt x="1006" y="12817"/>
                  <a:pt x="1006" y="12845"/>
                </a:cubicBezTo>
                <a:cubicBezTo>
                  <a:pt x="1006" y="12860"/>
                  <a:pt x="1020" y="12874"/>
                  <a:pt x="1020" y="12903"/>
                </a:cubicBezTo>
                <a:cubicBezTo>
                  <a:pt x="1020" y="12917"/>
                  <a:pt x="1006" y="12931"/>
                  <a:pt x="1006" y="12931"/>
                </a:cubicBezTo>
                <a:cubicBezTo>
                  <a:pt x="992" y="12931"/>
                  <a:pt x="963" y="12931"/>
                  <a:pt x="963" y="12917"/>
                </a:cubicBezTo>
                <a:lnTo>
                  <a:pt x="948" y="12903"/>
                </a:lnTo>
                <a:cubicBezTo>
                  <a:pt x="943" y="12886"/>
                  <a:pt x="935" y="12878"/>
                  <a:pt x="927" y="12878"/>
                </a:cubicBezTo>
                <a:cubicBezTo>
                  <a:pt x="914" y="12878"/>
                  <a:pt x="900" y="12897"/>
                  <a:pt x="891" y="12931"/>
                </a:cubicBezTo>
                <a:lnTo>
                  <a:pt x="934" y="12960"/>
                </a:lnTo>
                <a:cubicBezTo>
                  <a:pt x="948" y="12975"/>
                  <a:pt x="977" y="12989"/>
                  <a:pt x="948" y="13003"/>
                </a:cubicBezTo>
                <a:lnTo>
                  <a:pt x="934" y="13018"/>
                </a:lnTo>
                <a:lnTo>
                  <a:pt x="862" y="13018"/>
                </a:lnTo>
                <a:lnTo>
                  <a:pt x="862" y="13032"/>
                </a:lnTo>
                <a:lnTo>
                  <a:pt x="862" y="13046"/>
                </a:lnTo>
                <a:cubicBezTo>
                  <a:pt x="877" y="13061"/>
                  <a:pt x="948" y="13075"/>
                  <a:pt x="963" y="13075"/>
                </a:cubicBezTo>
                <a:cubicBezTo>
                  <a:pt x="977" y="13075"/>
                  <a:pt x="992" y="13104"/>
                  <a:pt x="992" y="13147"/>
                </a:cubicBezTo>
                <a:lnTo>
                  <a:pt x="977" y="13161"/>
                </a:lnTo>
                <a:cubicBezTo>
                  <a:pt x="970" y="13165"/>
                  <a:pt x="964" y="13167"/>
                  <a:pt x="958" y="13167"/>
                </a:cubicBezTo>
                <a:cubicBezTo>
                  <a:pt x="941" y="13167"/>
                  <a:pt x="931" y="13151"/>
                  <a:pt x="920" y="13118"/>
                </a:cubicBezTo>
                <a:cubicBezTo>
                  <a:pt x="916" y="13114"/>
                  <a:pt x="911" y="13113"/>
                  <a:pt x="906" y="13113"/>
                </a:cubicBezTo>
                <a:cubicBezTo>
                  <a:pt x="891" y="13113"/>
                  <a:pt x="873" y="13126"/>
                  <a:pt x="862" y="13147"/>
                </a:cubicBezTo>
                <a:lnTo>
                  <a:pt x="877" y="13147"/>
                </a:lnTo>
                <a:cubicBezTo>
                  <a:pt x="905" y="13176"/>
                  <a:pt x="877" y="13190"/>
                  <a:pt x="862" y="13204"/>
                </a:cubicBezTo>
                <a:lnTo>
                  <a:pt x="862" y="13233"/>
                </a:lnTo>
                <a:cubicBezTo>
                  <a:pt x="877" y="13262"/>
                  <a:pt x="905" y="13305"/>
                  <a:pt x="934" y="13319"/>
                </a:cubicBezTo>
                <a:lnTo>
                  <a:pt x="920" y="13348"/>
                </a:lnTo>
                <a:lnTo>
                  <a:pt x="891" y="13420"/>
                </a:lnTo>
                <a:cubicBezTo>
                  <a:pt x="891" y="13521"/>
                  <a:pt x="963" y="13506"/>
                  <a:pt x="1006" y="13521"/>
                </a:cubicBezTo>
                <a:cubicBezTo>
                  <a:pt x="1049" y="13521"/>
                  <a:pt x="1150" y="13521"/>
                  <a:pt x="1178" y="13506"/>
                </a:cubicBezTo>
                <a:cubicBezTo>
                  <a:pt x="1184" y="13504"/>
                  <a:pt x="1189" y="13502"/>
                  <a:pt x="1194" y="13502"/>
                </a:cubicBezTo>
                <a:cubicBezTo>
                  <a:pt x="1218" y="13502"/>
                  <a:pt x="1241" y="13526"/>
                  <a:pt x="1265" y="13549"/>
                </a:cubicBezTo>
                <a:lnTo>
                  <a:pt x="1279" y="13578"/>
                </a:lnTo>
                <a:cubicBezTo>
                  <a:pt x="1279" y="13578"/>
                  <a:pt x="1279" y="13592"/>
                  <a:pt x="1279" y="13592"/>
                </a:cubicBezTo>
                <a:cubicBezTo>
                  <a:pt x="1265" y="13607"/>
                  <a:pt x="1265" y="13607"/>
                  <a:pt x="1250" y="13621"/>
                </a:cubicBezTo>
                <a:cubicBezTo>
                  <a:pt x="1236" y="13621"/>
                  <a:pt x="1207" y="13635"/>
                  <a:pt x="1178" y="13650"/>
                </a:cubicBezTo>
                <a:cubicBezTo>
                  <a:pt x="1164" y="13650"/>
                  <a:pt x="1150" y="13679"/>
                  <a:pt x="1150" y="13693"/>
                </a:cubicBezTo>
                <a:lnTo>
                  <a:pt x="1135" y="13736"/>
                </a:lnTo>
                <a:cubicBezTo>
                  <a:pt x="1135" y="13763"/>
                  <a:pt x="1147" y="13773"/>
                  <a:pt x="1163" y="13773"/>
                </a:cubicBezTo>
                <a:cubicBezTo>
                  <a:pt x="1172" y="13773"/>
                  <a:pt x="1182" y="13770"/>
                  <a:pt x="1193" y="13765"/>
                </a:cubicBezTo>
                <a:lnTo>
                  <a:pt x="1236" y="13750"/>
                </a:lnTo>
                <a:lnTo>
                  <a:pt x="1236" y="13736"/>
                </a:lnTo>
                <a:cubicBezTo>
                  <a:pt x="1265" y="13750"/>
                  <a:pt x="1279" y="13794"/>
                  <a:pt x="1293" y="13837"/>
                </a:cubicBezTo>
                <a:lnTo>
                  <a:pt x="1279" y="13880"/>
                </a:lnTo>
                <a:lnTo>
                  <a:pt x="1265" y="13923"/>
                </a:lnTo>
                <a:cubicBezTo>
                  <a:pt x="1221" y="13923"/>
                  <a:pt x="1178" y="13908"/>
                  <a:pt x="1178" y="13894"/>
                </a:cubicBezTo>
                <a:cubicBezTo>
                  <a:pt x="1178" y="13892"/>
                  <a:pt x="1177" y="13891"/>
                  <a:pt x="1175" y="13891"/>
                </a:cubicBezTo>
                <a:cubicBezTo>
                  <a:pt x="1163" y="13891"/>
                  <a:pt x="1117" y="13925"/>
                  <a:pt x="1092" y="13937"/>
                </a:cubicBezTo>
                <a:cubicBezTo>
                  <a:pt x="1078" y="13952"/>
                  <a:pt x="1107" y="13966"/>
                  <a:pt x="1135" y="13980"/>
                </a:cubicBezTo>
                <a:cubicBezTo>
                  <a:pt x="1150" y="13980"/>
                  <a:pt x="1107" y="14066"/>
                  <a:pt x="1092" y="14095"/>
                </a:cubicBezTo>
                <a:cubicBezTo>
                  <a:pt x="1071" y="14116"/>
                  <a:pt x="1050" y="14130"/>
                  <a:pt x="1040" y="14130"/>
                </a:cubicBezTo>
                <a:cubicBezTo>
                  <a:pt x="1037" y="14130"/>
                  <a:pt x="1035" y="14128"/>
                  <a:pt x="1035" y="14124"/>
                </a:cubicBezTo>
                <a:cubicBezTo>
                  <a:pt x="1020" y="14038"/>
                  <a:pt x="1006" y="13966"/>
                  <a:pt x="992" y="13894"/>
                </a:cubicBezTo>
                <a:cubicBezTo>
                  <a:pt x="992" y="13880"/>
                  <a:pt x="963" y="13880"/>
                  <a:pt x="948" y="13880"/>
                </a:cubicBezTo>
                <a:lnTo>
                  <a:pt x="948" y="13865"/>
                </a:lnTo>
                <a:cubicBezTo>
                  <a:pt x="934" y="13880"/>
                  <a:pt x="934" y="13908"/>
                  <a:pt x="934" y="13937"/>
                </a:cubicBezTo>
                <a:lnTo>
                  <a:pt x="920" y="13966"/>
                </a:lnTo>
                <a:lnTo>
                  <a:pt x="905" y="13980"/>
                </a:lnTo>
                <a:cubicBezTo>
                  <a:pt x="920" y="13995"/>
                  <a:pt x="977" y="14038"/>
                  <a:pt x="1006" y="14081"/>
                </a:cubicBezTo>
                <a:lnTo>
                  <a:pt x="963" y="14138"/>
                </a:lnTo>
                <a:cubicBezTo>
                  <a:pt x="920" y="14181"/>
                  <a:pt x="905" y="14253"/>
                  <a:pt x="905" y="14311"/>
                </a:cubicBezTo>
                <a:lnTo>
                  <a:pt x="920" y="14383"/>
                </a:lnTo>
                <a:cubicBezTo>
                  <a:pt x="960" y="14436"/>
                  <a:pt x="1012" y="14513"/>
                  <a:pt x="1031" y="14513"/>
                </a:cubicBezTo>
                <a:cubicBezTo>
                  <a:pt x="1032" y="14513"/>
                  <a:pt x="1034" y="14513"/>
                  <a:pt x="1035" y="14512"/>
                </a:cubicBezTo>
                <a:cubicBezTo>
                  <a:pt x="1049" y="14498"/>
                  <a:pt x="1078" y="14454"/>
                  <a:pt x="1121" y="14426"/>
                </a:cubicBezTo>
                <a:lnTo>
                  <a:pt x="1150" y="14383"/>
                </a:lnTo>
                <a:cubicBezTo>
                  <a:pt x="1150" y="14383"/>
                  <a:pt x="1178" y="14397"/>
                  <a:pt x="1178" y="14397"/>
                </a:cubicBezTo>
                <a:cubicBezTo>
                  <a:pt x="1178" y="14411"/>
                  <a:pt x="1178" y="14440"/>
                  <a:pt x="1178" y="14440"/>
                </a:cubicBezTo>
                <a:lnTo>
                  <a:pt x="1164" y="14454"/>
                </a:lnTo>
                <a:cubicBezTo>
                  <a:pt x="1135" y="14454"/>
                  <a:pt x="1178" y="14526"/>
                  <a:pt x="1193" y="14555"/>
                </a:cubicBezTo>
                <a:cubicBezTo>
                  <a:pt x="1216" y="14578"/>
                  <a:pt x="1153" y="14602"/>
                  <a:pt x="1114" y="14602"/>
                </a:cubicBezTo>
                <a:cubicBezTo>
                  <a:pt x="1105" y="14602"/>
                  <a:pt x="1097" y="14601"/>
                  <a:pt x="1092" y="14598"/>
                </a:cubicBezTo>
                <a:cubicBezTo>
                  <a:pt x="1049" y="14598"/>
                  <a:pt x="1020" y="14656"/>
                  <a:pt x="1020" y="14670"/>
                </a:cubicBezTo>
                <a:cubicBezTo>
                  <a:pt x="1020" y="14675"/>
                  <a:pt x="1022" y="14677"/>
                  <a:pt x="1026" y="14677"/>
                </a:cubicBezTo>
                <a:cubicBezTo>
                  <a:pt x="1043" y="14677"/>
                  <a:pt x="1097" y="14627"/>
                  <a:pt x="1121" y="14627"/>
                </a:cubicBezTo>
                <a:cubicBezTo>
                  <a:pt x="1164" y="14641"/>
                  <a:pt x="1178" y="14699"/>
                  <a:pt x="1178" y="14756"/>
                </a:cubicBezTo>
                <a:lnTo>
                  <a:pt x="1150" y="14785"/>
                </a:lnTo>
                <a:cubicBezTo>
                  <a:pt x="1107" y="14828"/>
                  <a:pt x="1107" y="14871"/>
                  <a:pt x="1121" y="14900"/>
                </a:cubicBezTo>
                <a:cubicBezTo>
                  <a:pt x="1150" y="14957"/>
                  <a:pt x="1150" y="15000"/>
                  <a:pt x="1107" y="15029"/>
                </a:cubicBezTo>
                <a:lnTo>
                  <a:pt x="1078" y="15058"/>
                </a:lnTo>
                <a:cubicBezTo>
                  <a:pt x="1092" y="15101"/>
                  <a:pt x="1135" y="15144"/>
                  <a:pt x="1164" y="15158"/>
                </a:cubicBezTo>
                <a:lnTo>
                  <a:pt x="1221" y="15101"/>
                </a:lnTo>
                <a:lnTo>
                  <a:pt x="1221" y="15101"/>
                </a:lnTo>
                <a:cubicBezTo>
                  <a:pt x="1221" y="15144"/>
                  <a:pt x="1207" y="15187"/>
                  <a:pt x="1178" y="15216"/>
                </a:cubicBezTo>
                <a:lnTo>
                  <a:pt x="1150" y="15245"/>
                </a:lnTo>
                <a:cubicBezTo>
                  <a:pt x="1135" y="15273"/>
                  <a:pt x="1150" y="15302"/>
                  <a:pt x="1178" y="15345"/>
                </a:cubicBezTo>
                <a:lnTo>
                  <a:pt x="1193" y="15360"/>
                </a:lnTo>
                <a:cubicBezTo>
                  <a:pt x="1182" y="15402"/>
                  <a:pt x="1156" y="15428"/>
                  <a:pt x="1132" y="15428"/>
                </a:cubicBezTo>
                <a:cubicBezTo>
                  <a:pt x="1123" y="15428"/>
                  <a:pt x="1114" y="15425"/>
                  <a:pt x="1107" y="15417"/>
                </a:cubicBezTo>
                <a:lnTo>
                  <a:pt x="1078" y="15417"/>
                </a:lnTo>
                <a:lnTo>
                  <a:pt x="1063" y="15431"/>
                </a:lnTo>
                <a:cubicBezTo>
                  <a:pt x="1053" y="15452"/>
                  <a:pt x="1042" y="15466"/>
                  <a:pt x="1032" y="15466"/>
                </a:cubicBezTo>
                <a:cubicBezTo>
                  <a:pt x="1028" y="15466"/>
                  <a:pt x="1024" y="15464"/>
                  <a:pt x="1020" y="15460"/>
                </a:cubicBezTo>
                <a:lnTo>
                  <a:pt x="1020" y="15446"/>
                </a:lnTo>
                <a:lnTo>
                  <a:pt x="1020" y="15431"/>
                </a:lnTo>
                <a:cubicBezTo>
                  <a:pt x="1006" y="15403"/>
                  <a:pt x="992" y="15388"/>
                  <a:pt x="963" y="15388"/>
                </a:cubicBezTo>
                <a:lnTo>
                  <a:pt x="963" y="15431"/>
                </a:lnTo>
                <a:lnTo>
                  <a:pt x="948" y="15474"/>
                </a:lnTo>
                <a:cubicBezTo>
                  <a:pt x="905" y="15460"/>
                  <a:pt x="862" y="15460"/>
                  <a:pt x="834" y="15460"/>
                </a:cubicBezTo>
                <a:lnTo>
                  <a:pt x="834" y="15474"/>
                </a:lnTo>
                <a:cubicBezTo>
                  <a:pt x="834" y="15503"/>
                  <a:pt x="891" y="15546"/>
                  <a:pt x="905" y="15561"/>
                </a:cubicBezTo>
                <a:cubicBezTo>
                  <a:pt x="909" y="15562"/>
                  <a:pt x="913" y="15563"/>
                  <a:pt x="917" y="15563"/>
                </a:cubicBezTo>
                <a:cubicBezTo>
                  <a:pt x="942" y="15563"/>
                  <a:pt x="983" y="15538"/>
                  <a:pt x="1012" y="15538"/>
                </a:cubicBezTo>
                <a:cubicBezTo>
                  <a:pt x="1021" y="15538"/>
                  <a:pt x="1029" y="15540"/>
                  <a:pt x="1035" y="15546"/>
                </a:cubicBezTo>
                <a:cubicBezTo>
                  <a:pt x="1037" y="15549"/>
                  <a:pt x="1041" y="15550"/>
                  <a:pt x="1046" y="15550"/>
                </a:cubicBezTo>
                <a:cubicBezTo>
                  <a:pt x="1064" y="15550"/>
                  <a:pt x="1092" y="15529"/>
                  <a:pt x="1092" y="15518"/>
                </a:cubicBezTo>
                <a:cubicBezTo>
                  <a:pt x="1092" y="15509"/>
                  <a:pt x="1097" y="15506"/>
                  <a:pt x="1106" y="15506"/>
                </a:cubicBezTo>
                <a:cubicBezTo>
                  <a:pt x="1126" y="15506"/>
                  <a:pt x="1166" y="15526"/>
                  <a:pt x="1207" y="15546"/>
                </a:cubicBezTo>
                <a:lnTo>
                  <a:pt x="1207" y="15604"/>
                </a:lnTo>
                <a:lnTo>
                  <a:pt x="1207" y="15618"/>
                </a:lnTo>
                <a:cubicBezTo>
                  <a:pt x="1197" y="15628"/>
                  <a:pt x="1180" y="15638"/>
                  <a:pt x="1170" y="15638"/>
                </a:cubicBezTo>
                <a:cubicBezTo>
                  <a:pt x="1166" y="15638"/>
                  <a:pt x="1164" y="15637"/>
                  <a:pt x="1164" y="15633"/>
                </a:cubicBezTo>
                <a:lnTo>
                  <a:pt x="1150" y="15618"/>
                </a:lnTo>
                <a:lnTo>
                  <a:pt x="1150" y="15604"/>
                </a:lnTo>
                <a:cubicBezTo>
                  <a:pt x="1145" y="15600"/>
                  <a:pt x="1140" y="15598"/>
                  <a:pt x="1134" y="15598"/>
                </a:cubicBezTo>
                <a:cubicBezTo>
                  <a:pt x="1120" y="15598"/>
                  <a:pt x="1102" y="15608"/>
                  <a:pt x="1092" y="15618"/>
                </a:cubicBezTo>
                <a:cubicBezTo>
                  <a:pt x="1078" y="15633"/>
                  <a:pt x="1135" y="15704"/>
                  <a:pt x="1164" y="15719"/>
                </a:cubicBezTo>
                <a:cubicBezTo>
                  <a:pt x="1193" y="15747"/>
                  <a:pt x="1193" y="15776"/>
                  <a:pt x="1164" y="15791"/>
                </a:cubicBezTo>
                <a:lnTo>
                  <a:pt x="1150" y="15805"/>
                </a:lnTo>
                <a:lnTo>
                  <a:pt x="1135" y="15819"/>
                </a:lnTo>
                <a:cubicBezTo>
                  <a:pt x="1107" y="15848"/>
                  <a:pt x="1078" y="15891"/>
                  <a:pt x="1063" y="15891"/>
                </a:cubicBezTo>
                <a:cubicBezTo>
                  <a:pt x="1063" y="15905"/>
                  <a:pt x="1063" y="15920"/>
                  <a:pt x="1078" y="15934"/>
                </a:cubicBezTo>
                <a:lnTo>
                  <a:pt x="1092" y="15934"/>
                </a:lnTo>
                <a:lnTo>
                  <a:pt x="1107" y="15949"/>
                </a:lnTo>
                <a:cubicBezTo>
                  <a:pt x="1121" y="15949"/>
                  <a:pt x="1236" y="16035"/>
                  <a:pt x="1279" y="16049"/>
                </a:cubicBezTo>
                <a:cubicBezTo>
                  <a:pt x="1336" y="16064"/>
                  <a:pt x="1265" y="16193"/>
                  <a:pt x="1293" y="16236"/>
                </a:cubicBezTo>
                <a:cubicBezTo>
                  <a:pt x="1312" y="16264"/>
                  <a:pt x="1282" y="16280"/>
                  <a:pt x="1259" y="16280"/>
                </a:cubicBezTo>
                <a:cubicBezTo>
                  <a:pt x="1247" y="16280"/>
                  <a:pt x="1236" y="16275"/>
                  <a:pt x="1236" y="16265"/>
                </a:cubicBezTo>
                <a:cubicBezTo>
                  <a:pt x="1221" y="16222"/>
                  <a:pt x="1178" y="16207"/>
                  <a:pt x="1164" y="16207"/>
                </a:cubicBezTo>
                <a:cubicBezTo>
                  <a:pt x="1145" y="16207"/>
                  <a:pt x="1107" y="16194"/>
                  <a:pt x="1079" y="16194"/>
                </a:cubicBezTo>
                <a:cubicBezTo>
                  <a:pt x="1065" y="16194"/>
                  <a:pt x="1054" y="16198"/>
                  <a:pt x="1049" y="16207"/>
                </a:cubicBezTo>
                <a:cubicBezTo>
                  <a:pt x="1049" y="16222"/>
                  <a:pt x="1121" y="16293"/>
                  <a:pt x="1221" y="16365"/>
                </a:cubicBezTo>
                <a:lnTo>
                  <a:pt x="1135" y="16480"/>
                </a:lnTo>
                <a:lnTo>
                  <a:pt x="1121" y="16495"/>
                </a:lnTo>
                <a:cubicBezTo>
                  <a:pt x="1121" y="16523"/>
                  <a:pt x="1150" y="16552"/>
                  <a:pt x="1164" y="16552"/>
                </a:cubicBezTo>
                <a:cubicBezTo>
                  <a:pt x="1178" y="16538"/>
                  <a:pt x="1236" y="16495"/>
                  <a:pt x="1265" y="16495"/>
                </a:cubicBezTo>
                <a:cubicBezTo>
                  <a:pt x="1293" y="16509"/>
                  <a:pt x="1279" y="16552"/>
                  <a:pt x="1265" y="16566"/>
                </a:cubicBezTo>
                <a:cubicBezTo>
                  <a:pt x="1250" y="16595"/>
                  <a:pt x="1293" y="16609"/>
                  <a:pt x="1308" y="16624"/>
                </a:cubicBezTo>
                <a:cubicBezTo>
                  <a:pt x="1336" y="16624"/>
                  <a:pt x="1322" y="16653"/>
                  <a:pt x="1308" y="16667"/>
                </a:cubicBezTo>
                <a:cubicBezTo>
                  <a:pt x="1293" y="16667"/>
                  <a:pt x="1265" y="16667"/>
                  <a:pt x="1236" y="16638"/>
                </a:cubicBezTo>
                <a:lnTo>
                  <a:pt x="1236" y="16638"/>
                </a:lnTo>
                <a:lnTo>
                  <a:pt x="1250" y="16696"/>
                </a:lnTo>
                <a:lnTo>
                  <a:pt x="1250" y="16710"/>
                </a:lnTo>
                <a:cubicBezTo>
                  <a:pt x="1250" y="16724"/>
                  <a:pt x="1250" y="16753"/>
                  <a:pt x="1265" y="16753"/>
                </a:cubicBezTo>
                <a:cubicBezTo>
                  <a:pt x="1265" y="16768"/>
                  <a:pt x="1178" y="16839"/>
                  <a:pt x="1135" y="16854"/>
                </a:cubicBezTo>
                <a:cubicBezTo>
                  <a:pt x="1092" y="16868"/>
                  <a:pt x="1049" y="16969"/>
                  <a:pt x="1035" y="16997"/>
                </a:cubicBezTo>
                <a:cubicBezTo>
                  <a:pt x="1035" y="17019"/>
                  <a:pt x="1053" y="17026"/>
                  <a:pt x="1076" y="17026"/>
                </a:cubicBezTo>
                <a:cubicBezTo>
                  <a:pt x="1099" y="17026"/>
                  <a:pt x="1128" y="17019"/>
                  <a:pt x="1150" y="17012"/>
                </a:cubicBezTo>
                <a:cubicBezTo>
                  <a:pt x="1158" y="17008"/>
                  <a:pt x="1169" y="17006"/>
                  <a:pt x="1180" y="17006"/>
                </a:cubicBezTo>
                <a:cubicBezTo>
                  <a:pt x="1208" y="17006"/>
                  <a:pt x="1240" y="17016"/>
                  <a:pt x="1250" y="17026"/>
                </a:cubicBezTo>
                <a:cubicBezTo>
                  <a:pt x="1265" y="17041"/>
                  <a:pt x="1250" y="17055"/>
                  <a:pt x="1250" y="17069"/>
                </a:cubicBezTo>
                <a:cubicBezTo>
                  <a:pt x="1236" y="17069"/>
                  <a:pt x="1178" y="17098"/>
                  <a:pt x="1121" y="17127"/>
                </a:cubicBezTo>
                <a:lnTo>
                  <a:pt x="1121" y="17184"/>
                </a:lnTo>
                <a:lnTo>
                  <a:pt x="1121" y="17199"/>
                </a:lnTo>
                <a:cubicBezTo>
                  <a:pt x="1128" y="17206"/>
                  <a:pt x="1135" y="17209"/>
                  <a:pt x="1142" y="17209"/>
                </a:cubicBezTo>
                <a:cubicBezTo>
                  <a:pt x="1150" y="17209"/>
                  <a:pt x="1157" y="17206"/>
                  <a:pt x="1164" y="17199"/>
                </a:cubicBezTo>
                <a:cubicBezTo>
                  <a:pt x="1165" y="17197"/>
                  <a:pt x="1166" y="17197"/>
                  <a:pt x="1167" y="17197"/>
                </a:cubicBezTo>
                <a:cubicBezTo>
                  <a:pt x="1178" y="17197"/>
                  <a:pt x="1177" y="17259"/>
                  <a:pt x="1164" y="17285"/>
                </a:cubicBezTo>
                <a:cubicBezTo>
                  <a:pt x="1164" y="17299"/>
                  <a:pt x="1193" y="17328"/>
                  <a:pt x="1207" y="17328"/>
                </a:cubicBezTo>
                <a:cubicBezTo>
                  <a:pt x="1221" y="17328"/>
                  <a:pt x="1279" y="17371"/>
                  <a:pt x="1265" y="17385"/>
                </a:cubicBezTo>
                <a:cubicBezTo>
                  <a:pt x="1265" y="17400"/>
                  <a:pt x="1293" y="17414"/>
                  <a:pt x="1308" y="17428"/>
                </a:cubicBezTo>
                <a:cubicBezTo>
                  <a:pt x="1336" y="17428"/>
                  <a:pt x="1293" y="17515"/>
                  <a:pt x="1308" y="17558"/>
                </a:cubicBezTo>
                <a:cubicBezTo>
                  <a:pt x="1322" y="17586"/>
                  <a:pt x="1308" y="17615"/>
                  <a:pt x="1293" y="17615"/>
                </a:cubicBezTo>
                <a:lnTo>
                  <a:pt x="1279" y="17615"/>
                </a:lnTo>
                <a:cubicBezTo>
                  <a:pt x="1236" y="17615"/>
                  <a:pt x="1236" y="17644"/>
                  <a:pt x="1250" y="17673"/>
                </a:cubicBezTo>
                <a:cubicBezTo>
                  <a:pt x="1265" y="17687"/>
                  <a:pt x="1293" y="17687"/>
                  <a:pt x="1308" y="17701"/>
                </a:cubicBezTo>
                <a:lnTo>
                  <a:pt x="1322" y="17730"/>
                </a:lnTo>
                <a:cubicBezTo>
                  <a:pt x="1322" y="17740"/>
                  <a:pt x="1344" y="17750"/>
                  <a:pt x="1361" y="17750"/>
                </a:cubicBezTo>
                <a:cubicBezTo>
                  <a:pt x="1369" y="17750"/>
                  <a:pt x="1375" y="17749"/>
                  <a:pt x="1380" y="17745"/>
                </a:cubicBezTo>
                <a:lnTo>
                  <a:pt x="1380" y="17745"/>
                </a:lnTo>
                <a:cubicBezTo>
                  <a:pt x="1394" y="17745"/>
                  <a:pt x="1365" y="17859"/>
                  <a:pt x="1336" y="17888"/>
                </a:cubicBezTo>
                <a:cubicBezTo>
                  <a:pt x="1322" y="17931"/>
                  <a:pt x="1250" y="17989"/>
                  <a:pt x="1265" y="18003"/>
                </a:cubicBezTo>
                <a:cubicBezTo>
                  <a:pt x="1272" y="18017"/>
                  <a:pt x="1272" y="18025"/>
                  <a:pt x="1265" y="18025"/>
                </a:cubicBezTo>
                <a:cubicBezTo>
                  <a:pt x="1257" y="18025"/>
                  <a:pt x="1243" y="18017"/>
                  <a:pt x="1221" y="18003"/>
                </a:cubicBezTo>
                <a:lnTo>
                  <a:pt x="1178" y="18032"/>
                </a:lnTo>
                <a:lnTo>
                  <a:pt x="1178" y="18046"/>
                </a:lnTo>
                <a:cubicBezTo>
                  <a:pt x="1164" y="18046"/>
                  <a:pt x="1221" y="18118"/>
                  <a:pt x="1236" y="18132"/>
                </a:cubicBezTo>
                <a:cubicBezTo>
                  <a:pt x="1265" y="18161"/>
                  <a:pt x="1236" y="18190"/>
                  <a:pt x="1236" y="18204"/>
                </a:cubicBezTo>
                <a:cubicBezTo>
                  <a:pt x="1221" y="18204"/>
                  <a:pt x="1322" y="18219"/>
                  <a:pt x="1351" y="18247"/>
                </a:cubicBezTo>
                <a:cubicBezTo>
                  <a:pt x="1380" y="18276"/>
                  <a:pt x="1380" y="18319"/>
                  <a:pt x="1365" y="18362"/>
                </a:cubicBezTo>
                <a:lnTo>
                  <a:pt x="1423" y="18405"/>
                </a:lnTo>
                <a:cubicBezTo>
                  <a:pt x="1380" y="18448"/>
                  <a:pt x="1336" y="18520"/>
                  <a:pt x="1336" y="18535"/>
                </a:cubicBezTo>
                <a:cubicBezTo>
                  <a:pt x="1351" y="18563"/>
                  <a:pt x="1380" y="18635"/>
                  <a:pt x="1394" y="18664"/>
                </a:cubicBezTo>
                <a:cubicBezTo>
                  <a:pt x="1408" y="18678"/>
                  <a:pt x="1394" y="18721"/>
                  <a:pt x="1380" y="18736"/>
                </a:cubicBezTo>
                <a:cubicBezTo>
                  <a:pt x="1365" y="18736"/>
                  <a:pt x="1351" y="18765"/>
                  <a:pt x="1351" y="18793"/>
                </a:cubicBezTo>
                <a:lnTo>
                  <a:pt x="1365" y="18822"/>
                </a:lnTo>
                <a:lnTo>
                  <a:pt x="1365" y="18836"/>
                </a:lnTo>
                <a:cubicBezTo>
                  <a:pt x="1365" y="18851"/>
                  <a:pt x="1394" y="18894"/>
                  <a:pt x="1408" y="18908"/>
                </a:cubicBezTo>
                <a:cubicBezTo>
                  <a:pt x="1423" y="18923"/>
                  <a:pt x="1365" y="18994"/>
                  <a:pt x="1365" y="19023"/>
                </a:cubicBezTo>
                <a:cubicBezTo>
                  <a:pt x="1352" y="19049"/>
                  <a:pt x="1387" y="19111"/>
                  <a:pt x="1415" y="19111"/>
                </a:cubicBezTo>
                <a:cubicBezTo>
                  <a:pt x="1417" y="19111"/>
                  <a:pt x="1420" y="19111"/>
                  <a:pt x="1423" y="19109"/>
                </a:cubicBezTo>
                <a:lnTo>
                  <a:pt x="1423" y="19109"/>
                </a:lnTo>
                <a:cubicBezTo>
                  <a:pt x="1437" y="19109"/>
                  <a:pt x="1380" y="19167"/>
                  <a:pt x="1351" y="19196"/>
                </a:cubicBezTo>
                <a:cubicBezTo>
                  <a:pt x="1322" y="19224"/>
                  <a:pt x="1351" y="19282"/>
                  <a:pt x="1365" y="19296"/>
                </a:cubicBezTo>
                <a:cubicBezTo>
                  <a:pt x="1394" y="19296"/>
                  <a:pt x="1423" y="19311"/>
                  <a:pt x="1437" y="19311"/>
                </a:cubicBezTo>
                <a:lnTo>
                  <a:pt x="1480" y="19311"/>
                </a:lnTo>
                <a:cubicBezTo>
                  <a:pt x="1509" y="19296"/>
                  <a:pt x="1538" y="19253"/>
                  <a:pt x="1552" y="19210"/>
                </a:cubicBezTo>
                <a:lnTo>
                  <a:pt x="1566" y="19181"/>
                </a:lnTo>
                <a:cubicBezTo>
                  <a:pt x="1566" y="19167"/>
                  <a:pt x="1581" y="19167"/>
                  <a:pt x="1595" y="19167"/>
                </a:cubicBezTo>
                <a:lnTo>
                  <a:pt x="1638" y="19167"/>
                </a:lnTo>
                <a:cubicBezTo>
                  <a:pt x="1685" y="19190"/>
                  <a:pt x="1742" y="19214"/>
                  <a:pt x="1784" y="19214"/>
                </a:cubicBezTo>
                <a:cubicBezTo>
                  <a:pt x="1794" y="19214"/>
                  <a:pt x="1803" y="19213"/>
                  <a:pt x="1811" y="19210"/>
                </a:cubicBezTo>
                <a:lnTo>
                  <a:pt x="1811" y="19253"/>
                </a:lnTo>
                <a:lnTo>
                  <a:pt x="1825" y="19311"/>
                </a:lnTo>
                <a:cubicBezTo>
                  <a:pt x="1839" y="19382"/>
                  <a:pt x="1839" y="19469"/>
                  <a:pt x="1825" y="19483"/>
                </a:cubicBezTo>
                <a:lnTo>
                  <a:pt x="1811" y="19497"/>
                </a:lnTo>
                <a:cubicBezTo>
                  <a:pt x="1807" y="19509"/>
                  <a:pt x="1803" y="19513"/>
                  <a:pt x="1798" y="19513"/>
                </a:cubicBezTo>
                <a:cubicBezTo>
                  <a:pt x="1787" y="19513"/>
                  <a:pt x="1774" y="19483"/>
                  <a:pt x="1753" y="19483"/>
                </a:cubicBezTo>
                <a:cubicBezTo>
                  <a:pt x="1724" y="19483"/>
                  <a:pt x="1710" y="19469"/>
                  <a:pt x="1724" y="19440"/>
                </a:cubicBezTo>
                <a:lnTo>
                  <a:pt x="1724" y="19425"/>
                </a:lnTo>
                <a:cubicBezTo>
                  <a:pt x="1724" y="19411"/>
                  <a:pt x="1767" y="19325"/>
                  <a:pt x="1753" y="19296"/>
                </a:cubicBezTo>
                <a:cubicBezTo>
                  <a:pt x="1748" y="19291"/>
                  <a:pt x="1732" y="19290"/>
                  <a:pt x="1712" y="19290"/>
                </a:cubicBezTo>
                <a:cubicBezTo>
                  <a:pt x="1672" y="19290"/>
                  <a:pt x="1614" y="19296"/>
                  <a:pt x="1595" y="19296"/>
                </a:cubicBezTo>
                <a:cubicBezTo>
                  <a:pt x="1552" y="19296"/>
                  <a:pt x="1523" y="19311"/>
                  <a:pt x="1509" y="19354"/>
                </a:cubicBezTo>
                <a:lnTo>
                  <a:pt x="1552" y="19354"/>
                </a:lnTo>
                <a:cubicBezTo>
                  <a:pt x="1581" y="19368"/>
                  <a:pt x="1609" y="19368"/>
                  <a:pt x="1624" y="19382"/>
                </a:cubicBezTo>
                <a:cubicBezTo>
                  <a:pt x="1624" y="19397"/>
                  <a:pt x="1609" y="19425"/>
                  <a:pt x="1609" y="19454"/>
                </a:cubicBezTo>
                <a:lnTo>
                  <a:pt x="1595" y="19497"/>
                </a:lnTo>
                <a:cubicBezTo>
                  <a:pt x="1584" y="19530"/>
                  <a:pt x="1565" y="19546"/>
                  <a:pt x="1557" y="19546"/>
                </a:cubicBezTo>
                <a:cubicBezTo>
                  <a:pt x="1554" y="19546"/>
                  <a:pt x="1552" y="19544"/>
                  <a:pt x="1552" y="19540"/>
                </a:cubicBezTo>
                <a:cubicBezTo>
                  <a:pt x="1538" y="19540"/>
                  <a:pt x="1552" y="19497"/>
                  <a:pt x="1552" y="19469"/>
                </a:cubicBezTo>
                <a:lnTo>
                  <a:pt x="1523" y="19440"/>
                </a:lnTo>
                <a:lnTo>
                  <a:pt x="1466" y="19368"/>
                </a:lnTo>
                <a:cubicBezTo>
                  <a:pt x="1380" y="19368"/>
                  <a:pt x="1322" y="19397"/>
                  <a:pt x="1351" y="19440"/>
                </a:cubicBezTo>
                <a:lnTo>
                  <a:pt x="1408" y="19440"/>
                </a:lnTo>
                <a:cubicBezTo>
                  <a:pt x="1423" y="19440"/>
                  <a:pt x="1437" y="19454"/>
                  <a:pt x="1437" y="19469"/>
                </a:cubicBezTo>
                <a:lnTo>
                  <a:pt x="1423" y="19483"/>
                </a:lnTo>
                <a:cubicBezTo>
                  <a:pt x="1408" y="19497"/>
                  <a:pt x="1380" y="19512"/>
                  <a:pt x="1351" y="19512"/>
                </a:cubicBezTo>
                <a:lnTo>
                  <a:pt x="1279" y="19526"/>
                </a:lnTo>
                <a:cubicBezTo>
                  <a:pt x="1293" y="19569"/>
                  <a:pt x="1336" y="19598"/>
                  <a:pt x="1351" y="19598"/>
                </a:cubicBezTo>
                <a:cubicBezTo>
                  <a:pt x="1351" y="19597"/>
                  <a:pt x="1351" y="19597"/>
                  <a:pt x="1351" y="19597"/>
                </a:cubicBezTo>
                <a:cubicBezTo>
                  <a:pt x="1356" y="19597"/>
                  <a:pt x="1409" y="19745"/>
                  <a:pt x="1423" y="19813"/>
                </a:cubicBezTo>
                <a:cubicBezTo>
                  <a:pt x="1429" y="19850"/>
                  <a:pt x="1435" y="19882"/>
                  <a:pt x="1438" y="19905"/>
                </a:cubicBezTo>
                <a:lnTo>
                  <a:pt x="1438" y="19905"/>
                </a:lnTo>
                <a:lnTo>
                  <a:pt x="1451" y="19871"/>
                </a:lnTo>
                <a:lnTo>
                  <a:pt x="1466" y="19813"/>
                </a:lnTo>
                <a:cubicBezTo>
                  <a:pt x="1509" y="19770"/>
                  <a:pt x="1566" y="19742"/>
                  <a:pt x="1581" y="19742"/>
                </a:cubicBezTo>
                <a:lnTo>
                  <a:pt x="1581" y="19756"/>
                </a:lnTo>
                <a:lnTo>
                  <a:pt x="1595" y="19770"/>
                </a:lnTo>
                <a:cubicBezTo>
                  <a:pt x="1581" y="19785"/>
                  <a:pt x="1509" y="19900"/>
                  <a:pt x="1494" y="19914"/>
                </a:cubicBezTo>
                <a:cubicBezTo>
                  <a:pt x="1490" y="19924"/>
                  <a:pt x="1482" y="19928"/>
                  <a:pt x="1472" y="19928"/>
                </a:cubicBezTo>
                <a:cubicBezTo>
                  <a:pt x="1462" y="19928"/>
                  <a:pt x="1450" y="19923"/>
                  <a:pt x="1438" y="19912"/>
                </a:cubicBezTo>
                <a:lnTo>
                  <a:pt x="1438" y="19912"/>
                </a:lnTo>
                <a:cubicBezTo>
                  <a:pt x="1440" y="19933"/>
                  <a:pt x="1439" y="19945"/>
                  <a:pt x="1430" y="19945"/>
                </a:cubicBezTo>
                <a:cubicBezTo>
                  <a:pt x="1428" y="19945"/>
                  <a:pt x="1426" y="19944"/>
                  <a:pt x="1423" y="19943"/>
                </a:cubicBezTo>
                <a:lnTo>
                  <a:pt x="1436" y="19910"/>
                </a:lnTo>
                <a:lnTo>
                  <a:pt x="1436" y="19910"/>
                </a:lnTo>
                <a:cubicBezTo>
                  <a:pt x="1437" y="19911"/>
                  <a:pt x="1438" y="19912"/>
                  <a:pt x="1438" y="19912"/>
                </a:cubicBezTo>
                <a:lnTo>
                  <a:pt x="1438" y="19912"/>
                </a:lnTo>
                <a:cubicBezTo>
                  <a:pt x="1438" y="19910"/>
                  <a:pt x="1438" y="19908"/>
                  <a:pt x="1438" y="19905"/>
                </a:cubicBezTo>
                <a:lnTo>
                  <a:pt x="1438" y="19905"/>
                </a:lnTo>
                <a:lnTo>
                  <a:pt x="1436" y="19910"/>
                </a:lnTo>
                <a:lnTo>
                  <a:pt x="1436" y="19910"/>
                </a:lnTo>
                <a:cubicBezTo>
                  <a:pt x="1426" y="19900"/>
                  <a:pt x="1417" y="19887"/>
                  <a:pt x="1408" y="19871"/>
                </a:cubicBezTo>
                <a:lnTo>
                  <a:pt x="1408" y="19885"/>
                </a:lnTo>
                <a:lnTo>
                  <a:pt x="1394" y="19957"/>
                </a:lnTo>
                <a:cubicBezTo>
                  <a:pt x="1437" y="20043"/>
                  <a:pt x="1466" y="20201"/>
                  <a:pt x="1423" y="20230"/>
                </a:cubicBezTo>
                <a:cubicBezTo>
                  <a:pt x="1387" y="20253"/>
                  <a:pt x="1352" y="20277"/>
                  <a:pt x="1333" y="20277"/>
                </a:cubicBezTo>
                <a:cubicBezTo>
                  <a:pt x="1328" y="20277"/>
                  <a:pt x="1325" y="20276"/>
                  <a:pt x="1322" y="20273"/>
                </a:cubicBezTo>
                <a:lnTo>
                  <a:pt x="1308" y="20259"/>
                </a:lnTo>
                <a:cubicBezTo>
                  <a:pt x="1308" y="20244"/>
                  <a:pt x="1308" y="20230"/>
                  <a:pt x="1308" y="20216"/>
                </a:cubicBezTo>
                <a:cubicBezTo>
                  <a:pt x="1308" y="20201"/>
                  <a:pt x="1279" y="20201"/>
                  <a:pt x="1265" y="20201"/>
                </a:cubicBezTo>
                <a:cubicBezTo>
                  <a:pt x="1265" y="20201"/>
                  <a:pt x="1250" y="20216"/>
                  <a:pt x="1250" y="20230"/>
                </a:cubicBezTo>
                <a:lnTo>
                  <a:pt x="1250" y="20259"/>
                </a:lnTo>
                <a:cubicBezTo>
                  <a:pt x="1265" y="20288"/>
                  <a:pt x="1308" y="20316"/>
                  <a:pt x="1365" y="20316"/>
                </a:cubicBezTo>
                <a:lnTo>
                  <a:pt x="1394" y="20331"/>
                </a:lnTo>
                <a:cubicBezTo>
                  <a:pt x="1408" y="20331"/>
                  <a:pt x="1423" y="20345"/>
                  <a:pt x="1437" y="20359"/>
                </a:cubicBezTo>
                <a:cubicBezTo>
                  <a:pt x="1437" y="20374"/>
                  <a:pt x="1451" y="20374"/>
                  <a:pt x="1466" y="20374"/>
                </a:cubicBezTo>
                <a:cubicBezTo>
                  <a:pt x="1473" y="20367"/>
                  <a:pt x="1480" y="20359"/>
                  <a:pt x="1485" y="20359"/>
                </a:cubicBezTo>
                <a:cubicBezTo>
                  <a:pt x="1491" y="20359"/>
                  <a:pt x="1494" y="20367"/>
                  <a:pt x="1494" y="20388"/>
                </a:cubicBezTo>
                <a:lnTo>
                  <a:pt x="1494" y="20402"/>
                </a:lnTo>
                <a:cubicBezTo>
                  <a:pt x="1480" y="20402"/>
                  <a:pt x="1380" y="20402"/>
                  <a:pt x="1336" y="20388"/>
                </a:cubicBezTo>
                <a:cubicBezTo>
                  <a:pt x="1308" y="20374"/>
                  <a:pt x="1279" y="20359"/>
                  <a:pt x="1279" y="20345"/>
                </a:cubicBezTo>
                <a:cubicBezTo>
                  <a:pt x="1279" y="20341"/>
                  <a:pt x="1275" y="20339"/>
                  <a:pt x="1270" y="20339"/>
                </a:cubicBezTo>
                <a:cubicBezTo>
                  <a:pt x="1256" y="20339"/>
                  <a:pt x="1232" y="20349"/>
                  <a:pt x="1221" y="20359"/>
                </a:cubicBezTo>
                <a:cubicBezTo>
                  <a:pt x="1193" y="20359"/>
                  <a:pt x="1221" y="20417"/>
                  <a:pt x="1250" y="20417"/>
                </a:cubicBezTo>
                <a:cubicBezTo>
                  <a:pt x="1265" y="20417"/>
                  <a:pt x="1293" y="20431"/>
                  <a:pt x="1308" y="20446"/>
                </a:cubicBezTo>
                <a:lnTo>
                  <a:pt x="1308" y="20460"/>
                </a:lnTo>
                <a:cubicBezTo>
                  <a:pt x="1308" y="20460"/>
                  <a:pt x="1293" y="20474"/>
                  <a:pt x="1279" y="20489"/>
                </a:cubicBezTo>
                <a:lnTo>
                  <a:pt x="1265" y="20489"/>
                </a:lnTo>
                <a:cubicBezTo>
                  <a:pt x="1236" y="20489"/>
                  <a:pt x="1207" y="20503"/>
                  <a:pt x="1207" y="20503"/>
                </a:cubicBezTo>
                <a:cubicBezTo>
                  <a:pt x="1207" y="20517"/>
                  <a:pt x="1265" y="20532"/>
                  <a:pt x="1279" y="20532"/>
                </a:cubicBezTo>
                <a:cubicBezTo>
                  <a:pt x="1281" y="20533"/>
                  <a:pt x="1284" y="20533"/>
                  <a:pt x="1286" y="20533"/>
                </a:cubicBezTo>
                <a:cubicBezTo>
                  <a:pt x="1316" y="20533"/>
                  <a:pt x="1367" y="20460"/>
                  <a:pt x="1394" y="20460"/>
                </a:cubicBezTo>
                <a:cubicBezTo>
                  <a:pt x="1437" y="20460"/>
                  <a:pt x="1451" y="20503"/>
                  <a:pt x="1451" y="20532"/>
                </a:cubicBezTo>
                <a:cubicBezTo>
                  <a:pt x="1451" y="20546"/>
                  <a:pt x="1466" y="20560"/>
                  <a:pt x="1494" y="20560"/>
                </a:cubicBezTo>
                <a:lnTo>
                  <a:pt x="1494" y="20604"/>
                </a:lnTo>
                <a:cubicBezTo>
                  <a:pt x="1494" y="20604"/>
                  <a:pt x="1494" y="20618"/>
                  <a:pt x="1494" y="20632"/>
                </a:cubicBezTo>
                <a:cubicBezTo>
                  <a:pt x="1494" y="20675"/>
                  <a:pt x="1466" y="20704"/>
                  <a:pt x="1494" y="20747"/>
                </a:cubicBezTo>
                <a:cubicBezTo>
                  <a:pt x="1509" y="20762"/>
                  <a:pt x="1480" y="20790"/>
                  <a:pt x="1480" y="20805"/>
                </a:cubicBezTo>
                <a:cubicBezTo>
                  <a:pt x="1480" y="20833"/>
                  <a:pt x="1423" y="20833"/>
                  <a:pt x="1451" y="20877"/>
                </a:cubicBezTo>
                <a:lnTo>
                  <a:pt x="1466" y="20891"/>
                </a:lnTo>
                <a:cubicBezTo>
                  <a:pt x="1451" y="20934"/>
                  <a:pt x="1480" y="20963"/>
                  <a:pt x="1523" y="20963"/>
                </a:cubicBezTo>
                <a:lnTo>
                  <a:pt x="1523" y="20977"/>
                </a:lnTo>
                <a:lnTo>
                  <a:pt x="1523" y="21063"/>
                </a:lnTo>
                <a:cubicBezTo>
                  <a:pt x="1523" y="21126"/>
                  <a:pt x="1469" y="21166"/>
                  <a:pt x="1440" y="21166"/>
                </a:cubicBezTo>
                <a:cubicBezTo>
                  <a:pt x="1430" y="21166"/>
                  <a:pt x="1423" y="21161"/>
                  <a:pt x="1423" y="21150"/>
                </a:cubicBezTo>
                <a:cubicBezTo>
                  <a:pt x="1418" y="21135"/>
                  <a:pt x="1415" y="21129"/>
                  <a:pt x="1413" y="21129"/>
                </a:cubicBezTo>
                <a:lnTo>
                  <a:pt x="1413" y="21129"/>
                </a:lnTo>
                <a:cubicBezTo>
                  <a:pt x="1410" y="21129"/>
                  <a:pt x="1413" y="21154"/>
                  <a:pt x="1423" y="21193"/>
                </a:cubicBezTo>
                <a:lnTo>
                  <a:pt x="1437" y="21250"/>
                </a:lnTo>
                <a:lnTo>
                  <a:pt x="1466" y="21336"/>
                </a:lnTo>
                <a:cubicBezTo>
                  <a:pt x="1509" y="21423"/>
                  <a:pt x="1538" y="21480"/>
                  <a:pt x="1509" y="21480"/>
                </a:cubicBezTo>
                <a:lnTo>
                  <a:pt x="1494" y="21480"/>
                </a:lnTo>
                <a:cubicBezTo>
                  <a:pt x="1466" y="21480"/>
                  <a:pt x="1451" y="21509"/>
                  <a:pt x="1466" y="21537"/>
                </a:cubicBezTo>
                <a:cubicBezTo>
                  <a:pt x="1480" y="21566"/>
                  <a:pt x="1538" y="21537"/>
                  <a:pt x="1523" y="21595"/>
                </a:cubicBezTo>
                <a:lnTo>
                  <a:pt x="1523" y="21609"/>
                </a:lnTo>
                <a:cubicBezTo>
                  <a:pt x="1535" y="21645"/>
                  <a:pt x="1488" y="21670"/>
                  <a:pt x="1464" y="21670"/>
                </a:cubicBezTo>
                <a:cubicBezTo>
                  <a:pt x="1458" y="21670"/>
                  <a:pt x="1454" y="21669"/>
                  <a:pt x="1451" y="21667"/>
                </a:cubicBezTo>
                <a:cubicBezTo>
                  <a:pt x="1423" y="21652"/>
                  <a:pt x="1408" y="21624"/>
                  <a:pt x="1423" y="21609"/>
                </a:cubicBezTo>
                <a:lnTo>
                  <a:pt x="1437" y="21595"/>
                </a:lnTo>
                <a:lnTo>
                  <a:pt x="1437" y="21581"/>
                </a:lnTo>
                <a:cubicBezTo>
                  <a:pt x="1437" y="21576"/>
                  <a:pt x="1429" y="21574"/>
                  <a:pt x="1418" y="21574"/>
                </a:cubicBezTo>
                <a:cubicBezTo>
                  <a:pt x="1395" y="21574"/>
                  <a:pt x="1360" y="21581"/>
                  <a:pt x="1351" y="21581"/>
                </a:cubicBezTo>
                <a:cubicBezTo>
                  <a:pt x="1322" y="21581"/>
                  <a:pt x="1351" y="21652"/>
                  <a:pt x="1365" y="21667"/>
                </a:cubicBezTo>
                <a:cubicBezTo>
                  <a:pt x="1394" y="21681"/>
                  <a:pt x="1293" y="21724"/>
                  <a:pt x="1293" y="21753"/>
                </a:cubicBezTo>
                <a:cubicBezTo>
                  <a:pt x="1279" y="21796"/>
                  <a:pt x="1351" y="21897"/>
                  <a:pt x="1394" y="21911"/>
                </a:cubicBezTo>
                <a:cubicBezTo>
                  <a:pt x="1423" y="21940"/>
                  <a:pt x="1394" y="21968"/>
                  <a:pt x="1336" y="21968"/>
                </a:cubicBezTo>
                <a:lnTo>
                  <a:pt x="1322" y="22026"/>
                </a:lnTo>
                <a:lnTo>
                  <a:pt x="1308" y="22055"/>
                </a:lnTo>
                <a:cubicBezTo>
                  <a:pt x="1308" y="22083"/>
                  <a:pt x="1351" y="22127"/>
                  <a:pt x="1365" y="22127"/>
                </a:cubicBezTo>
                <a:cubicBezTo>
                  <a:pt x="1380" y="22127"/>
                  <a:pt x="1408" y="22083"/>
                  <a:pt x="1408" y="22055"/>
                </a:cubicBezTo>
                <a:cubicBezTo>
                  <a:pt x="1408" y="22047"/>
                  <a:pt x="1426" y="22044"/>
                  <a:pt x="1448" y="22044"/>
                </a:cubicBezTo>
                <a:cubicBezTo>
                  <a:pt x="1469" y="22044"/>
                  <a:pt x="1494" y="22047"/>
                  <a:pt x="1509" y="22055"/>
                </a:cubicBezTo>
                <a:cubicBezTo>
                  <a:pt x="1538" y="22069"/>
                  <a:pt x="1566" y="22141"/>
                  <a:pt x="1566" y="22170"/>
                </a:cubicBezTo>
                <a:cubicBezTo>
                  <a:pt x="1566" y="22198"/>
                  <a:pt x="1538" y="22241"/>
                  <a:pt x="1509" y="22270"/>
                </a:cubicBezTo>
                <a:lnTo>
                  <a:pt x="1523" y="22328"/>
                </a:lnTo>
                <a:lnTo>
                  <a:pt x="1538" y="22342"/>
                </a:lnTo>
                <a:cubicBezTo>
                  <a:pt x="1538" y="22356"/>
                  <a:pt x="1541" y="22364"/>
                  <a:pt x="1548" y="22364"/>
                </a:cubicBezTo>
                <a:cubicBezTo>
                  <a:pt x="1555" y="22364"/>
                  <a:pt x="1566" y="22356"/>
                  <a:pt x="1581" y="22342"/>
                </a:cubicBezTo>
                <a:lnTo>
                  <a:pt x="1595" y="22342"/>
                </a:lnTo>
                <a:lnTo>
                  <a:pt x="1652" y="22356"/>
                </a:lnTo>
                <a:cubicBezTo>
                  <a:pt x="1638" y="22414"/>
                  <a:pt x="1581" y="22457"/>
                  <a:pt x="1566" y="22457"/>
                </a:cubicBezTo>
                <a:cubicBezTo>
                  <a:pt x="1552" y="22457"/>
                  <a:pt x="1566" y="22514"/>
                  <a:pt x="1595" y="22572"/>
                </a:cubicBezTo>
                <a:lnTo>
                  <a:pt x="1581" y="22629"/>
                </a:lnTo>
                <a:lnTo>
                  <a:pt x="1581" y="22716"/>
                </a:lnTo>
                <a:cubicBezTo>
                  <a:pt x="1652" y="22744"/>
                  <a:pt x="1638" y="22859"/>
                  <a:pt x="1624" y="22902"/>
                </a:cubicBezTo>
                <a:cubicBezTo>
                  <a:pt x="1595" y="22931"/>
                  <a:pt x="1566" y="22989"/>
                  <a:pt x="1566" y="23003"/>
                </a:cubicBezTo>
                <a:cubicBezTo>
                  <a:pt x="1566" y="23003"/>
                  <a:pt x="1581" y="23046"/>
                  <a:pt x="1609" y="23075"/>
                </a:cubicBezTo>
                <a:lnTo>
                  <a:pt x="1609" y="23132"/>
                </a:lnTo>
                <a:cubicBezTo>
                  <a:pt x="1609" y="23132"/>
                  <a:pt x="1638" y="23147"/>
                  <a:pt x="1652" y="23147"/>
                </a:cubicBezTo>
                <a:cubicBezTo>
                  <a:pt x="1710" y="23147"/>
                  <a:pt x="1710" y="23147"/>
                  <a:pt x="1696" y="23204"/>
                </a:cubicBezTo>
                <a:cubicBezTo>
                  <a:pt x="1696" y="23218"/>
                  <a:pt x="1681" y="23247"/>
                  <a:pt x="1681" y="23262"/>
                </a:cubicBezTo>
                <a:lnTo>
                  <a:pt x="1739" y="23319"/>
                </a:lnTo>
                <a:cubicBezTo>
                  <a:pt x="1696" y="23348"/>
                  <a:pt x="1681" y="23420"/>
                  <a:pt x="1696" y="23448"/>
                </a:cubicBezTo>
                <a:cubicBezTo>
                  <a:pt x="1696" y="23453"/>
                  <a:pt x="1693" y="23454"/>
                  <a:pt x="1689" y="23454"/>
                </a:cubicBezTo>
                <a:cubicBezTo>
                  <a:pt x="1680" y="23454"/>
                  <a:pt x="1663" y="23444"/>
                  <a:pt x="1652" y="23434"/>
                </a:cubicBezTo>
                <a:cubicBezTo>
                  <a:pt x="1652" y="23433"/>
                  <a:pt x="1651" y="23433"/>
                  <a:pt x="1650" y="23433"/>
                </a:cubicBezTo>
                <a:lnTo>
                  <a:pt x="1650" y="23433"/>
                </a:lnTo>
                <a:cubicBezTo>
                  <a:pt x="1640" y="23433"/>
                  <a:pt x="1653" y="23520"/>
                  <a:pt x="1667" y="23520"/>
                </a:cubicBezTo>
                <a:cubicBezTo>
                  <a:pt x="1681" y="23534"/>
                  <a:pt x="1710" y="23563"/>
                  <a:pt x="1710" y="23578"/>
                </a:cubicBezTo>
                <a:cubicBezTo>
                  <a:pt x="1710" y="23592"/>
                  <a:pt x="1681" y="23606"/>
                  <a:pt x="1667" y="23621"/>
                </a:cubicBezTo>
                <a:cubicBezTo>
                  <a:pt x="1667" y="23621"/>
                  <a:pt x="1681" y="23649"/>
                  <a:pt x="1696" y="23664"/>
                </a:cubicBezTo>
                <a:cubicBezTo>
                  <a:pt x="1710" y="23664"/>
                  <a:pt x="1739" y="23693"/>
                  <a:pt x="1767" y="23707"/>
                </a:cubicBezTo>
                <a:lnTo>
                  <a:pt x="1724" y="23736"/>
                </a:lnTo>
                <a:cubicBezTo>
                  <a:pt x="1696" y="23764"/>
                  <a:pt x="1652" y="23793"/>
                  <a:pt x="1652" y="23807"/>
                </a:cubicBezTo>
                <a:cubicBezTo>
                  <a:pt x="1667" y="23851"/>
                  <a:pt x="1696" y="23879"/>
                  <a:pt x="1681" y="23937"/>
                </a:cubicBezTo>
                <a:lnTo>
                  <a:pt x="1681" y="23980"/>
                </a:lnTo>
                <a:cubicBezTo>
                  <a:pt x="1710" y="23980"/>
                  <a:pt x="1739" y="23994"/>
                  <a:pt x="1739" y="24009"/>
                </a:cubicBezTo>
                <a:lnTo>
                  <a:pt x="1739" y="24023"/>
                </a:lnTo>
                <a:cubicBezTo>
                  <a:pt x="1710" y="24066"/>
                  <a:pt x="1681" y="24066"/>
                  <a:pt x="1638" y="24066"/>
                </a:cubicBezTo>
                <a:cubicBezTo>
                  <a:pt x="1624" y="24080"/>
                  <a:pt x="1681" y="24095"/>
                  <a:pt x="1710" y="24095"/>
                </a:cubicBezTo>
                <a:cubicBezTo>
                  <a:pt x="1739" y="24095"/>
                  <a:pt x="1739" y="24167"/>
                  <a:pt x="1724" y="24195"/>
                </a:cubicBezTo>
                <a:cubicBezTo>
                  <a:pt x="1724" y="24224"/>
                  <a:pt x="1767" y="24325"/>
                  <a:pt x="1739" y="24339"/>
                </a:cubicBezTo>
                <a:cubicBezTo>
                  <a:pt x="1710" y="24353"/>
                  <a:pt x="1710" y="24397"/>
                  <a:pt x="1724" y="24411"/>
                </a:cubicBezTo>
                <a:cubicBezTo>
                  <a:pt x="1739" y="24411"/>
                  <a:pt x="1739" y="24382"/>
                  <a:pt x="1739" y="24353"/>
                </a:cubicBezTo>
                <a:lnTo>
                  <a:pt x="1811" y="24353"/>
                </a:lnTo>
                <a:cubicBezTo>
                  <a:pt x="1825" y="24368"/>
                  <a:pt x="1868" y="24382"/>
                  <a:pt x="1882" y="24382"/>
                </a:cubicBezTo>
                <a:cubicBezTo>
                  <a:pt x="1897" y="24382"/>
                  <a:pt x="1897" y="24368"/>
                  <a:pt x="1897" y="24339"/>
                </a:cubicBezTo>
                <a:lnTo>
                  <a:pt x="1897" y="24325"/>
                </a:lnTo>
                <a:lnTo>
                  <a:pt x="1897" y="24282"/>
                </a:lnTo>
                <a:cubicBezTo>
                  <a:pt x="1868" y="24238"/>
                  <a:pt x="1868" y="24181"/>
                  <a:pt x="1897" y="24138"/>
                </a:cubicBezTo>
                <a:lnTo>
                  <a:pt x="1925" y="24095"/>
                </a:lnTo>
                <a:lnTo>
                  <a:pt x="1954" y="24095"/>
                </a:lnTo>
                <a:cubicBezTo>
                  <a:pt x="1954" y="24095"/>
                  <a:pt x="1969" y="24109"/>
                  <a:pt x="1969" y="24124"/>
                </a:cubicBezTo>
                <a:cubicBezTo>
                  <a:pt x="1954" y="24152"/>
                  <a:pt x="1940" y="24181"/>
                  <a:pt x="1940" y="24210"/>
                </a:cubicBezTo>
                <a:lnTo>
                  <a:pt x="1940" y="24224"/>
                </a:lnTo>
                <a:cubicBezTo>
                  <a:pt x="1940" y="24253"/>
                  <a:pt x="1954" y="24310"/>
                  <a:pt x="1969" y="24339"/>
                </a:cubicBezTo>
                <a:lnTo>
                  <a:pt x="1969" y="24368"/>
                </a:lnTo>
                <a:lnTo>
                  <a:pt x="1940" y="24511"/>
                </a:lnTo>
                <a:cubicBezTo>
                  <a:pt x="1954" y="24670"/>
                  <a:pt x="1983" y="24813"/>
                  <a:pt x="1983" y="24842"/>
                </a:cubicBezTo>
                <a:lnTo>
                  <a:pt x="1983" y="24871"/>
                </a:lnTo>
                <a:lnTo>
                  <a:pt x="1983" y="24928"/>
                </a:lnTo>
                <a:cubicBezTo>
                  <a:pt x="1983" y="24986"/>
                  <a:pt x="2040" y="25029"/>
                  <a:pt x="2069" y="25043"/>
                </a:cubicBezTo>
                <a:cubicBezTo>
                  <a:pt x="2083" y="25043"/>
                  <a:pt x="2069" y="25072"/>
                  <a:pt x="2026" y="25115"/>
                </a:cubicBezTo>
                <a:cubicBezTo>
                  <a:pt x="2012" y="25144"/>
                  <a:pt x="1997" y="25158"/>
                  <a:pt x="2012" y="25201"/>
                </a:cubicBezTo>
                <a:lnTo>
                  <a:pt x="2026" y="25230"/>
                </a:lnTo>
                <a:cubicBezTo>
                  <a:pt x="2004" y="25274"/>
                  <a:pt x="1965" y="25292"/>
                  <a:pt x="1935" y="25292"/>
                </a:cubicBezTo>
                <a:cubicBezTo>
                  <a:pt x="1926" y="25292"/>
                  <a:pt x="1918" y="25291"/>
                  <a:pt x="1911" y="25287"/>
                </a:cubicBezTo>
                <a:lnTo>
                  <a:pt x="1911" y="25244"/>
                </a:lnTo>
                <a:lnTo>
                  <a:pt x="1911" y="25230"/>
                </a:lnTo>
                <a:lnTo>
                  <a:pt x="1854" y="25230"/>
                </a:lnTo>
                <a:lnTo>
                  <a:pt x="1839" y="25244"/>
                </a:lnTo>
                <a:cubicBezTo>
                  <a:pt x="1839" y="25244"/>
                  <a:pt x="1839" y="25259"/>
                  <a:pt x="1839" y="25273"/>
                </a:cubicBezTo>
                <a:cubicBezTo>
                  <a:pt x="1839" y="25302"/>
                  <a:pt x="1854" y="25345"/>
                  <a:pt x="1868" y="25359"/>
                </a:cubicBezTo>
                <a:lnTo>
                  <a:pt x="1868" y="25374"/>
                </a:lnTo>
                <a:cubicBezTo>
                  <a:pt x="1868" y="25402"/>
                  <a:pt x="1839" y="25431"/>
                  <a:pt x="1811" y="25445"/>
                </a:cubicBezTo>
                <a:lnTo>
                  <a:pt x="1811" y="25474"/>
                </a:lnTo>
                <a:lnTo>
                  <a:pt x="1811" y="25517"/>
                </a:lnTo>
                <a:cubicBezTo>
                  <a:pt x="1811" y="25560"/>
                  <a:pt x="1868" y="25632"/>
                  <a:pt x="1897" y="25646"/>
                </a:cubicBezTo>
                <a:cubicBezTo>
                  <a:pt x="1899" y="25649"/>
                  <a:pt x="1903" y="25650"/>
                  <a:pt x="1908" y="25650"/>
                </a:cubicBezTo>
                <a:cubicBezTo>
                  <a:pt x="1926" y="25650"/>
                  <a:pt x="1954" y="25629"/>
                  <a:pt x="1954" y="25618"/>
                </a:cubicBezTo>
                <a:cubicBezTo>
                  <a:pt x="1954" y="25603"/>
                  <a:pt x="1940" y="25560"/>
                  <a:pt x="1940" y="25546"/>
                </a:cubicBezTo>
                <a:cubicBezTo>
                  <a:pt x="1940" y="25546"/>
                  <a:pt x="1925" y="25503"/>
                  <a:pt x="1925" y="25460"/>
                </a:cubicBezTo>
                <a:lnTo>
                  <a:pt x="1911" y="25431"/>
                </a:lnTo>
                <a:lnTo>
                  <a:pt x="1911" y="25417"/>
                </a:lnTo>
                <a:cubicBezTo>
                  <a:pt x="1911" y="25402"/>
                  <a:pt x="1954" y="25388"/>
                  <a:pt x="1969" y="25388"/>
                </a:cubicBezTo>
                <a:cubicBezTo>
                  <a:pt x="1983" y="25388"/>
                  <a:pt x="1997" y="25517"/>
                  <a:pt x="1997" y="25575"/>
                </a:cubicBezTo>
                <a:cubicBezTo>
                  <a:pt x="1997" y="25618"/>
                  <a:pt x="1997" y="25675"/>
                  <a:pt x="2012" y="25690"/>
                </a:cubicBezTo>
                <a:cubicBezTo>
                  <a:pt x="2012" y="25704"/>
                  <a:pt x="2040" y="25761"/>
                  <a:pt x="2040" y="25790"/>
                </a:cubicBezTo>
                <a:cubicBezTo>
                  <a:pt x="2031" y="25800"/>
                  <a:pt x="1981" y="25823"/>
                  <a:pt x="1950" y="25823"/>
                </a:cubicBezTo>
                <a:cubicBezTo>
                  <a:pt x="1936" y="25823"/>
                  <a:pt x="1925" y="25818"/>
                  <a:pt x="1925" y="25805"/>
                </a:cubicBezTo>
                <a:cubicBezTo>
                  <a:pt x="1925" y="25789"/>
                  <a:pt x="1912" y="25777"/>
                  <a:pt x="1894" y="25777"/>
                </a:cubicBezTo>
                <a:cubicBezTo>
                  <a:pt x="1878" y="25777"/>
                  <a:pt x="1859" y="25785"/>
                  <a:pt x="1839" y="25805"/>
                </a:cubicBezTo>
                <a:lnTo>
                  <a:pt x="1811" y="25833"/>
                </a:lnTo>
                <a:lnTo>
                  <a:pt x="1811" y="25876"/>
                </a:lnTo>
                <a:cubicBezTo>
                  <a:pt x="1829" y="25904"/>
                  <a:pt x="1853" y="25914"/>
                  <a:pt x="1872" y="25914"/>
                </a:cubicBezTo>
                <a:cubicBezTo>
                  <a:pt x="1882" y="25914"/>
                  <a:pt x="1891" y="25910"/>
                  <a:pt x="1897" y="25905"/>
                </a:cubicBezTo>
                <a:cubicBezTo>
                  <a:pt x="1897" y="25898"/>
                  <a:pt x="1915" y="25894"/>
                  <a:pt x="1936" y="25894"/>
                </a:cubicBezTo>
                <a:cubicBezTo>
                  <a:pt x="1958" y="25894"/>
                  <a:pt x="1983" y="25898"/>
                  <a:pt x="1997" y="25905"/>
                </a:cubicBezTo>
                <a:cubicBezTo>
                  <a:pt x="2012" y="25905"/>
                  <a:pt x="2040" y="25977"/>
                  <a:pt x="2055" y="26063"/>
                </a:cubicBezTo>
                <a:lnTo>
                  <a:pt x="2026" y="26106"/>
                </a:lnTo>
                <a:lnTo>
                  <a:pt x="1969" y="26192"/>
                </a:lnTo>
                <a:cubicBezTo>
                  <a:pt x="2012" y="26250"/>
                  <a:pt x="2026" y="26336"/>
                  <a:pt x="1997" y="26365"/>
                </a:cubicBezTo>
                <a:lnTo>
                  <a:pt x="2012" y="26394"/>
                </a:lnTo>
                <a:lnTo>
                  <a:pt x="2012" y="26422"/>
                </a:lnTo>
                <a:cubicBezTo>
                  <a:pt x="2055" y="26451"/>
                  <a:pt x="2040" y="26509"/>
                  <a:pt x="2012" y="26523"/>
                </a:cubicBezTo>
                <a:cubicBezTo>
                  <a:pt x="2007" y="26527"/>
                  <a:pt x="2002" y="26529"/>
                  <a:pt x="1996" y="26529"/>
                </a:cubicBezTo>
                <a:cubicBezTo>
                  <a:pt x="1983" y="26529"/>
                  <a:pt x="1969" y="26519"/>
                  <a:pt x="1969" y="26509"/>
                </a:cubicBezTo>
                <a:cubicBezTo>
                  <a:pt x="1969" y="26509"/>
                  <a:pt x="2005" y="26435"/>
                  <a:pt x="1988" y="26435"/>
                </a:cubicBezTo>
                <a:cubicBezTo>
                  <a:pt x="1987" y="26435"/>
                  <a:pt x="1985" y="26436"/>
                  <a:pt x="1983" y="26437"/>
                </a:cubicBezTo>
                <a:cubicBezTo>
                  <a:pt x="1954" y="26451"/>
                  <a:pt x="1925" y="26509"/>
                  <a:pt x="1911" y="26537"/>
                </a:cubicBezTo>
                <a:cubicBezTo>
                  <a:pt x="1911" y="26549"/>
                  <a:pt x="1977" y="26570"/>
                  <a:pt x="2025" y="26570"/>
                </a:cubicBezTo>
                <a:cubicBezTo>
                  <a:pt x="2036" y="26570"/>
                  <a:pt x="2047" y="26569"/>
                  <a:pt x="2055" y="26566"/>
                </a:cubicBezTo>
                <a:cubicBezTo>
                  <a:pt x="2058" y="26565"/>
                  <a:pt x="2061" y="26564"/>
                  <a:pt x="2064" y="26564"/>
                </a:cubicBezTo>
                <a:cubicBezTo>
                  <a:pt x="2100" y="26564"/>
                  <a:pt x="2111" y="26640"/>
                  <a:pt x="2098" y="26667"/>
                </a:cubicBezTo>
                <a:cubicBezTo>
                  <a:pt x="2069" y="26695"/>
                  <a:pt x="2055" y="26724"/>
                  <a:pt x="2040" y="26738"/>
                </a:cubicBezTo>
                <a:lnTo>
                  <a:pt x="2040" y="26753"/>
                </a:lnTo>
                <a:lnTo>
                  <a:pt x="2026" y="26781"/>
                </a:lnTo>
                <a:cubicBezTo>
                  <a:pt x="2026" y="26798"/>
                  <a:pt x="2022" y="26804"/>
                  <a:pt x="2016" y="26804"/>
                </a:cubicBezTo>
                <a:cubicBezTo>
                  <a:pt x="2008" y="26804"/>
                  <a:pt x="1997" y="26790"/>
                  <a:pt x="1997" y="26781"/>
                </a:cubicBezTo>
                <a:cubicBezTo>
                  <a:pt x="1996" y="26780"/>
                  <a:pt x="1995" y="26780"/>
                  <a:pt x="1994" y="26780"/>
                </a:cubicBezTo>
                <a:cubicBezTo>
                  <a:pt x="1983" y="26780"/>
                  <a:pt x="1983" y="26842"/>
                  <a:pt x="1983" y="26868"/>
                </a:cubicBezTo>
                <a:cubicBezTo>
                  <a:pt x="1983" y="26878"/>
                  <a:pt x="1990" y="26888"/>
                  <a:pt x="1999" y="26888"/>
                </a:cubicBezTo>
                <a:cubicBezTo>
                  <a:pt x="2003" y="26888"/>
                  <a:pt x="2007" y="26886"/>
                  <a:pt x="2012" y="26882"/>
                </a:cubicBezTo>
                <a:lnTo>
                  <a:pt x="2026" y="26882"/>
                </a:lnTo>
                <a:cubicBezTo>
                  <a:pt x="2040" y="26896"/>
                  <a:pt x="2055" y="26925"/>
                  <a:pt x="2055" y="26925"/>
                </a:cubicBezTo>
                <a:lnTo>
                  <a:pt x="2026" y="26954"/>
                </a:lnTo>
                <a:cubicBezTo>
                  <a:pt x="1997" y="26983"/>
                  <a:pt x="1997" y="27054"/>
                  <a:pt x="2012" y="27069"/>
                </a:cubicBezTo>
                <a:cubicBezTo>
                  <a:pt x="2026" y="27083"/>
                  <a:pt x="1997" y="27198"/>
                  <a:pt x="2012" y="27227"/>
                </a:cubicBezTo>
                <a:cubicBezTo>
                  <a:pt x="2026" y="27256"/>
                  <a:pt x="2098" y="27299"/>
                  <a:pt x="2112" y="27313"/>
                </a:cubicBezTo>
                <a:cubicBezTo>
                  <a:pt x="2141" y="27313"/>
                  <a:pt x="2069" y="27399"/>
                  <a:pt x="2055" y="27428"/>
                </a:cubicBezTo>
                <a:cubicBezTo>
                  <a:pt x="2026" y="27442"/>
                  <a:pt x="2026" y="27572"/>
                  <a:pt x="2040" y="27615"/>
                </a:cubicBezTo>
                <a:cubicBezTo>
                  <a:pt x="2055" y="27644"/>
                  <a:pt x="2055" y="27730"/>
                  <a:pt x="2055" y="27802"/>
                </a:cubicBezTo>
                <a:lnTo>
                  <a:pt x="2069" y="27859"/>
                </a:lnTo>
                <a:lnTo>
                  <a:pt x="2069" y="27888"/>
                </a:lnTo>
                <a:cubicBezTo>
                  <a:pt x="2055" y="27902"/>
                  <a:pt x="2083" y="27931"/>
                  <a:pt x="2098" y="27945"/>
                </a:cubicBezTo>
                <a:cubicBezTo>
                  <a:pt x="2127" y="27945"/>
                  <a:pt x="2112" y="27974"/>
                  <a:pt x="2098" y="28017"/>
                </a:cubicBezTo>
                <a:lnTo>
                  <a:pt x="2083" y="28060"/>
                </a:lnTo>
                <a:cubicBezTo>
                  <a:pt x="2083" y="28089"/>
                  <a:pt x="2012" y="28089"/>
                  <a:pt x="2055" y="28146"/>
                </a:cubicBezTo>
                <a:cubicBezTo>
                  <a:pt x="2083" y="28161"/>
                  <a:pt x="2083" y="28218"/>
                  <a:pt x="2083" y="28247"/>
                </a:cubicBezTo>
                <a:cubicBezTo>
                  <a:pt x="2083" y="28247"/>
                  <a:pt x="2083" y="28261"/>
                  <a:pt x="2083" y="28261"/>
                </a:cubicBezTo>
                <a:cubicBezTo>
                  <a:pt x="2040" y="28319"/>
                  <a:pt x="2083" y="28391"/>
                  <a:pt x="2040" y="28448"/>
                </a:cubicBezTo>
                <a:cubicBezTo>
                  <a:pt x="2026" y="28462"/>
                  <a:pt x="2055" y="28491"/>
                  <a:pt x="2069" y="28520"/>
                </a:cubicBezTo>
                <a:lnTo>
                  <a:pt x="2069" y="28534"/>
                </a:lnTo>
                <a:cubicBezTo>
                  <a:pt x="2055" y="28556"/>
                  <a:pt x="2058" y="28563"/>
                  <a:pt x="2067" y="28563"/>
                </a:cubicBezTo>
                <a:cubicBezTo>
                  <a:pt x="2076" y="28563"/>
                  <a:pt x="2091" y="28556"/>
                  <a:pt x="2098" y="28549"/>
                </a:cubicBezTo>
                <a:cubicBezTo>
                  <a:pt x="2112" y="28549"/>
                  <a:pt x="2170" y="28520"/>
                  <a:pt x="2184" y="28506"/>
                </a:cubicBezTo>
                <a:cubicBezTo>
                  <a:pt x="2198" y="28506"/>
                  <a:pt x="2170" y="28434"/>
                  <a:pt x="2141" y="28405"/>
                </a:cubicBezTo>
                <a:cubicBezTo>
                  <a:pt x="2135" y="28393"/>
                  <a:pt x="2139" y="28388"/>
                  <a:pt x="2147" y="28388"/>
                </a:cubicBezTo>
                <a:cubicBezTo>
                  <a:pt x="2158" y="28388"/>
                  <a:pt x="2176" y="28397"/>
                  <a:pt x="2184" y="28405"/>
                </a:cubicBezTo>
                <a:cubicBezTo>
                  <a:pt x="2198" y="28405"/>
                  <a:pt x="2227" y="28304"/>
                  <a:pt x="2213" y="28290"/>
                </a:cubicBezTo>
                <a:cubicBezTo>
                  <a:pt x="2213" y="28261"/>
                  <a:pt x="2198" y="28189"/>
                  <a:pt x="2198" y="28175"/>
                </a:cubicBezTo>
                <a:cubicBezTo>
                  <a:pt x="2213" y="28161"/>
                  <a:pt x="2256" y="28103"/>
                  <a:pt x="2299" y="28046"/>
                </a:cubicBezTo>
                <a:lnTo>
                  <a:pt x="2356" y="28060"/>
                </a:lnTo>
                <a:lnTo>
                  <a:pt x="2385" y="28075"/>
                </a:lnTo>
                <a:cubicBezTo>
                  <a:pt x="2400" y="28103"/>
                  <a:pt x="2400" y="28132"/>
                  <a:pt x="2371" y="28132"/>
                </a:cubicBezTo>
                <a:cubicBezTo>
                  <a:pt x="2355" y="28128"/>
                  <a:pt x="2342" y="28126"/>
                  <a:pt x="2331" y="28126"/>
                </a:cubicBezTo>
                <a:cubicBezTo>
                  <a:pt x="2300" y="28126"/>
                  <a:pt x="2285" y="28140"/>
                  <a:pt x="2285" y="28161"/>
                </a:cubicBezTo>
                <a:lnTo>
                  <a:pt x="2299" y="28204"/>
                </a:lnTo>
                <a:cubicBezTo>
                  <a:pt x="2299" y="28247"/>
                  <a:pt x="2328" y="28276"/>
                  <a:pt x="2342" y="28276"/>
                </a:cubicBezTo>
                <a:cubicBezTo>
                  <a:pt x="2356" y="28276"/>
                  <a:pt x="2371" y="28261"/>
                  <a:pt x="2371" y="28261"/>
                </a:cubicBezTo>
                <a:lnTo>
                  <a:pt x="2371" y="28276"/>
                </a:lnTo>
                <a:lnTo>
                  <a:pt x="2385" y="28290"/>
                </a:lnTo>
                <a:cubicBezTo>
                  <a:pt x="2385" y="28319"/>
                  <a:pt x="2371" y="28348"/>
                  <a:pt x="2356" y="28348"/>
                </a:cubicBezTo>
                <a:lnTo>
                  <a:pt x="2328" y="28333"/>
                </a:lnTo>
                <a:cubicBezTo>
                  <a:pt x="2313" y="28333"/>
                  <a:pt x="2299" y="28348"/>
                  <a:pt x="2285" y="28362"/>
                </a:cubicBezTo>
                <a:lnTo>
                  <a:pt x="2299" y="28376"/>
                </a:lnTo>
                <a:lnTo>
                  <a:pt x="2313" y="28405"/>
                </a:lnTo>
                <a:cubicBezTo>
                  <a:pt x="2342" y="28419"/>
                  <a:pt x="2313" y="28462"/>
                  <a:pt x="2313" y="28462"/>
                </a:cubicBezTo>
                <a:cubicBezTo>
                  <a:pt x="2299" y="28477"/>
                  <a:pt x="2285" y="28577"/>
                  <a:pt x="2313" y="28620"/>
                </a:cubicBezTo>
                <a:cubicBezTo>
                  <a:pt x="2328" y="28664"/>
                  <a:pt x="2313" y="28707"/>
                  <a:pt x="2299" y="28707"/>
                </a:cubicBezTo>
                <a:cubicBezTo>
                  <a:pt x="2285" y="28721"/>
                  <a:pt x="2328" y="28764"/>
                  <a:pt x="2356" y="28779"/>
                </a:cubicBezTo>
                <a:cubicBezTo>
                  <a:pt x="2371" y="28779"/>
                  <a:pt x="2385" y="28865"/>
                  <a:pt x="2371" y="28893"/>
                </a:cubicBezTo>
                <a:cubicBezTo>
                  <a:pt x="2371" y="28922"/>
                  <a:pt x="2371" y="28951"/>
                  <a:pt x="2371" y="28965"/>
                </a:cubicBezTo>
                <a:lnTo>
                  <a:pt x="2285" y="28951"/>
                </a:lnTo>
                <a:lnTo>
                  <a:pt x="2285" y="28951"/>
                </a:lnTo>
                <a:cubicBezTo>
                  <a:pt x="2285" y="29023"/>
                  <a:pt x="2299" y="29095"/>
                  <a:pt x="2313" y="29095"/>
                </a:cubicBezTo>
                <a:cubicBezTo>
                  <a:pt x="2328" y="29109"/>
                  <a:pt x="2385" y="29123"/>
                  <a:pt x="2443" y="29138"/>
                </a:cubicBezTo>
                <a:lnTo>
                  <a:pt x="2457" y="29166"/>
                </a:lnTo>
                <a:cubicBezTo>
                  <a:pt x="2471" y="29195"/>
                  <a:pt x="2529" y="29224"/>
                  <a:pt x="2486" y="29281"/>
                </a:cubicBezTo>
                <a:lnTo>
                  <a:pt x="2457" y="29296"/>
                </a:lnTo>
                <a:cubicBezTo>
                  <a:pt x="2443" y="29296"/>
                  <a:pt x="2400" y="29296"/>
                  <a:pt x="2371" y="29310"/>
                </a:cubicBezTo>
                <a:lnTo>
                  <a:pt x="2400" y="29353"/>
                </a:lnTo>
                <a:lnTo>
                  <a:pt x="2414" y="29396"/>
                </a:lnTo>
                <a:cubicBezTo>
                  <a:pt x="2428" y="29439"/>
                  <a:pt x="2457" y="29497"/>
                  <a:pt x="2471" y="29511"/>
                </a:cubicBezTo>
                <a:cubicBezTo>
                  <a:pt x="2471" y="29511"/>
                  <a:pt x="2486" y="29497"/>
                  <a:pt x="2500" y="29483"/>
                </a:cubicBezTo>
                <a:lnTo>
                  <a:pt x="2500" y="29468"/>
                </a:lnTo>
                <a:cubicBezTo>
                  <a:pt x="2500" y="29436"/>
                  <a:pt x="2516" y="29420"/>
                  <a:pt x="2537" y="29420"/>
                </a:cubicBezTo>
                <a:cubicBezTo>
                  <a:pt x="2543" y="29420"/>
                  <a:pt x="2550" y="29421"/>
                  <a:pt x="2558" y="29425"/>
                </a:cubicBezTo>
                <a:lnTo>
                  <a:pt x="2615" y="29439"/>
                </a:lnTo>
                <a:cubicBezTo>
                  <a:pt x="2657" y="29448"/>
                  <a:pt x="2732" y="29456"/>
                  <a:pt x="2793" y="29456"/>
                </a:cubicBezTo>
                <a:cubicBezTo>
                  <a:pt x="2838" y="29456"/>
                  <a:pt x="2876" y="29452"/>
                  <a:pt x="2888" y="29439"/>
                </a:cubicBezTo>
                <a:cubicBezTo>
                  <a:pt x="2917" y="29411"/>
                  <a:pt x="2989" y="29353"/>
                  <a:pt x="3032" y="29324"/>
                </a:cubicBezTo>
                <a:lnTo>
                  <a:pt x="3060" y="29368"/>
                </a:lnTo>
                <a:cubicBezTo>
                  <a:pt x="3075" y="29382"/>
                  <a:pt x="3089" y="29411"/>
                  <a:pt x="3104" y="29425"/>
                </a:cubicBezTo>
                <a:cubicBezTo>
                  <a:pt x="3118" y="29439"/>
                  <a:pt x="3147" y="29454"/>
                  <a:pt x="3147" y="29454"/>
                </a:cubicBezTo>
                <a:cubicBezTo>
                  <a:pt x="3167" y="29434"/>
                  <a:pt x="3181" y="29426"/>
                  <a:pt x="3193" y="29426"/>
                </a:cubicBezTo>
                <a:cubicBezTo>
                  <a:pt x="3214" y="29426"/>
                  <a:pt x="3223" y="29454"/>
                  <a:pt x="3233" y="29483"/>
                </a:cubicBezTo>
                <a:lnTo>
                  <a:pt x="3233" y="29511"/>
                </a:lnTo>
                <a:cubicBezTo>
                  <a:pt x="3247" y="29540"/>
                  <a:pt x="3233" y="29583"/>
                  <a:pt x="3219" y="29583"/>
                </a:cubicBezTo>
                <a:cubicBezTo>
                  <a:pt x="3219" y="29597"/>
                  <a:pt x="3175" y="29669"/>
                  <a:pt x="3204" y="29684"/>
                </a:cubicBezTo>
                <a:cubicBezTo>
                  <a:pt x="3233" y="29698"/>
                  <a:pt x="3305" y="29712"/>
                  <a:pt x="3333" y="29727"/>
                </a:cubicBezTo>
                <a:cubicBezTo>
                  <a:pt x="3348" y="29727"/>
                  <a:pt x="3348" y="29712"/>
                  <a:pt x="3333" y="29684"/>
                </a:cubicBezTo>
                <a:lnTo>
                  <a:pt x="3333" y="29655"/>
                </a:lnTo>
                <a:cubicBezTo>
                  <a:pt x="3333" y="29641"/>
                  <a:pt x="3348" y="29612"/>
                  <a:pt x="3362" y="29597"/>
                </a:cubicBezTo>
                <a:lnTo>
                  <a:pt x="3391" y="29554"/>
                </a:lnTo>
                <a:cubicBezTo>
                  <a:pt x="3362" y="29554"/>
                  <a:pt x="3333" y="29483"/>
                  <a:pt x="3319" y="29425"/>
                </a:cubicBezTo>
                <a:lnTo>
                  <a:pt x="3348" y="29382"/>
                </a:lnTo>
                <a:lnTo>
                  <a:pt x="3362" y="29353"/>
                </a:lnTo>
                <a:cubicBezTo>
                  <a:pt x="3362" y="29353"/>
                  <a:pt x="3377" y="29310"/>
                  <a:pt x="3391" y="29296"/>
                </a:cubicBezTo>
                <a:cubicBezTo>
                  <a:pt x="3397" y="29284"/>
                  <a:pt x="3406" y="29279"/>
                  <a:pt x="3414" y="29279"/>
                </a:cubicBezTo>
                <a:cubicBezTo>
                  <a:pt x="3424" y="29279"/>
                  <a:pt x="3434" y="29287"/>
                  <a:pt x="3434" y="29296"/>
                </a:cubicBezTo>
                <a:cubicBezTo>
                  <a:pt x="3448" y="29310"/>
                  <a:pt x="3405" y="29382"/>
                  <a:pt x="3434" y="29396"/>
                </a:cubicBezTo>
                <a:cubicBezTo>
                  <a:pt x="3437" y="29399"/>
                  <a:pt x="3441" y="29400"/>
                  <a:pt x="3446" y="29400"/>
                </a:cubicBezTo>
                <a:cubicBezTo>
                  <a:pt x="3469" y="29400"/>
                  <a:pt x="3509" y="29379"/>
                  <a:pt x="3520" y="29368"/>
                </a:cubicBezTo>
                <a:cubicBezTo>
                  <a:pt x="3520" y="29368"/>
                  <a:pt x="3563" y="29396"/>
                  <a:pt x="3578" y="29411"/>
                </a:cubicBezTo>
                <a:cubicBezTo>
                  <a:pt x="3586" y="29428"/>
                  <a:pt x="3595" y="29434"/>
                  <a:pt x="3603" y="29434"/>
                </a:cubicBezTo>
                <a:cubicBezTo>
                  <a:pt x="3609" y="29434"/>
                  <a:pt x="3615" y="29431"/>
                  <a:pt x="3621" y="29425"/>
                </a:cubicBezTo>
                <a:cubicBezTo>
                  <a:pt x="3621" y="29425"/>
                  <a:pt x="3650" y="29468"/>
                  <a:pt x="3650" y="29483"/>
                </a:cubicBezTo>
                <a:cubicBezTo>
                  <a:pt x="3664" y="29497"/>
                  <a:pt x="3779" y="29554"/>
                  <a:pt x="3822" y="29554"/>
                </a:cubicBezTo>
                <a:cubicBezTo>
                  <a:pt x="3827" y="29556"/>
                  <a:pt x="3831" y="29557"/>
                  <a:pt x="3835" y="29557"/>
                </a:cubicBezTo>
                <a:cubicBezTo>
                  <a:pt x="3868" y="29557"/>
                  <a:pt x="3879" y="29508"/>
                  <a:pt x="3879" y="29483"/>
                </a:cubicBezTo>
                <a:cubicBezTo>
                  <a:pt x="3894" y="29454"/>
                  <a:pt x="3865" y="29368"/>
                  <a:pt x="3851" y="29353"/>
                </a:cubicBezTo>
                <a:cubicBezTo>
                  <a:pt x="3836" y="29324"/>
                  <a:pt x="3879" y="29296"/>
                  <a:pt x="3894" y="29281"/>
                </a:cubicBezTo>
                <a:cubicBezTo>
                  <a:pt x="3908" y="29281"/>
                  <a:pt x="3923" y="29238"/>
                  <a:pt x="3908" y="29195"/>
                </a:cubicBezTo>
                <a:lnTo>
                  <a:pt x="3894" y="29166"/>
                </a:lnTo>
                <a:cubicBezTo>
                  <a:pt x="3894" y="29152"/>
                  <a:pt x="3879" y="29138"/>
                  <a:pt x="3865" y="29123"/>
                </a:cubicBezTo>
                <a:lnTo>
                  <a:pt x="3822" y="29109"/>
                </a:lnTo>
                <a:cubicBezTo>
                  <a:pt x="3779" y="29123"/>
                  <a:pt x="3750" y="29152"/>
                  <a:pt x="3736" y="29181"/>
                </a:cubicBezTo>
                <a:lnTo>
                  <a:pt x="3736" y="29210"/>
                </a:lnTo>
                <a:lnTo>
                  <a:pt x="3736" y="29238"/>
                </a:lnTo>
                <a:cubicBezTo>
                  <a:pt x="3764" y="29253"/>
                  <a:pt x="3808" y="29281"/>
                  <a:pt x="3793" y="29296"/>
                </a:cubicBezTo>
                <a:cubicBezTo>
                  <a:pt x="3779" y="29310"/>
                  <a:pt x="3736" y="29339"/>
                  <a:pt x="3736" y="29339"/>
                </a:cubicBezTo>
                <a:cubicBezTo>
                  <a:pt x="3735" y="29340"/>
                  <a:pt x="3734" y="29340"/>
                  <a:pt x="3734" y="29340"/>
                </a:cubicBezTo>
                <a:cubicBezTo>
                  <a:pt x="3719" y="29340"/>
                  <a:pt x="3692" y="29207"/>
                  <a:pt x="3678" y="29152"/>
                </a:cubicBezTo>
                <a:cubicBezTo>
                  <a:pt x="3664" y="29109"/>
                  <a:pt x="3693" y="29080"/>
                  <a:pt x="3693" y="29080"/>
                </a:cubicBezTo>
                <a:cubicBezTo>
                  <a:pt x="3707" y="29080"/>
                  <a:pt x="3750" y="29095"/>
                  <a:pt x="3764" y="29095"/>
                </a:cubicBezTo>
                <a:cubicBezTo>
                  <a:pt x="3779" y="29095"/>
                  <a:pt x="3822" y="29066"/>
                  <a:pt x="3851" y="29052"/>
                </a:cubicBezTo>
                <a:lnTo>
                  <a:pt x="3894" y="29023"/>
                </a:lnTo>
                <a:lnTo>
                  <a:pt x="3908" y="29008"/>
                </a:lnTo>
                <a:cubicBezTo>
                  <a:pt x="3908" y="28965"/>
                  <a:pt x="3908" y="28922"/>
                  <a:pt x="3894" y="28922"/>
                </a:cubicBezTo>
                <a:lnTo>
                  <a:pt x="3894" y="28908"/>
                </a:lnTo>
                <a:lnTo>
                  <a:pt x="3908" y="28865"/>
                </a:lnTo>
                <a:cubicBezTo>
                  <a:pt x="3908" y="28807"/>
                  <a:pt x="3923" y="28721"/>
                  <a:pt x="3923" y="28664"/>
                </a:cubicBezTo>
                <a:lnTo>
                  <a:pt x="3937" y="28620"/>
                </a:lnTo>
                <a:cubicBezTo>
                  <a:pt x="3937" y="28606"/>
                  <a:pt x="3951" y="28592"/>
                  <a:pt x="3937" y="28577"/>
                </a:cubicBezTo>
                <a:lnTo>
                  <a:pt x="3894" y="28491"/>
                </a:lnTo>
                <a:cubicBezTo>
                  <a:pt x="3937" y="28419"/>
                  <a:pt x="4066" y="28376"/>
                  <a:pt x="4095" y="28376"/>
                </a:cubicBezTo>
                <a:cubicBezTo>
                  <a:pt x="4124" y="28376"/>
                  <a:pt x="4167" y="28319"/>
                  <a:pt x="4181" y="28247"/>
                </a:cubicBezTo>
                <a:lnTo>
                  <a:pt x="4181" y="28189"/>
                </a:lnTo>
                <a:lnTo>
                  <a:pt x="4167" y="28132"/>
                </a:lnTo>
                <a:cubicBezTo>
                  <a:pt x="4129" y="28095"/>
                  <a:pt x="4135" y="28057"/>
                  <a:pt x="4175" y="28057"/>
                </a:cubicBezTo>
                <a:cubicBezTo>
                  <a:pt x="4181" y="28057"/>
                  <a:pt x="4188" y="28058"/>
                  <a:pt x="4195" y="28060"/>
                </a:cubicBezTo>
                <a:lnTo>
                  <a:pt x="4181" y="27974"/>
                </a:lnTo>
                <a:cubicBezTo>
                  <a:pt x="4172" y="27947"/>
                  <a:pt x="4186" y="27937"/>
                  <a:pt x="4201" y="27937"/>
                </a:cubicBezTo>
                <a:cubicBezTo>
                  <a:pt x="4210" y="27937"/>
                  <a:pt x="4219" y="27940"/>
                  <a:pt x="4224" y="27945"/>
                </a:cubicBezTo>
                <a:cubicBezTo>
                  <a:pt x="4253" y="27960"/>
                  <a:pt x="4296" y="27988"/>
                  <a:pt x="4267" y="28031"/>
                </a:cubicBezTo>
                <a:cubicBezTo>
                  <a:pt x="4253" y="28046"/>
                  <a:pt x="4253" y="28060"/>
                  <a:pt x="4253" y="28089"/>
                </a:cubicBezTo>
                <a:lnTo>
                  <a:pt x="4253" y="28132"/>
                </a:lnTo>
                <a:cubicBezTo>
                  <a:pt x="4241" y="28230"/>
                  <a:pt x="4260" y="28296"/>
                  <a:pt x="4301" y="28296"/>
                </a:cubicBezTo>
                <a:cubicBezTo>
                  <a:pt x="4308" y="28296"/>
                  <a:pt x="4316" y="28294"/>
                  <a:pt x="4325" y="28290"/>
                </a:cubicBezTo>
                <a:lnTo>
                  <a:pt x="4296" y="28233"/>
                </a:lnTo>
                <a:cubicBezTo>
                  <a:pt x="4267" y="28189"/>
                  <a:pt x="4296" y="28189"/>
                  <a:pt x="4310" y="28175"/>
                </a:cubicBezTo>
                <a:cubicBezTo>
                  <a:pt x="4339" y="28089"/>
                  <a:pt x="4339" y="28060"/>
                  <a:pt x="4339" y="27931"/>
                </a:cubicBezTo>
                <a:cubicBezTo>
                  <a:pt x="4339" y="27931"/>
                  <a:pt x="4354" y="27917"/>
                  <a:pt x="4354" y="27902"/>
                </a:cubicBezTo>
                <a:lnTo>
                  <a:pt x="4354" y="27859"/>
                </a:lnTo>
                <a:cubicBezTo>
                  <a:pt x="4325" y="27845"/>
                  <a:pt x="4195" y="27787"/>
                  <a:pt x="4152" y="27787"/>
                </a:cubicBezTo>
                <a:cubicBezTo>
                  <a:pt x="4109" y="27787"/>
                  <a:pt x="4109" y="27773"/>
                  <a:pt x="4124" y="27773"/>
                </a:cubicBezTo>
                <a:cubicBezTo>
                  <a:pt x="4124" y="27773"/>
                  <a:pt x="4167" y="27744"/>
                  <a:pt x="4210" y="27701"/>
                </a:cubicBezTo>
                <a:lnTo>
                  <a:pt x="4282" y="27744"/>
                </a:lnTo>
                <a:lnTo>
                  <a:pt x="4325" y="27758"/>
                </a:lnTo>
                <a:cubicBezTo>
                  <a:pt x="4325" y="27715"/>
                  <a:pt x="4339" y="27629"/>
                  <a:pt x="4339" y="27586"/>
                </a:cubicBezTo>
                <a:lnTo>
                  <a:pt x="4382" y="27586"/>
                </a:lnTo>
                <a:cubicBezTo>
                  <a:pt x="4389" y="27579"/>
                  <a:pt x="4404" y="27575"/>
                  <a:pt x="4418" y="27575"/>
                </a:cubicBezTo>
                <a:cubicBezTo>
                  <a:pt x="4433" y="27575"/>
                  <a:pt x="4447" y="27579"/>
                  <a:pt x="4454" y="27586"/>
                </a:cubicBezTo>
                <a:lnTo>
                  <a:pt x="4468" y="27615"/>
                </a:lnTo>
                <a:cubicBezTo>
                  <a:pt x="4479" y="27647"/>
                  <a:pt x="4458" y="27663"/>
                  <a:pt x="4440" y="27663"/>
                </a:cubicBezTo>
                <a:cubicBezTo>
                  <a:pt x="4434" y="27663"/>
                  <a:pt x="4429" y="27661"/>
                  <a:pt x="4425" y="27658"/>
                </a:cubicBezTo>
                <a:cubicBezTo>
                  <a:pt x="4411" y="27658"/>
                  <a:pt x="4397" y="27687"/>
                  <a:pt x="4382" y="27744"/>
                </a:cubicBezTo>
                <a:lnTo>
                  <a:pt x="4497" y="27744"/>
                </a:lnTo>
                <a:cubicBezTo>
                  <a:pt x="4497" y="27787"/>
                  <a:pt x="4497" y="27845"/>
                  <a:pt x="4512" y="27845"/>
                </a:cubicBezTo>
                <a:cubicBezTo>
                  <a:pt x="4512" y="27852"/>
                  <a:pt x="4519" y="27855"/>
                  <a:pt x="4528" y="27855"/>
                </a:cubicBezTo>
                <a:cubicBezTo>
                  <a:pt x="4537" y="27855"/>
                  <a:pt x="4547" y="27852"/>
                  <a:pt x="4555" y="27845"/>
                </a:cubicBezTo>
                <a:lnTo>
                  <a:pt x="4555" y="27830"/>
                </a:lnTo>
                <a:lnTo>
                  <a:pt x="4555" y="27773"/>
                </a:lnTo>
                <a:cubicBezTo>
                  <a:pt x="4555" y="27708"/>
                  <a:pt x="4601" y="27656"/>
                  <a:pt x="4621" y="27656"/>
                </a:cubicBezTo>
                <a:cubicBezTo>
                  <a:pt x="4623" y="27656"/>
                  <a:pt x="4625" y="27656"/>
                  <a:pt x="4626" y="27658"/>
                </a:cubicBezTo>
                <a:cubicBezTo>
                  <a:pt x="4641" y="27658"/>
                  <a:pt x="4641" y="27672"/>
                  <a:pt x="4641" y="27701"/>
                </a:cubicBezTo>
                <a:lnTo>
                  <a:pt x="4626" y="27715"/>
                </a:lnTo>
                <a:cubicBezTo>
                  <a:pt x="4598" y="27744"/>
                  <a:pt x="4569" y="27773"/>
                  <a:pt x="4612" y="27816"/>
                </a:cubicBezTo>
                <a:cubicBezTo>
                  <a:pt x="4626" y="27830"/>
                  <a:pt x="4626" y="27873"/>
                  <a:pt x="4612" y="27902"/>
                </a:cubicBezTo>
                <a:cubicBezTo>
                  <a:pt x="4585" y="27929"/>
                  <a:pt x="4598" y="27939"/>
                  <a:pt x="4611" y="27939"/>
                </a:cubicBezTo>
                <a:cubicBezTo>
                  <a:pt x="4619" y="27939"/>
                  <a:pt x="4626" y="27936"/>
                  <a:pt x="4626" y="27931"/>
                </a:cubicBezTo>
                <a:lnTo>
                  <a:pt x="4655" y="27917"/>
                </a:lnTo>
                <a:cubicBezTo>
                  <a:pt x="4684" y="27917"/>
                  <a:pt x="4741" y="27945"/>
                  <a:pt x="4785" y="27974"/>
                </a:cubicBezTo>
                <a:lnTo>
                  <a:pt x="4785" y="28031"/>
                </a:lnTo>
                <a:cubicBezTo>
                  <a:pt x="4785" y="28059"/>
                  <a:pt x="4790" y="28069"/>
                  <a:pt x="4802" y="28069"/>
                </a:cubicBezTo>
                <a:cubicBezTo>
                  <a:pt x="4809" y="28069"/>
                  <a:pt x="4817" y="28065"/>
                  <a:pt x="4828" y="28060"/>
                </a:cubicBezTo>
                <a:cubicBezTo>
                  <a:pt x="4839" y="28060"/>
                  <a:pt x="4851" y="28042"/>
                  <a:pt x="4862" y="28042"/>
                </a:cubicBezTo>
                <a:cubicBezTo>
                  <a:pt x="4865" y="28042"/>
                  <a:pt x="4868" y="28043"/>
                  <a:pt x="4871" y="28046"/>
                </a:cubicBezTo>
                <a:lnTo>
                  <a:pt x="4928" y="28089"/>
                </a:lnTo>
                <a:cubicBezTo>
                  <a:pt x="5000" y="28075"/>
                  <a:pt x="5058" y="28031"/>
                  <a:pt x="5058" y="28017"/>
                </a:cubicBezTo>
                <a:cubicBezTo>
                  <a:pt x="5058" y="28003"/>
                  <a:pt x="5043" y="27945"/>
                  <a:pt x="5014" y="27888"/>
                </a:cubicBezTo>
                <a:lnTo>
                  <a:pt x="5058" y="27830"/>
                </a:lnTo>
                <a:cubicBezTo>
                  <a:pt x="5072" y="27816"/>
                  <a:pt x="5043" y="27773"/>
                  <a:pt x="5029" y="27758"/>
                </a:cubicBezTo>
                <a:lnTo>
                  <a:pt x="5000" y="27744"/>
                </a:lnTo>
                <a:cubicBezTo>
                  <a:pt x="4971" y="27730"/>
                  <a:pt x="4957" y="27672"/>
                  <a:pt x="4971" y="27644"/>
                </a:cubicBezTo>
                <a:cubicBezTo>
                  <a:pt x="4971" y="27629"/>
                  <a:pt x="5043" y="27615"/>
                  <a:pt x="5072" y="27615"/>
                </a:cubicBezTo>
                <a:cubicBezTo>
                  <a:pt x="5101" y="27615"/>
                  <a:pt x="5115" y="27572"/>
                  <a:pt x="5115" y="27572"/>
                </a:cubicBezTo>
                <a:cubicBezTo>
                  <a:pt x="5115" y="27557"/>
                  <a:pt x="5172" y="27543"/>
                  <a:pt x="5172" y="27529"/>
                </a:cubicBezTo>
                <a:cubicBezTo>
                  <a:pt x="5172" y="27512"/>
                  <a:pt x="5177" y="27505"/>
                  <a:pt x="5181" y="27505"/>
                </a:cubicBezTo>
                <a:cubicBezTo>
                  <a:pt x="5184" y="27505"/>
                  <a:pt x="5187" y="27508"/>
                  <a:pt x="5187" y="27514"/>
                </a:cubicBezTo>
                <a:lnTo>
                  <a:pt x="5187" y="27529"/>
                </a:lnTo>
                <a:lnTo>
                  <a:pt x="5172" y="27644"/>
                </a:lnTo>
                <a:cubicBezTo>
                  <a:pt x="5230" y="27687"/>
                  <a:pt x="5302" y="27744"/>
                  <a:pt x="5302" y="27758"/>
                </a:cubicBezTo>
                <a:cubicBezTo>
                  <a:pt x="5304" y="27761"/>
                  <a:pt x="5307" y="27762"/>
                  <a:pt x="5309" y="27762"/>
                </a:cubicBezTo>
                <a:cubicBezTo>
                  <a:pt x="5321" y="27762"/>
                  <a:pt x="5333" y="27736"/>
                  <a:pt x="5345" y="27701"/>
                </a:cubicBezTo>
                <a:cubicBezTo>
                  <a:pt x="5431" y="27658"/>
                  <a:pt x="5388" y="27586"/>
                  <a:pt x="5374" y="27543"/>
                </a:cubicBezTo>
                <a:lnTo>
                  <a:pt x="5345" y="27485"/>
                </a:lnTo>
                <a:cubicBezTo>
                  <a:pt x="5363" y="27458"/>
                  <a:pt x="5399" y="27448"/>
                  <a:pt x="5430" y="27448"/>
                </a:cubicBezTo>
                <a:cubicBezTo>
                  <a:pt x="5447" y="27448"/>
                  <a:pt x="5464" y="27451"/>
                  <a:pt x="5474" y="27457"/>
                </a:cubicBezTo>
                <a:cubicBezTo>
                  <a:pt x="5489" y="27457"/>
                  <a:pt x="5503" y="27471"/>
                  <a:pt x="5503" y="27485"/>
                </a:cubicBezTo>
                <a:lnTo>
                  <a:pt x="5489" y="27485"/>
                </a:lnTo>
                <a:cubicBezTo>
                  <a:pt x="5481" y="27484"/>
                  <a:pt x="5474" y="27483"/>
                  <a:pt x="5468" y="27483"/>
                </a:cubicBezTo>
                <a:cubicBezTo>
                  <a:pt x="5431" y="27483"/>
                  <a:pt x="5433" y="27520"/>
                  <a:pt x="5445" y="27557"/>
                </a:cubicBezTo>
                <a:lnTo>
                  <a:pt x="5445" y="27615"/>
                </a:lnTo>
                <a:cubicBezTo>
                  <a:pt x="5474" y="27586"/>
                  <a:pt x="5517" y="27543"/>
                  <a:pt x="5546" y="27529"/>
                </a:cubicBezTo>
                <a:lnTo>
                  <a:pt x="5575" y="27543"/>
                </a:lnTo>
                <a:cubicBezTo>
                  <a:pt x="5603" y="27557"/>
                  <a:pt x="5632" y="27572"/>
                  <a:pt x="5661" y="27586"/>
                </a:cubicBezTo>
                <a:cubicBezTo>
                  <a:pt x="5675" y="27572"/>
                  <a:pt x="5661" y="27543"/>
                  <a:pt x="5632" y="27529"/>
                </a:cubicBezTo>
                <a:lnTo>
                  <a:pt x="5632" y="27514"/>
                </a:lnTo>
                <a:cubicBezTo>
                  <a:pt x="5639" y="27488"/>
                  <a:pt x="5648" y="27480"/>
                  <a:pt x="5659" y="27480"/>
                </a:cubicBezTo>
                <a:cubicBezTo>
                  <a:pt x="5673" y="27480"/>
                  <a:pt x="5688" y="27492"/>
                  <a:pt x="5704" y="27500"/>
                </a:cubicBezTo>
                <a:lnTo>
                  <a:pt x="5704" y="27514"/>
                </a:lnTo>
                <a:cubicBezTo>
                  <a:pt x="5704" y="27514"/>
                  <a:pt x="5747" y="27485"/>
                  <a:pt x="5790" y="27457"/>
                </a:cubicBezTo>
                <a:lnTo>
                  <a:pt x="5790" y="27399"/>
                </a:lnTo>
                <a:cubicBezTo>
                  <a:pt x="5790" y="27356"/>
                  <a:pt x="5790" y="27313"/>
                  <a:pt x="5848" y="27313"/>
                </a:cubicBezTo>
                <a:cubicBezTo>
                  <a:pt x="5848" y="27313"/>
                  <a:pt x="5848" y="27270"/>
                  <a:pt x="5848" y="27270"/>
                </a:cubicBezTo>
                <a:lnTo>
                  <a:pt x="5762" y="27241"/>
                </a:lnTo>
                <a:cubicBezTo>
                  <a:pt x="5776" y="27184"/>
                  <a:pt x="5848" y="27155"/>
                  <a:pt x="5876" y="27155"/>
                </a:cubicBezTo>
                <a:cubicBezTo>
                  <a:pt x="5891" y="27155"/>
                  <a:pt x="5920" y="27184"/>
                  <a:pt x="5934" y="27213"/>
                </a:cubicBezTo>
                <a:lnTo>
                  <a:pt x="5934" y="27227"/>
                </a:lnTo>
                <a:lnTo>
                  <a:pt x="5905" y="27270"/>
                </a:lnTo>
                <a:cubicBezTo>
                  <a:pt x="5920" y="27313"/>
                  <a:pt x="5977" y="27342"/>
                  <a:pt x="6006" y="27342"/>
                </a:cubicBezTo>
                <a:cubicBezTo>
                  <a:pt x="6020" y="27342"/>
                  <a:pt x="6034" y="27356"/>
                  <a:pt x="6049" y="27356"/>
                </a:cubicBezTo>
                <a:cubicBezTo>
                  <a:pt x="6049" y="27371"/>
                  <a:pt x="6121" y="27471"/>
                  <a:pt x="6164" y="27485"/>
                </a:cubicBezTo>
                <a:cubicBezTo>
                  <a:pt x="6194" y="27496"/>
                  <a:pt x="6232" y="27506"/>
                  <a:pt x="6262" y="27506"/>
                </a:cubicBezTo>
                <a:cubicBezTo>
                  <a:pt x="6274" y="27506"/>
                  <a:pt x="6285" y="27504"/>
                  <a:pt x="6293" y="27500"/>
                </a:cubicBezTo>
                <a:lnTo>
                  <a:pt x="6293" y="27371"/>
                </a:lnTo>
                <a:cubicBezTo>
                  <a:pt x="6304" y="27367"/>
                  <a:pt x="6315" y="27365"/>
                  <a:pt x="6327" y="27365"/>
                </a:cubicBezTo>
                <a:cubicBezTo>
                  <a:pt x="6409" y="27365"/>
                  <a:pt x="6510" y="27446"/>
                  <a:pt x="6523" y="27471"/>
                </a:cubicBezTo>
                <a:cubicBezTo>
                  <a:pt x="6531" y="27495"/>
                  <a:pt x="6547" y="27506"/>
                  <a:pt x="6566" y="27506"/>
                </a:cubicBezTo>
                <a:cubicBezTo>
                  <a:pt x="6580" y="27506"/>
                  <a:pt x="6596" y="27498"/>
                  <a:pt x="6609" y="27485"/>
                </a:cubicBezTo>
                <a:lnTo>
                  <a:pt x="6624" y="27442"/>
                </a:lnTo>
                <a:cubicBezTo>
                  <a:pt x="6636" y="27430"/>
                  <a:pt x="6645" y="27426"/>
                  <a:pt x="6653" y="27426"/>
                </a:cubicBezTo>
                <a:cubicBezTo>
                  <a:pt x="6664" y="27426"/>
                  <a:pt x="6673" y="27434"/>
                  <a:pt x="6681" y="27442"/>
                </a:cubicBezTo>
                <a:cubicBezTo>
                  <a:pt x="6684" y="27445"/>
                  <a:pt x="6687" y="27446"/>
                  <a:pt x="6691" y="27446"/>
                </a:cubicBezTo>
                <a:cubicBezTo>
                  <a:pt x="6706" y="27446"/>
                  <a:pt x="6730" y="27425"/>
                  <a:pt x="6753" y="27414"/>
                </a:cubicBezTo>
                <a:cubicBezTo>
                  <a:pt x="6796" y="27399"/>
                  <a:pt x="6796" y="27399"/>
                  <a:pt x="6753" y="27356"/>
                </a:cubicBezTo>
                <a:lnTo>
                  <a:pt x="6738" y="27342"/>
                </a:lnTo>
                <a:cubicBezTo>
                  <a:pt x="6738" y="27313"/>
                  <a:pt x="6753" y="27299"/>
                  <a:pt x="6767" y="27284"/>
                </a:cubicBezTo>
                <a:lnTo>
                  <a:pt x="6782" y="27299"/>
                </a:lnTo>
                <a:lnTo>
                  <a:pt x="6796" y="27299"/>
                </a:lnTo>
                <a:cubicBezTo>
                  <a:pt x="6803" y="27302"/>
                  <a:pt x="6809" y="27304"/>
                  <a:pt x="6813" y="27304"/>
                </a:cubicBezTo>
                <a:cubicBezTo>
                  <a:pt x="6825" y="27304"/>
                  <a:pt x="6825" y="27288"/>
                  <a:pt x="6825" y="27256"/>
                </a:cubicBezTo>
                <a:lnTo>
                  <a:pt x="6825" y="27227"/>
                </a:lnTo>
                <a:lnTo>
                  <a:pt x="6810" y="27213"/>
                </a:lnTo>
                <a:cubicBezTo>
                  <a:pt x="6810" y="27198"/>
                  <a:pt x="6853" y="27083"/>
                  <a:pt x="6853" y="27054"/>
                </a:cubicBezTo>
                <a:cubicBezTo>
                  <a:pt x="6839" y="27011"/>
                  <a:pt x="6825" y="26925"/>
                  <a:pt x="6810" y="26853"/>
                </a:cubicBezTo>
                <a:lnTo>
                  <a:pt x="6796" y="26796"/>
                </a:lnTo>
                <a:lnTo>
                  <a:pt x="6782" y="26738"/>
                </a:lnTo>
                <a:cubicBezTo>
                  <a:pt x="6767" y="26667"/>
                  <a:pt x="6753" y="26609"/>
                  <a:pt x="6753" y="26609"/>
                </a:cubicBezTo>
                <a:lnTo>
                  <a:pt x="6738" y="26609"/>
                </a:lnTo>
                <a:cubicBezTo>
                  <a:pt x="6724" y="26609"/>
                  <a:pt x="6681" y="26609"/>
                  <a:pt x="6681" y="26595"/>
                </a:cubicBezTo>
                <a:lnTo>
                  <a:pt x="6667" y="26566"/>
                </a:lnTo>
                <a:cubicBezTo>
                  <a:pt x="6695" y="26552"/>
                  <a:pt x="6753" y="26509"/>
                  <a:pt x="6738" y="26494"/>
                </a:cubicBezTo>
                <a:cubicBezTo>
                  <a:pt x="6724" y="26465"/>
                  <a:pt x="6782" y="26394"/>
                  <a:pt x="6810" y="26379"/>
                </a:cubicBezTo>
                <a:cubicBezTo>
                  <a:pt x="6839" y="26350"/>
                  <a:pt x="6825" y="26322"/>
                  <a:pt x="6796" y="26322"/>
                </a:cubicBezTo>
                <a:cubicBezTo>
                  <a:pt x="6782" y="26322"/>
                  <a:pt x="6767" y="26279"/>
                  <a:pt x="6767" y="26250"/>
                </a:cubicBezTo>
                <a:lnTo>
                  <a:pt x="6767" y="26236"/>
                </a:lnTo>
                <a:cubicBezTo>
                  <a:pt x="6825" y="26207"/>
                  <a:pt x="6767" y="26192"/>
                  <a:pt x="6767" y="26164"/>
                </a:cubicBezTo>
                <a:cubicBezTo>
                  <a:pt x="6767" y="26149"/>
                  <a:pt x="6796" y="26135"/>
                  <a:pt x="6810" y="26135"/>
                </a:cubicBezTo>
                <a:lnTo>
                  <a:pt x="6825" y="26121"/>
                </a:lnTo>
                <a:cubicBezTo>
                  <a:pt x="6839" y="26121"/>
                  <a:pt x="6839" y="26121"/>
                  <a:pt x="6796" y="26106"/>
                </a:cubicBezTo>
                <a:lnTo>
                  <a:pt x="6782" y="26092"/>
                </a:lnTo>
                <a:cubicBezTo>
                  <a:pt x="6767" y="26077"/>
                  <a:pt x="6767" y="26034"/>
                  <a:pt x="6753" y="26006"/>
                </a:cubicBezTo>
                <a:lnTo>
                  <a:pt x="6724" y="25977"/>
                </a:lnTo>
                <a:cubicBezTo>
                  <a:pt x="6738" y="25934"/>
                  <a:pt x="6767" y="25848"/>
                  <a:pt x="6767" y="25833"/>
                </a:cubicBezTo>
                <a:cubicBezTo>
                  <a:pt x="6753" y="25805"/>
                  <a:pt x="6724" y="25733"/>
                  <a:pt x="6724" y="25704"/>
                </a:cubicBezTo>
                <a:cubicBezTo>
                  <a:pt x="6738" y="25690"/>
                  <a:pt x="6738" y="25632"/>
                  <a:pt x="6738" y="25603"/>
                </a:cubicBezTo>
                <a:lnTo>
                  <a:pt x="6738" y="25575"/>
                </a:lnTo>
                <a:cubicBezTo>
                  <a:pt x="6738" y="25575"/>
                  <a:pt x="6724" y="25488"/>
                  <a:pt x="6724" y="25488"/>
                </a:cubicBezTo>
                <a:cubicBezTo>
                  <a:pt x="6724" y="25474"/>
                  <a:pt x="6724" y="25460"/>
                  <a:pt x="6724" y="25460"/>
                </a:cubicBezTo>
                <a:lnTo>
                  <a:pt x="6695" y="25287"/>
                </a:lnTo>
                <a:cubicBezTo>
                  <a:pt x="6667" y="25273"/>
                  <a:pt x="6681" y="25244"/>
                  <a:pt x="6681" y="25230"/>
                </a:cubicBezTo>
                <a:lnTo>
                  <a:pt x="6681" y="25172"/>
                </a:lnTo>
                <a:cubicBezTo>
                  <a:pt x="6695" y="25129"/>
                  <a:pt x="6695" y="25043"/>
                  <a:pt x="6681" y="24986"/>
                </a:cubicBezTo>
                <a:lnTo>
                  <a:pt x="6695" y="24928"/>
                </a:lnTo>
                <a:cubicBezTo>
                  <a:pt x="6724" y="24871"/>
                  <a:pt x="6681" y="24799"/>
                  <a:pt x="6738" y="24756"/>
                </a:cubicBezTo>
                <a:lnTo>
                  <a:pt x="6738" y="24741"/>
                </a:lnTo>
                <a:cubicBezTo>
                  <a:pt x="6738" y="24713"/>
                  <a:pt x="6710" y="24655"/>
                  <a:pt x="6695" y="24626"/>
                </a:cubicBezTo>
                <a:lnTo>
                  <a:pt x="6710" y="24583"/>
                </a:lnTo>
                <a:lnTo>
                  <a:pt x="6710" y="24526"/>
                </a:lnTo>
                <a:cubicBezTo>
                  <a:pt x="6681" y="24497"/>
                  <a:pt x="6724" y="24397"/>
                  <a:pt x="6724" y="24353"/>
                </a:cubicBezTo>
                <a:cubicBezTo>
                  <a:pt x="6724" y="24310"/>
                  <a:pt x="6710" y="24253"/>
                  <a:pt x="6681" y="24210"/>
                </a:cubicBezTo>
                <a:lnTo>
                  <a:pt x="6681" y="24181"/>
                </a:lnTo>
                <a:cubicBezTo>
                  <a:pt x="6667" y="24152"/>
                  <a:pt x="6710" y="24124"/>
                  <a:pt x="6695" y="24095"/>
                </a:cubicBezTo>
                <a:cubicBezTo>
                  <a:pt x="6695" y="24052"/>
                  <a:pt x="6681" y="24023"/>
                  <a:pt x="6667" y="23994"/>
                </a:cubicBezTo>
                <a:lnTo>
                  <a:pt x="6652" y="23908"/>
                </a:lnTo>
                <a:cubicBezTo>
                  <a:pt x="6652" y="23822"/>
                  <a:pt x="6638" y="23750"/>
                  <a:pt x="6638" y="23736"/>
                </a:cubicBezTo>
                <a:lnTo>
                  <a:pt x="6638" y="23721"/>
                </a:lnTo>
                <a:cubicBezTo>
                  <a:pt x="6695" y="23678"/>
                  <a:pt x="6652" y="23621"/>
                  <a:pt x="6652" y="23563"/>
                </a:cubicBezTo>
                <a:lnTo>
                  <a:pt x="6652" y="23506"/>
                </a:lnTo>
                <a:cubicBezTo>
                  <a:pt x="6652" y="23448"/>
                  <a:pt x="6695" y="23391"/>
                  <a:pt x="6710" y="23376"/>
                </a:cubicBezTo>
                <a:cubicBezTo>
                  <a:pt x="6738" y="23376"/>
                  <a:pt x="6595" y="23262"/>
                  <a:pt x="6537" y="23204"/>
                </a:cubicBezTo>
                <a:cubicBezTo>
                  <a:pt x="6494" y="23147"/>
                  <a:pt x="6509" y="23060"/>
                  <a:pt x="6523" y="23060"/>
                </a:cubicBezTo>
                <a:cubicBezTo>
                  <a:pt x="6523" y="23056"/>
                  <a:pt x="6524" y="23054"/>
                  <a:pt x="6526" y="23054"/>
                </a:cubicBezTo>
                <a:cubicBezTo>
                  <a:pt x="6530" y="23054"/>
                  <a:pt x="6537" y="23065"/>
                  <a:pt x="6537" y="23075"/>
                </a:cubicBezTo>
                <a:lnTo>
                  <a:pt x="6552" y="23089"/>
                </a:lnTo>
                <a:lnTo>
                  <a:pt x="6595" y="23089"/>
                </a:lnTo>
                <a:cubicBezTo>
                  <a:pt x="6595" y="23089"/>
                  <a:pt x="6609" y="23075"/>
                  <a:pt x="6609" y="23075"/>
                </a:cubicBezTo>
                <a:lnTo>
                  <a:pt x="6580" y="23032"/>
                </a:lnTo>
                <a:cubicBezTo>
                  <a:pt x="6595" y="22989"/>
                  <a:pt x="6595" y="22902"/>
                  <a:pt x="6595" y="22845"/>
                </a:cubicBezTo>
                <a:lnTo>
                  <a:pt x="6609" y="22787"/>
                </a:lnTo>
                <a:cubicBezTo>
                  <a:pt x="6638" y="22744"/>
                  <a:pt x="6667" y="22716"/>
                  <a:pt x="6595" y="22701"/>
                </a:cubicBezTo>
                <a:cubicBezTo>
                  <a:pt x="6595" y="22701"/>
                  <a:pt x="6580" y="22658"/>
                  <a:pt x="6580" y="22658"/>
                </a:cubicBezTo>
                <a:cubicBezTo>
                  <a:pt x="6638" y="22629"/>
                  <a:pt x="6566" y="22601"/>
                  <a:pt x="6595" y="22586"/>
                </a:cubicBezTo>
                <a:cubicBezTo>
                  <a:pt x="6638" y="22543"/>
                  <a:pt x="6595" y="22529"/>
                  <a:pt x="6580" y="22500"/>
                </a:cubicBezTo>
                <a:cubicBezTo>
                  <a:pt x="6580" y="22471"/>
                  <a:pt x="6595" y="22443"/>
                  <a:pt x="6595" y="22414"/>
                </a:cubicBezTo>
                <a:lnTo>
                  <a:pt x="6580" y="22385"/>
                </a:lnTo>
                <a:cubicBezTo>
                  <a:pt x="6566" y="22356"/>
                  <a:pt x="6566" y="22328"/>
                  <a:pt x="6595" y="22313"/>
                </a:cubicBezTo>
                <a:lnTo>
                  <a:pt x="6609" y="22299"/>
                </a:lnTo>
                <a:cubicBezTo>
                  <a:pt x="6609" y="22285"/>
                  <a:pt x="6552" y="22241"/>
                  <a:pt x="6566" y="22227"/>
                </a:cubicBezTo>
                <a:cubicBezTo>
                  <a:pt x="6566" y="22213"/>
                  <a:pt x="6580" y="22141"/>
                  <a:pt x="6595" y="22098"/>
                </a:cubicBezTo>
                <a:lnTo>
                  <a:pt x="6552" y="22069"/>
                </a:lnTo>
                <a:cubicBezTo>
                  <a:pt x="6509" y="22026"/>
                  <a:pt x="6523" y="21983"/>
                  <a:pt x="6552" y="21940"/>
                </a:cubicBezTo>
                <a:cubicBezTo>
                  <a:pt x="6566" y="21897"/>
                  <a:pt x="6580" y="21868"/>
                  <a:pt x="6609" y="21825"/>
                </a:cubicBezTo>
                <a:lnTo>
                  <a:pt x="6566" y="21739"/>
                </a:lnTo>
                <a:lnTo>
                  <a:pt x="6537" y="21724"/>
                </a:lnTo>
                <a:cubicBezTo>
                  <a:pt x="6552" y="21695"/>
                  <a:pt x="6609" y="21652"/>
                  <a:pt x="6624" y="21652"/>
                </a:cubicBezTo>
                <a:cubicBezTo>
                  <a:pt x="6638" y="21638"/>
                  <a:pt x="6609" y="21624"/>
                  <a:pt x="6552" y="21595"/>
                </a:cubicBezTo>
                <a:lnTo>
                  <a:pt x="6580" y="21552"/>
                </a:lnTo>
                <a:lnTo>
                  <a:pt x="6624" y="21509"/>
                </a:lnTo>
                <a:cubicBezTo>
                  <a:pt x="6609" y="21451"/>
                  <a:pt x="6609" y="21379"/>
                  <a:pt x="6609" y="21365"/>
                </a:cubicBezTo>
                <a:lnTo>
                  <a:pt x="6595" y="21365"/>
                </a:lnTo>
                <a:cubicBezTo>
                  <a:pt x="6523" y="21308"/>
                  <a:pt x="6537" y="21236"/>
                  <a:pt x="6566" y="21164"/>
                </a:cubicBezTo>
                <a:cubicBezTo>
                  <a:pt x="6566" y="21121"/>
                  <a:pt x="6566" y="21092"/>
                  <a:pt x="6580" y="21049"/>
                </a:cubicBezTo>
                <a:lnTo>
                  <a:pt x="6595" y="20991"/>
                </a:lnTo>
                <a:cubicBezTo>
                  <a:pt x="6552" y="20991"/>
                  <a:pt x="6537" y="20963"/>
                  <a:pt x="6566" y="20920"/>
                </a:cubicBezTo>
                <a:lnTo>
                  <a:pt x="6580" y="20877"/>
                </a:lnTo>
                <a:cubicBezTo>
                  <a:pt x="6580" y="20848"/>
                  <a:pt x="6537" y="20819"/>
                  <a:pt x="6580" y="20776"/>
                </a:cubicBezTo>
                <a:cubicBezTo>
                  <a:pt x="6566" y="20762"/>
                  <a:pt x="6523" y="20690"/>
                  <a:pt x="6523" y="20647"/>
                </a:cubicBezTo>
                <a:cubicBezTo>
                  <a:pt x="6523" y="20618"/>
                  <a:pt x="6580" y="20503"/>
                  <a:pt x="6566" y="20460"/>
                </a:cubicBezTo>
                <a:cubicBezTo>
                  <a:pt x="6566" y="20431"/>
                  <a:pt x="6552" y="20345"/>
                  <a:pt x="6566" y="20331"/>
                </a:cubicBezTo>
                <a:cubicBezTo>
                  <a:pt x="6595" y="20316"/>
                  <a:pt x="6552" y="20273"/>
                  <a:pt x="6552" y="20259"/>
                </a:cubicBezTo>
                <a:cubicBezTo>
                  <a:pt x="6552" y="20230"/>
                  <a:pt x="6566" y="20173"/>
                  <a:pt x="6595" y="20129"/>
                </a:cubicBezTo>
                <a:lnTo>
                  <a:pt x="6566" y="20115"/>
                </a:lnTo>
                <a:lnTo>
                  <a:pt x="6537" y="20086"/>
                </a:lnTo>
                <a:cubicBezTo>
                  <a:pt x="6552" y="20058"/>
                  <a:pt x="6523" y="20000"/>
                  <a:pt x="6552" y="19986"/>
                </a:cubicBezTo>
                <a:cubicBezTo>
                  <a:pt x="6566" y="19971"/>
                  <a:pt x="6624" y="19885"/>
                  <a:pt x="6609" y="19856"/>
                </a:cubicBezTo>
                <a:cubicBezTo>
                  <a:pt x="6595" y="19828"/>
                  <a:pt x="6566" y="19727"/>
                  <a:pt x="6566" y="19684"/>
                </a:cubicBezTo>
                <a:cubicBezTo>
                  <a:pt x="6580" y="19655"/>
                  <a:pt x="6609" y="19612"/>
                  <a:pt x="6638" y="19598"/>
                </a:cubicBezTo>
                <a:lnTo>
                  <a:pt x="6667" y="19569"/>
                </a:lnTo>
                <a:cubicBezTo>
                  <a:pt x="6667" y="19540"/>
                  <a:pt x="6638" y="19526"/>
                  <a:pt x="6624" y="19526"/>
                </a:cubicBezTo>
                <a:cubicBezTo>
                  <a:pt x="6618" y="19529"/>
                  <a:pt x="6613" y="19530"/>
                  <a:pt x="6609" y="19530"/>
                </a:cubicBezTo>
                <a:cubicBezTo>
                  <a:pt x="6589" y="19530"/>
                  <a:pt x="6575" y="19506"/>
                  <a:pt x="6552" y="19483"/>
                </a:cubicBezTo>
                <a:lnTo>
                  <a:pt x="6552" y="19454"/>
                </a:lnTo>
                <a:cubicBezTo>
                  <a:pt x="6537" y="19425"/>
                  <a:pt x="6566" y="19397"/>
                  <a:pt x="6580" y="19368"/>
                </a:cubicBezTo>
                <a:cubicBezTo>
                  <a:pt x="6595" y="19339"/>
                  <a:pt x="6595" y="19282"/>
                  <a:pt x="6580" y="19253"/>
                </a:cubicBezTo>
                <a:cubicBezTo>
                  <a:pt x="6523" y="19196"/>
                  <a:pt x="6566" y="19152"/>
                  <a:pt x="6580" y="19109"/>
                </a:cubicBezTo>
                <a:cubicBezTo>
                  <a:pt x="6609" y="19023"/>
                  <a:pt x="6595" y="18966"/>
                  <a:pt x="6537" y="18908"/>
                </a:cubicBezTo>
                <a:lnTo>
                  <a:pt x="6523" y="18894"/>
                </a:lnTo>
                <a:cubicBezTo>
                  <a:pt x="6509" y="18880"/>
                  <a:pt x="6523" y="18836"/>
                  <a:pt x="6552" y="18822"/>
                </a:cubicBezTo>
                <a:lnTo>
                  <a:pt x="6566" y="18793"/>
                </a:lnTo>
                <a:cubicBezTo>
                  <a:pt x="6609" y="18765"/>
                  <a:pt x="6595" y="18750"/>
                  <a:pt x="6580" y="18707"/>
                </a:cubicBezTo>
                <a:cubicBezTo>
                  <a:pt x="6566" y="18693"/>
                  <a:pt x="6580" y="18664"/>
                  <a:pt x="6566" y="18650"/>
                </a:cubicBezTo>
                <a:cubicBezTo>
                  <a:pt x="6523" y="18621"/>
                  <a:pt x="6552" y="18592"/>
                  <a:pt x="6580" y="18563"/>
                </a:cubicBezTo>
                <a:cubicBezTo>
                  <a:pt x="6595" y="18549"/>
                  <a:pt x="6595" y="18535"/>
                  <a:pt x="6609" y="18506"/>
                </a:cubicBezTo>
                <a:cubicBezTo>
                  <a:pt x="6609" y="18506"/>
                  <a:pt x="6595" y="18492"/>
                  <a:pt x="6595" y="18492"/>
                </a:cubicBezTo>
                <a:lnTo>
                  <a:pt x="6580" y="18492"/>
                </a:lnTo>
                <a:cubicBezTo>
                  <a:pt x="6577" y="18495"/>
                  <a:pt x="6573" y="18497"/>
                  <a:pt x="6569" y="18497"/>
                </a:cubicBezTo>
                <a:cubicBezTo>
                  <a:pt x="6560" y="18497"/>
                  <a:pt x="6556" y="18484"/>
                  <a:pt x="6566" y="18463"/>
                </a:cubicBezTo>
                <a:lnTo>
                  <a:pt x="6566" y="18448"/>
                </a:lnTo>
                <a:cubicBezTo>
                  <a:pt x="6580" y="18405"/>
                  <a:pt x="6580" y="18348"/>
                  <a:pt x="6580" y="18290"/>
                </a:cubicBezTo>
                <a:lnTo>
                  <a:pt x="6580" y="18247"/>
                </a:lnTo>
                <a:cubicBezTo>
                  <a:pt x="6595" y="18190"/>
                  <a:pt x="6595" y="18132"/>
                  <a:pt x="6595" y="18104"/>
                </a:cubicBezTo>
                <a:cubicBezTo>
                  <a:pt x="6552" y="18089"/>
                  <a:pt x="6537" y="18089"/>
                  <a:pt x="6566" y="18032"/>
                </a:cubicBezTo>
                <a:lnTo>
                  <a:pt x="6580" y="18003"/>
                </a:lnTo>
                <a:cubicBezTo>
                  <a:pt x="6580" y="17960"/>
                  <a:pt x="6566" y="17845"/>
                  <a:pt x="6552" y="17745"/>
                </a:cubicBezTo>
                <a:lnTo>
                  <a:pt x="6552" y="17644"/>
                </a:lnTo>
                <a:cubicBezTo>
                  <a:pt x="6552" y="17630"/>
                  <a:pt x="6580" y="17572"/>
                  <a:pt x="6580" y="17572"/>
                </a:cubicBezTo>
                <a:cubicBezTo>
                  <a:pt x="6509" y="17515"/>
                  <a:pt x="6580" y="17472"/>
                  <a:pt x="6595" y="17428"/>
                </a:cubicBezTo>
                <a:cubicBezTo>
                  <a:pt x="6595" y="17414"/>
                  <a:pt x="6652" y="17414"/>
                  <a:pt x="6638" y="17385"/>
                </a:cubicBezTo>
                <a:cubicBezTo>
                  <a:pt x="6634" y="17368"/>
                  <a:pt x="6628" y="17363"/>
                  <a:pt x="6623" y="17363"/>
                </a:cubicBezTo>
                <a:cubicBezTo>
                  <a:pt x="6611" y="17363"/>
                  <a:pt x="6599" y="17387"/>
                  <a:pt x="6596" y="17387"/>
                </a:cubicBezTo>
                <a:cubicBezTo>
                  <a:pt x="6595" y="17387"/>
                  <a:pt x="6595" y="17387"/>
                  <a:pt x="6595" y="17385"/>
                </a:cubicBezTo>
                <a:lnTo>
                  <a:pt x="6566" y="17342"/>
                </a:lnTo>
                <a:cubicBezTo>
                  <a:pt x="6537" y="17285"/>
                  <a:pt x="6523" y="17242"/>
                  <a:pt x="6537" y="17227"/>
                </a:cubicBezTo>
                <a:lnTo>
                  <a:pt x="6580" y="17227"/>
                </a:lnTo>
                <a:cubicBezTo>
                  <a:pt x="6595" y="17213"/>
                  <a:pt x="6595" y="17184"/>
                  <a:pt x="6566" y="17155"/>
                </a:cubicBezTo>
                <a:lnTo>
                  <a:pt x="6580" y="17084"/>
                </a:lnTo>
                <a:cubicBezTo>
                  <a:pt x="6580" y="17069"/>
                  <a:pt x="6580" y="17041"/>
                  <a:pt x="6580" y="17026"/>
                </a:cubicBezTo>
                <a:lnTo>
                  <a:pt x="6566" y="16983"/>
                </a:lnTo>
                <a:cubicBezTo>
                  <a:pt x="6566" y="16940"/>
                  <a:pt x="6580" y="16868"/>
                  <a:pt x="6609" y="16839"/>
                </a:cubicBezTo>
                <a:lnTo>
                  <a:pt x="6580" y="16782"/>
                </a:lnTo>
                <a:cubicBezTo>
                  <a:pt x="6580" y="16768"/>
                  <a:pt x="6509" y="16696"/>
                  <a:pt x="6509" y="16653"/>
                </a:cubicBezTo>
                <a:cubicBezTo>
                  <a:pt x="6494" y="16624"/>
                  <a:pt x="6566" y="16566"/>
                  <a:pt x="6595" y="16552"/>
                </a:cubicBezTo>
                <a:cubicBezTo>
                  <a:pt x="6624" y="16552"/>
                  <a:pt x="6609" y="16480"/>
                  <a:pt x="6566" y="16408"/>
                </a:cubicBezTo>
                <a:lnTo>
                  <a:pt x="6580" y="16337"/>
                </a:lnTo>
                <a:cubicBezTo>
                  <a:pt x="6580" y="16308"/>
                  <a:pt x="6609" y="16279"/>
                  <a:pt x="6595" y="16250"/>
                </a:cubicBezTo>
                <a:cubicBezTo>
                  <a:pt x="6595" y="16236"/>
                  <a:pt x="6552" y="16222"/>
                  <a:pt x="6552" y="16207"/>
                </a:cubicBezTo>
                <a:lnTo>
                  <a:pt x="6552" y="16135"/>
                </a:lnTo>
                <a:cubicBezTo>
                  <a:pt x="6509" y="16107"/>
                  <a:pt x="6523" y="16049"/>
                  <a:pt x="6552" y="16035"/>
                </a:cubicBezTo>
                <a:cubicBezTo>
                  <a:pt x="6566" y="16020"/>
                  <a:pt x="6595" y="15963"/>
                  <a:pt x="6595" y="15934"/>
                </a:cubicBezTo>
                <a:cubicBezTo>
                  <a:pt x="6595" y="15920"/>
                  <a:pt x="6595" y="15891"/>
                  <a:pt x="6609" y="15862"/>
                </a:cubicBezTo>
                <a:lnTo>
                  <a:pt x="6595" y="15848"/>
                </a:lnTo>
                <a:cubicBezTo>
                  <a:pt x="6595" y="15819"/>
                  <a:pt x="6566" y="15791"/>
                  <a:pt x="6552" y="15776"/>
                </a:cubicBezTo>
                <a:lnTo>
                  <a:pt x="6537" y="15719"/>
                </a:lnTo>
                <a:cubicBezTo>
                  <a:pt x="6580" y="15690"/>
                  <a:pt x="6580" y="15647"/>
                  <a:pt x="6566" y="15647"/>
                </a:cubicBezTo>
                <a:cubicBezTo>
                  <a:pt x="6552" y="15633"/>
                  <a:pt x="6580" y="15561"/>
                  <a:pt x="6580" y="15532"/>
                </a:cubicBezTo>
                <a:cubicBezTo>
                  <a:pt x="6595" y="15503"/>
                  <a:pt x="6595" y="15460"/>
                  <a:pt x="6595" y="15446"/>
                </a:cubicBezTo>
                <a:lnTo>
                  <a:pt x="6609" y="15431"/>
                </a:lnTo>
                <a:lnTo>
                  <a:pt x="6667" y="15417"/>
                </a:lnTo>
                <a:cubicBezTo>
                  <a:pt x="6652" y="15374"/>
                  <a:pt x="6624" y="15345"/>
                  <a:pt x="6609" y="15331"/>
                </a:cubicBezTo>
                <a:lnTo>
                  <a:pt x="6595" y="15316"/>
                </a:lnTo>
                <a:cubicBezTo>
                  <a:pt x="6580" y="15302"/>
                  <a:pt x="6580" y="15273"/>
                  <a:pt x="6552" y="15230"/>
                </a:cubicBezTo>
                <a:lnTo>
                  <a:pt x="6580" y="15187"/>
                </a:lnTo>
                <a:lnTo>
                  <a:pt x="6595" y="15158"/>
                </a:lnTo>
                <a:cubicBezTo>
                  <a:pt x="6581" y="15118"/>
                  <a:pt x="6606" y="15064"/>
                  <a:pt x="6621" y="15058"/>
                </a:cubicBezTo>
                <a:lnTo>
                  <a:pt x="6621" y="15058"/>
                </a:lnTo>
                <a:cubicBezTo>
                  <a:pt x="6609" y="15059"/>
                  <a:pt x="6577" y="15062"/>
                  <a:pt x="6537" y="15072"/>
                </a:cubicBezTo>
                <a:lnTo>
                  <a:pt x="6552" y="15000"/>
                </a:lnTo>
                <a:lnTo>
                  <a:pt x="6552" y="14986"/>
                </a:lnTo>
                <a:cubicBezTo>
                  <a:pt x="6580" y="14972"/>
                  <a:pt x="6566" y="14929"/>
                  <a:pt x="6523" y="14900"/>
                </a:cubicBezTo>
                <a:lnTo>
                  <a:pt x="6552" y="14842"/>
                </a:lnTo>
                <a:lnTo>
                  <a:pt x="6595" y="14799"/>
                </a:lnTo>
                <a:cubicBezTo>
                  <a:pt x="6566" y="14756"/>
                  <a:pt x="6580" y="14670"/>
                  <a:pt x="6580" y="14656"/>
                </a:cubicBezTo>
                <a:cubicBezTo>
                  <a:pt x="6580" y="14627"/>
                  <a:pt x="6580" y="14584"/>
                  <a:pt x="6580" y="14541"/>
                </a:cubicBezTo>
                <a:lnTo>
                  <a:pt x="6580" y="14512"/>
                </a:lnTo>
                <a:cubicBezTo>
                  <a:pt x="6566" y="14469"/>
                  <a:pt x="6552" y="14411"/>
                  <a:pt x="6566" y="14397"/>
                </a:cubicBezTo>
                <a:cubicBezTo>
                  <a:pt x="6609" y="14339"/>
                  <a:pt x="6566" y="14311"/>
                  <a:pt x="6537" y="14296"/>
                </a:cubicBezTo>
                <a:lnTo>
                  <a:pt x="6494" y="14282"/>
                </a:lnTo>
                <a:cubicBezTo>
                  <a:pt x="6451" y="14268"/>
                  <a:pt x="6408" y="14239"/>
                  <a:pt x="6394" y="14239"/>
                </a:cubicBezTo>
                <a:cubicBezTo>
                  <a:pt x="6394" y="14225"/>
                  <a:pt x="6408" y="14210"/>
                  <a:pt x="6422" y="14196"/>
                </a:cubicBezTo>
                <a:lnTo>
                  <a:pt x="6451" y="14196"/>
                </a:lnTo>
                <a:cubicBezTo>
                  <a:pt x="6452" y="14197"/>
                  <a:pt x="6454" y="14197"/>
                  <a:pt x="6455" y="14197"/>
                </a:cubicBezTo>
                <a:cubicBezTo>
                  <a:pt x="6469" y="14197"/>
                  <a:pt x="6499" y="14147"/>
                  <a:pt x="6524" y="14147"/>
                </a:cubicBezTo>
                <a:cubicBezTo>
                  <a:pt x="6529" y="14147"/>
                  <a:pt x="6533" y="14149"/>
                  <a:pt x="6537" y="14153"/>
                </a:cubicBezTo>
                <a:cubicBezTo>
                  <a:pt x="6541" y="14155"/>
                  <a:pt x="6544" y="14155"/>
                  <a:pt x="6546" y="14155"/>
                </a:cubicBezTo>
                <a:cubicBezTo>
                  <a:pt x="6562" y="14155"/>
                  <a:pt x="6546" y="14115"/>
                  <a:pt x="6509" y="14052"/>
                </a:cubicBezTo>
                <a:lnTo>
                  <a:pt x="6523" y="14009"/>
                </a:lnTo>
                <a:cubicBezTo>
                  <a:pt x="6552" y="13937"/>
                  <a:pt x="6552" y="13880"/>
                  <a:pt x="6537" y="13808"/>
                </a:cubicBezTo>
                <a:lnTo>
                  <a:pt x="6537" y="13736"/>
                </a:lnTo>
                <a:cubicBezTo>
                  <a:pt x="6523" y="13635"/>
                  <a:pt x="6509" y="13535"/>
                  <a:pt x="6509" y="13492"/>
                </a:cubicBezTo>
                <a:lnTo>
                  <a:pt x="6537" y="13463"/>
                </a:lnTo>
                <a:cubicBezTo>
                  <a:pt x="6580" y="13391"/>
                  <a:pt x="6494" y="13377"/>
                  <a:pt x="6494" y="13348"/>
                </a:cubicBezTo>
                <a:cubicBezTo>
                  <a:pt x="6480" y="13334"/>
                  <a:pt x="6509" y="13319"/>
                  <a:pt x="6509" y="13305"/>
                </a:cubicBezTo>
                <a:cubicBezTo>
                  <a:pt x="6523" y="13262"/>
                  <a:pt x="6566" y="13176"/>
                  <a:pt x="6537" y="13147"/>
                </a:cubicBezTo>
                <a:cubicBezTo>
                  <a:pt x="6509" y="13090"/>
                  <a:pt x="6552" y="13090"/>
                  <a:pt x="6566" y="13061"/>
                </a:cubicBezTo>
                <a:cubicBezTo>
                  <a:pt x="6566" y="13046"/>
                  <a:pt x="6552" y="13018"/>
                  <a:pt x="6537" y="13003"/>
                </a:cubicBezTo>
                <a:cubicBezTo>
                  <a:pt x="6523" y="13003"/>
                  <a:pt x="6566" y="12773"/>
                  <a:pt x="6523" y="12702"/>
                </a:cubicBezTo>
                <a:cubicBezTo>
                  <a:pt x="6480" y="12630"/>
                  <a:pt x="6494" y="12529"/>
                  <a:pt x="6523" y="12529"/>
                </a:cubicBezTo>
                <a:cubicBezTo>
                  <a:pt x="6537" y="12515"/>
                  <a:pt x="6509" y="12472"/>
                  <a:pt x="6509" y="12457"/>
                </a:cubicBezTo>
                <a:cubicBezTo>
                  <a:pt x="6494" y="12443"/>
                  <a:pt x="6537" y="12371"/>
                  <a:pt x="6552" y="12357"/>
                </a:cubicBezTo>
                <a:cubicBezTo>
                  <a:pt x="6566" y="12328"/>
                  <a:pt x="6523" y="12184"/>
                  <a:pt x="6523" y="12141"/>
                </a:cubicBezTo>
                <a:cubicBezTo>
                  <a:pt x="6537" y="12098"/>
                  <a:pt x="6537" y="12055"/>
                  <a:pt x="6537" y="12041"/>
                </a:cubicBezTo>
                <a:cubicBezTo>
                  <a:pt x="6494" y="11983"/>
                  <a:pt x="6509" y="11969"/>
                  <a:pt x="6566" y="11969"/>
                </a:cubicBezTo>
                <a:cubicBezTo>
                  <a:pt x="6566" y="11955"/>
                  <a:pt x="6552" y="11897"/>
                  <a:pt x="6523" y="11840"/>
                </a:cubicBezTo>
                <a:lnTo>
                  <a:pt x="6523" y="11796"/>
                </a:lnTo>
                <a:cubicBezTo>
                  <a:pt x="6523" y="11739"/>
                  <a:pt x="6494" y="11710"/>
                  <a:pt x="6466" y="11667"/>
                </a:cubicBezTo>
                <a:cubicBezTo>
                  <a:pt x="6466" y="11653"/>
                  <a:pt x="6494" y="11638"/>
                  <a:pt x="6494" y="11638"/>
                </a:cubicBezTo>
                <a:cubicBezTo>
                  <a:pt x="6509" y="11638"/>
                  <a:pt x="6480" y="11595"/>
                  <a:pt x="6466" y="11581"/>
                </a:cubicBezTo>
                <a:cubicBezTo>
                  <a:pt x="6466" y="11567"/>
                  <a:pt x="6451" y="11480"/>
                  <a:pt x="6466" y="11452"/>
                </a:cubicBezTo>
                <a:cubicBezTo>
                  <a:pt x="6480" y="11423"/>
                  <a:pt x="6552" y="11322"/>
                  <a:pt x="6552" y="11294"/>
                </a:cubicBezTo>
                <a:cubicBezTo>
                  <a:pt x="6537" y="11251"/>
                  <a:pt x="6537" y="11207"/>
                  <a:pt x="6523" y="11207"/>
                </a:cubicBezTo>
                <a:lnTo>
                  <a:pt x="6509" y="11193"/>
                </a:lnTo>
                <a:cubicBezTo>
                  <a:pt x="6509" y="11193"/>
                  <a:pt x="6480" y="11179"/>
                  <a:pt x="6480" y="11164"/>
                </a:cubicBezTo>
                <a:cubicBezTo>
                  <a:pt x="6494" y="11136"/>
                  <a:pt x="6523" y="11107"/>
                  <a:pt x="6509" y="11092"/>
                </a:cubicBezTo>
                <a:lnTo>
                  <a:pt x="6494" y="11049"/>
                </a:lnTo>
                <a:cubicBezTo>
                  <a:pt x="6509" y="11021"/>
                  <a:pt x="6480" y="10920"/>
                  <a:pt x="6494" y="10891"/>
                </a:cubicBezTo>
                <a:cubicBezTo>
                  <a:pt x="6509" y="10863"/>
                  <a:pt x="6509" y="10820"/>
                  <a:pt x="6494" y="10791"/>
                </a:cubicBezTo>
                <a:lnTo>
                  <a:pt x="6509" y="10748"/>
                </a:lnTo>
                <a:lnTo>
                  <a:pt x="6523" y="10719"/>
                </a:lnTo>
                <a:cubicBezTo>
                  <a:pt x="6523" y="10661"/>
                  <a:pt x="6494" y="10590"/>
                  <a:pt x="6494" y="10547"/>
                </a:cubicBezTo>
                <a:lnTo>
                  <a:pt x="6480" y="10518"/>
                </a:lnTo>
                <a:cubicBezTo>
                  <a:pt x="6480" y="10475"/>
                  <a:pt x="6494" y="10432"/>
                  <a:pt x="6494" y="10388"/>
                </a:cubicBezTo>
                <a:cubicBezTo>
                  <a:pt x="6494" y="10345"/>
                  <a:pt x="6480" y="10302"/>
                  <a:pt x="6480" y="10259"/>
                </a:cubicBezTo>
                <a:lnTo>
                  <a:pt x="6480" y="10187"/>
                </a:lnTo>
                <a:cubicBezTo>
                  <a:pt x="6451" y="10130"/>
                  <a:pt x="6480" y="9986"/>
                  <a:pt x="6494" y="9943"/>
                </a:cubicBezTo>
                <a:cubicBezTo>
                  <a:pt x="6523" y="9914"/>
                  <a:pt x="6509" y="9871"/>
                  <a:pt x="6466" y="9871"/>
                </a:cubicBezTo>
                <a:lnTo>
                  <a:pt x="6480" y="9828"/>
                </a:lnTo>
                <a:cubicBezTo>
                  <a:pt x="6509" y="9799"/>
                  <a:pt x="6509" y="9785"/>
                  <a:pt x="6480" y="9756"/>
                </a:cubicBezTo>
                <a:cubicBezTo>
                  <a:pt x="6451" y="9742"/>
                  <a:pt x="6451" y="9728"/>
                  <a:pt x="6480" y="9699"/>
                </a:cubicBezTo>
                <a:cubicBezTo>
                  <a:pt x="6494" y="9684"/>
                  <a:pt x="6480" y="9641"/>
                  <a:pt x="6466" y="9613"/>
                </a:cubicBezTo>
                <a:lnTo>
                  <a:pt x="6408" y="9541"/>
                </a:lnTo>
                <a:cubicBezTo>
                  <a:pt x="6466" y="9541"/>
                  <a:pt x="6480" y="9498"/>
                  <a:pt x="6466" y="9483"/>
                </a:cubicBezTo>
                <a:cubicBezTo>
                  <a:pt x="6451" y="9469"/>
                  <a:pt x="6437" y="9426"/>
                  <a:pt x="6451" y="9397"/>
                </a:cubicBezTo>
                <a:lnTo>
                  <a:pt x="6451" y="9368"/>
                </a:lnTo>
                <a:cubicBezTo>
                  <a:pt x="6437" y="9354"/>
                  <a:pt x="6408" y="9354"/>
                  <a:pt x="6379" y="9340"/>
                </a:cubicBezTo>
                <a:lnTo>
                  <a:pt x="6394" y="9311"/>
                </a:lnTo>
                <a:cubicBezTo>
                  <a:pt x="6397" y="9301"/>
                  <a:pt x="6401" y="9297"/>
                  <a:pt x="6406" y="9297"/>
                </a:cubicBezTo>
                <a:cubicBezTo>
                  <a:pt x="6420" y="9297"/>
                  <a:pt x="6438" y="9327"/>
                  <a:pt x="6457" y="9327"/>
                </a:cubicBezTo>
                <a:cubicBezTo>
                  <a:pt x="6460" y="9327"/>
                  <a:pt x="6463" y="9327"/>
                  <a:pt x="6466" y="9325"/>
                </a:cubicBezTo>
                <a:cubicBezTo>
                  <a:pt x="6480" y="9311"/>
                  <a:pt x="6466" y="9282"/>
                  <a:pt x="6437" y="9268"/>
                </a:cubicBezTo>
                <a:lnTo>
                  <a:pt x="6422" y="9239"/>
                </a:lnTo>
                <a:lnTo>
                  <a:pt x="6422" y="9225"/>
                </a:lnTo>
                <a:cubicBezTo>
                  <a:pt x="6422" y="9218"/>
                  <a:pt x="6430" y="9214"/>
                  <a:pt x="6439" y="9214"/>
                </a:cubicBezTo>
                <a:cubicBezTo>
                  <a:pt x="6448" y="9214"/>
                  <a:pt x="6458" y="9218"/>
                  <a:pt x="6466" y="9225"/>
                </a:cubicBezTo>
                <a:cubicBezTo>
                  <a:pt x="6467" y="9226"/>
                  <a:pt x="6468" y="9227"/>
                  <a:pt x="6470" y="9227"/>
                </a:cubicBezTo>
                <a:cubicBezTo>
                  <a:pt x="6480" y="9227"/>
                  <a:pt x="6480" y="9180"/>
                  <a:pt x="6480" y="9167"/>
                </a:cubicBezTo>
                <a:cubicBezTo>
                  <a:pt x="6480" y="9153"/>
                  <a:pt x="6466" y="9095"/>
                  <a:pt x="6451" y="9024"/>
                </a:cubicBezTo>
                <a:lnTo>
                  <a:pt x="6451" y="8937"/>
                </a:lnTo>
                <a:cubicBezTo>
                  <a:pt x="6451" y="8880"/>
                  <a:pt x="6408" y="8822"/>
                  <a:pt x="6437" y="8794"/>
                </a:cubicBezTo>
                <a:cubicBezTo>
                  <a:pt x="6451" y="8736"/>
                  <a:pt x="6451" y="8693"/>
                  <a:pt x="6422" y="8636"/>
                </a:cubicBezTo>
                <a:cubicBezTo>
                  <a:pt x="6408" y="8593"/>
                  <a:pt x="6408" y="8535"/>
                  <a:pt x="6437" y="8492"/>
                </a:cubicBezTo>
                <a:lnTo>
                  <a:pt x="6466" y="8449"/>
                </a:lnTo>
                <a:cubicBezTo>
                  <a:pt x="6451" y="8406"/>
                  <a:pt x="6437" y="8348"/>
                  <a:pt x="6408" y="8305"/>
                </a:cubicBezTo>
                <a:lnTo>
                  <a:pt x="6394" y="8277"/>
                </a:lnTo>
                <a:lnTo>
                  <a:pt x="6394" y="8248"/>
                </a:lnTo>
                <a:cubicBezTo>
                  <a:pt x="6394" y="8205"/>
                  <a:pt x="6394" y="8133"/>
                  <a:pt x="6365" y="8090"/>
                </a:cubicBezTo>
                <a:lnTo>
                  <a:pt x="6379" y="8032"/>
                </a:lnTo>
                <a:cubicBezTo>
                  <a:pt x="6408" y="7932"/>
                  <a:pt x="6379" y="7802"/>
                  <a:pt x="6322" y="7659"/>
                </a:cubicBezTo>
                <a:lnTo>
                  <a:pt x="6322" y="7644"/>
                </a:lnTo>
                <a:cubicBezTo>
                  <a:pt x="6322" y="7616"/>
                  <a:pt x="6322" y="7544"/>
                  <a:pt x="6322" y="7472"/>
                </a:cubicBezTo>
                <a:lnTo>
                  <a:pt x="6394" y="7429"/>
                </a:lnTo>
                <a:cubicBezTo>
                  <a:pt x="6394" y="7429"/>
                  <a:pt x="6379" y="7400"/>
                  <a:pt x="6379" y="7386"/>
                </a:cubicBezTo>
                <a:lnTo>
                  <a:pt x="6351" y="7357"/>
                </a:lnTo>
                <a:cubicBezTo>
                  <a:pt x="6336" y="7300"/>
                  <a:pt x="6379" y="7185"/>
                  <a:pt x="6351" y="7170"/>
                </a:cubicBezTo>
                <a:cubicBezTo>
                  <a:pt x="6336" y="7141"/>
                  <a:pt x="6307" y="7070"/>
                  <a:pt x="6307" y="7055"/>
                </a:cubicBezTo>
                <a:cubicBezTo>
                  <a:pt x="6322" y="7027"/>
                  <a:pt x="6307" y="6998"/>
                  <a:pt x="6307" y="6983"/>
                </a:cubicBezTo>
                <a:cubicBezTo>
                  <a:pt x="6293" y="6983"/>
                  <a:pt x="6279" y="6955"/>
                  <a:pt x="6264" y="6940"/>
                </a:cubicBezTo>
                <a:lnTo>
                  <a:pt x="6264" y="6912"/>
                </a:lnTo>
                <a:cubicBezTo>
                  <a:pt x="6279" y="6897"/>
                  <a:pt x="6293" y="6854"/>
                  <a:pt x="6293" y="6840"/>
                </a:cubicBezTo>
                <a:lnTo>
                  <a:pt x="6236" y="6797"/>
                </a:lnTo>
                <a:cubicBezTo>
                  <a:pt x="6264" y="6739"/>
                  <a:pt x="6221" y="6710"/>
                  <a:pt x="6193" y="6710"/>
                </a:cubicBezTo>
                <a:cubicBezTo>
                  <a:pt x="6178" y="6710"/>
                  <a:pt x="6135" y="6754"/>
                  <a:pt x="6106" y="6797"/>
                </a:cubicBezTo>
                <a:lnTo>
                  <a:pt x="6063" y="6768"/>
                </a:lnTo>
                <a:lnTo>
                  <a:pt x="6006" y="6739"/>
                </a:lnTo>
                <a:cubicBezTo>
                  <a:pt x="6034" y="6682"/>
                  <a:pt x="6078" y="6639"/>
                  <a:pt x="6078" y="6624"/>
                </a:cubicBezTo>
                <a:lnTo>
                  <a:pt x="6078" y="6610"/>
                </a:lnTo>
                <a:cubicBezTo>
                  <a:pt x="6078" y="6596"/>
                  <a:pt x="6049" y="6481"/>
                  <a:pt x="6049" y="6437"/>
                </a:cubicBezTo>
                <a:cubicBezTo>
                  <a:pt x="6049" y="6405"/>
                  <a:pt x="6089" y="6389"/>
                  <a:pt x="6122" y="6389"/>
                </a:cubicBezTo>
                <a:cubicBezTo>
                  <a:pt x="6132" y="6389"/>
                  <a:pt x="6142" y="6391"/>
                  <a:pt x="6149" y="6394"/>
                </a:cubicBezTo>
                <a:cubicBezTo>
                  <a:pt x="6170" y="6405"/>
                  <a:pt x="6190" y="6415"/>
                  <a:pt x="6200" y="6415"/>
                </a:cubicBezTo>
                <a:cubicBezTo>
                  <a:pt x="6204" y="6415"/>
                  <a:pt x="6207" y="6413"/>
                  <a:pt x="6207" y="6409"/>
                </a:cubicBezTo>
                <a:lnTo>
                  <a:pt x="6193" y="6409"/>
                </a:lnTo>
                <a:cubicBezTo>
                  <a:pt x="6193" y="6366"/>
                  <a:pt x="6164" y="6308"/>
                  <a:pt x="6178" y="6294"/>
                </a:cubicBezTo>
                <a:cubicBezTo>
                  <a:pt x="6207" y="6265"/>
                  <a:pt x="6178" y="6193"/>
                  <a:pt x="6250" y="6193"/>
                </a:cubicBezTo>
                <a:cubicBezTo>
                  <a:pt x="6250" y="6193"/>
                  <a:pt x="6264" y="6179"/>
                  <a:pt x="6250" y="6179"/>
                </a:cubicBezTo>
                <a:cubicBezTo>
                  <a:pt x="6207" y="6093"/>
                  <a:pt x="6250" y="5992"/>
                  <a:pt x="6236" y="5906"/>
                </a:cubicBezTo>
                <a:cubicBezTo>
                  <a:pt x="6221" y="5848"/>
                  <a:pt x="6221" y="5791"/>
                  <a:pt x="6193" y="5734"/>
                </a:cubicBezTo>
                <a:lnTo>
                  <a:pt x="6193" y="5705"/>
                </a:lnTo>
                <a:cubicBezTo>
                  <a:pt x="6149" y="5662"/>
                  <a:pt x="6178" y="5604"/>
                  <a:pt x="6193" y="5590"/>
                </a:cubicBezTo>
                <a:cubicBezTo>
                  <a:pt x="6207" y="5575"/>
                  <a:pt x="6135" y="5518"/>
                  <a:pt x="6106" y="5504"/>
                </a:cubicBezTo>
                <a:cubicBezTo>
                  <a:pt x="6078" y="5504"/>
                  <a:pt x="6106" y="5489"/>
                  <a:pt x="6135" y="5489"/>
                </a:cubicBezTo>
                <a:cubicBezTo>
                  <a:pt x="6149" y="5475"/>
                  <a:pt x="6135" y="5432"/>
                  <a:pt x="6121" y="5432"/>
                </a:cubicBezTo>
                <a:cubicBezTo>
                  <a:pt x="6121" y="5417"/>
                  <a:pt x="6135" y="5389"/>
                  <a:pt x="6193" y="5374"/>
                </a:cubicBezTo>
                <a:lnTo>
                  <a:pt x="6164" y="5317"/>
                </a:lnTo>
                <a:cubicBezTo>
                  <a:pt x="6164" y="5288"/>
                  <a:pt x="6135" y="5245"/>
                  <a:pt x="6135" y="5216"/>
                </a:cubicBezTo>
                <a:cubicBezTo>
                  <a:pt x="6164" y="5188"/>
                  <a:pt x="6149" y="5159"/>
                  <a:pt x="6135" y="5130"/>
                </a:cubicBezTo>
                <a:cubicBezTo>
                  <a:pt x="6121" y="5087"/>
                  <a:pt x="6121" y="5073"/>
                  <a:pt x="6135" y="4986"/>
                </a:cubicBezTo>
                <a:cubicBezTo>
                  <a:pt x="6135" y="4958"/>
                  <a:pt x="6121" y="4915"/>
                  <a:pt x="6121" y="4915"/>
                </a:cubicBezTo>
                <a:cubicBezTo>
                  <a:pt x="6034" y="4886"/>
                  <a:pt x="6078" y="4843"/>
                  <a:pt x="6092" y="4800"/>
                </a:cubicBezTo>
                <a:cubicBezTo>
                  <a:pt x="6106" y="4785"/>
                  <a:pt x="6121" y="4757"/>
                  <a:pt x="6078" y="4742"/>
                </a:cubicBezTo>
                <a:cubicBezTo>
                  <a:pt x="6020" y="4728"/>
                  <a:pt x="6034" y="4713"/>
                  <a:pt x="6063" y="4670"/>
                </a:cubicBezTo>
                <a:cubicBezTo>
                  <a:pt x="6078" y="4656"/>
                  <a:pt x="6121" y="4656"/>
                  <a:pt x="6092" y="4613"/>
                </a:cubicBezTo>
                <a:lnTo>
                  <a:pt x="6063" y="4598"/>
                </a:lnTo>
                <a:cubicBezTo>
                  <a:pt x="6049" y="4570"/>
                  <a:pt x="5948" y="4512"/>
                  <a:pt x="5948" y="4484"/>
                </a:cubicBezTo>
                <a:cubicBezTo>
                  <a:pt x="5963" y="4455"/>
                  <a:pt x="6006" y="4426"/>
                  <a:pt x="6020" y="4412"/>
                </a:cubicBezTo>
                <a:cubicBezTo>
                  <a:pt x="6034" y="4412"/>
                  <a:pt x="6034" y="4340"/>
                  <a:pt x="6020" y="4239"/>
                </a:cubicBezTo>
                <a:lnTo>
                  <a:pt x="6006" y="4167"/>
                </a:lnTo>
                <a:lnTo>
                  <a:pt x="6006" y="4153"/>
                </a:lnTo>
                <a:cubicBezTo>
                  <a:pt x="5991" y="4139"/>
                  <a:pt x="5963" y="4110"/>
                  <a:pt x="5934" y="4096"/>
                </a:cubicBezTo>
                <a:lnTo>
                  <a:pt x="5963" y="4067"/>
                </a:lnTo>
                <a:cubicBezTo>
                  <a:pt x="6006" y="4024"/>
                  <a:pt x="6006" y="3995"/>
                  <a:pt x="5977" y="3938"/>
                </a:cubicBezTo>
                <a:cubicBezTo>
                  <a:pt x="5948" y="3866"/>
                  <a:pt x="5963" y="3794"/>
                  <a:pt x="5948" y="3708"/>
                </a:cubicBezTo>
                <a:lnTo>
                  <a:pt x="5934" y="3693"/>
                </a:lnTo>
                <a:cubicBezTo>
                  <a:pt x="5905" y="3665"/>
                  <a:pt x="5920" y="3607"/>
                  <a:pt x="5934" y="3593"/>
                </a:cubicBezTo>
                <a:cubicBezTo>
                  <a:pt x="5948" y="3564"/>
                  <a:pt x="5891" y="3550"/>
                  <a:pt x="5848" y="3550"/>
                </a:cubicBezTo>
                <a:cubicBezTo>
                  <a:pt x="5829" y="3550"/>
                  <a:pt x="5790" y="3556"/>
                  <a:pt x="5763" y="3556"/>
                </a:cubicBezTo>
                <a:cubicBezTo>
                  <a:pt x="5749" y="3556"/>
                  <a:pt x="5738" y="3554"/>
                  <a:pt x="5733" y="3550"/>
                </a:cubicBezTo>
                <a:cubicBezTo>
                  <a:pt x="5704" y="3550"/>
                  <a:pt x="5718" y="3521"/>
                  <a:pt x="5733" y="3521"/>
                </a:cubicBezTo>
                <a:cubicBezTo>
                  <a:pt x="5747" y="3507"/>
                  <a:pt x="5718" y="3449"/>
                  <a:pt x="5704" y="3435"/>
                </a:cubicBezTo>
                <a:cubicBezTo>
                  <a:pt x="5690" y="3406"/>
                  <a:pt x="5762" y="3392"/>
                  <a:pt x="5776" y="3392"/>
                </a:cubicBezTo>
                <a:cubicBezTo>
                  <a:pt x="5805" y="3392"/>
                  <a:pt x="5819" y="3377"/>
                  <a:pt x="5819" y="3363"/>
                </a:cubicBezTo>
                <a:cubicBezTo>
                  <a:pt x="5833" y="3334"/>
                  <a:pt x="5848" y="3291"/>
                  <a:pt x="5848" y="3262"/>
                </a:cubicBezTo>
                <a:lnTo>
                  <a:pt x="5862" y="3234"/>
                </a:lnTo>
                <a:cubicBezTo>
                  <a:pt x="5848" y="3191"/>
                  <a:pt x="5833" y="3147"/>
                  <a:pt x="5833" y="3147"/>
                </a:cubicBezTo>
                <a:cubicBezTo>
                  <a:pt x="5819" y="3133"/>
                  <a:pt x="5718" y="3090"/>
                  <a:pt x="5718" y="3047"/>
                </a:cubicBezTo>
                <a:cubicBezTo>
                  <a:pt x="5718" y="3025"/>
                  <a:pt x="5729" y="3018"/>
                  <a:pt x="5742" y="3018"/>
                </a:cubicBezTo>
                <a:cubicBezTo>
                  <a:pt x="5754" y="3018"/>
                  <a:pt x="5769" y="3025"/>
                  <a:pt x="5776" y="3032"/>
                </a:cubicBezTo>
                <a:cubicBezTo>
                  <a:pt x="5779" y="3039"/>
                  <a:pt x="5782" y="3042"/>
                  <a:pt x="5785" y="3042"/>
                </a:cubicBezTo>
                <a:cubicBezTo>
                  <a:pt x="5795" y="3042"/>
                  <a:pt x="5801" y="3005"/>
                  <a:pt x="5790" y="2961"/>
                </a:cubicBezTo>
                <a:lnTo>
                  <a:pt x="5805" y="2903"/>
                </a:lnTo>
                <a:lnTo>
                  <a:pt x="5833" y="2846"/>
                </a:lnTo>
                <a:cubicBezTo>
                  <a:pt x="5790" y="2803"/>
                  <a:pt x="5762" y="2731"/>
                  <a:pt x="5762" y="2688"/>
                </a:cubicBezTo>
                <a:lnTo>
                  <a:pt x="5776" y="2645"/>
                </a:lnTo>
                <a:cubicBezTo>
                  <a:pt x="5776" y="2630"/>
                  <a:pt x="5762" y="2616"/>
                  <a:pt x="5747" y="2616"/>
                </a:cubicBezTo>
                <a:cubicBezTo>
                  <a:pt x="5718" y="2645"/>
                  <a:pt x="5704" y="2659"/>
                  <a:pt x="5690" y="2688"/>
                </a:cubicBezTo>
                <a:lnTo>
                  <a:pt x="5690" y="2716"/>
                </a:lnTo>
                <a:cubicBezTo>
                  <a:pt x="5690" y="2745"/>
                  <a:pt x="5675" y="2774"/>
                  <a:pt x="5675" y="2774"/>
                </a:cubicBezTo>
                <a:cubicBezTo>
                  <a:pt x="5661" y="2774"/>
                  <a:pt x="5618" y="2688"/>
                  <a:pt x="5603" y="2645"/>
                </a:cubicBezTo>
                <a:cubicBezTo>
                  <a:pt x="5589" y="2616"/>
                  <a:pt x="5560" y="2601"/>
                  <a:pt x="5560" y="2601"/>
                </a:cubicBezTo>
                <a:cubicBezTo>
                  <a:pt x="5546" y="2616"/>
                  <a:pt x="5517" y="2659"/>
                  <a:pt x="5489" y="2702"/>
                </a:cubicBezTo>
                <a:cubicBezTo>
                  <a:pt x="5486" y="2708"/>
                  <a:pt x="5481" y="2715"/>
                  <a:pt x="5477" y="2723"/>
                </a:cubicBezTo>
                <a:lnTo>
                  <a:pt x="5477" y="2723"/>
                </a:lnTo>
                <a:cubicBezTo>
                  <a:pt x="5466" y="2703"/>
                  <a:pt x="5460" y="2681"/>
                  <a:pt x="5460" y="2659"/>
                </a:cubicBezTo>
                <a:lnTo>
                  <a:pt x="5417" y="2659"/>
                </a:lnTo>
                <a:cubicBezTo>
                  <a:pt x="5415" y="2660"/>
                  <a:pt x="5414" y="2661"/>
                  <a:pt x="5412" y="2661"/>
                </a:cubicBezTo>
                <a:cubicBezTo>
                  <a:pt x="5399" y="2661"/>
                  <a:pt x="5388" y="2614"/>
                  <a:pt x="5388" y="2601"/>
                </a:cubicBezTo>
                <a:cubicBezTo>
                  <a:pt x="5388" y="2573"/>
                  <a:pt x="5388" y="2558"/>
                  <a:pt x="5402" y="2558"/>
                </a:cubicBezTo>
                <a:cubicBezTo>
                  <a:pt x="5402" y="2558"/>
                  <a:pt x="5474" y="2587"/>
                  <a:pt x="5489" y="2601"/>
                </a:cubicBezTo>
                <a:cubicBezTo>
                  <a:pt x="5517" y="2601"/>
                  <a:pt x="5546" y="2587"/>
                  <a:pt x="5546" y="2558"/>
                </a:cubicBezTo>
                <a:lnTo>
                  <a:pt x="5517" y="2558"/>
                </a:lnTo>
                <a:cubicBezTo>
                  <a:pt x="5510" y="2551"/>
                  <a:pt x="5499" y="2551"/>
                  <a:pt x="5489" y="2551"/>
                </a:cubicBezTo>
                <a:cubicBezTo>
                  <a:pt x="5478" y="2551"/>
                  <a:pt x="5467" y="2551"/>
                  <a:pt x="5460" y="2544"/>
                </a:cubicBezTo>
                <a:cubicBezTo>
                  <a:pt x="5445" y="2515"/>
                  <a:pt x="5460" y="2501"/>
                  <a:pt x="5460" y="2501"/>
                </a:cubicBezTo>
                <a:lnTo>
                  <a:pt x="5489" y="2501"/>
                </a:lnTo>
                <a:cubicBezTo>
                  <a:pt x="5489" y="2504"/>
                  <a:pt x="5490" y="2505"/>
                  <a:pt x="5493" y="2505"/>
                </a:cubicBezTo>
                <a:cubicBezTo>
                  <a:pt x="5504" y="2505"/>
                  <a:pt x="5537" y="2481"/>
                  <a:pt x="5560" y="2458"/>
                </a:cubicBezTo>
                <a:lnTo>
                  <a:pt x="5575" y="2429"/>
                </a:lnTo>
                <a:lnTo>
                  <a:pt x="5589" y="2415"/>
                </a:lnTo>
                <a:cubicBezTo>
                  <a:pt x="5596" y="2400"/>
                  <a:pt x="5582" y="2397"/>
                  <a:pt x="5562" y="2397"/>
                </a:cubicBezTo>
                <a:cubicBezTo>
                  <a:pt x="5542" y="2397"/>
                  <a:pt x="5517" y="2400"/>
                  <a:pt x="5503" y="2400"/>
                </a:cubicBezTo>
                <a:cubicBezTo>
                  <a:pt x="5497" y="2403"/>
                  <a:pt x="5491" y="2404"/>
                  <a:pt x="5485" y="2404"/>
                </a:cubicBezTo>
                <a:cubicBezTo>
                  <a:pt x="5459" y="2404"/>
                  <a:pt x="5431" y="2383"/>
                  <a:pt x="5431" y="2372"/>
                </a:cubicBezTo>
                <a:cubicBezTo>
                  <a:pt x="5429" y="2368"/>
                  <a:pt x="5427" y="2366"/>
                  <a:pt x="5425" y="2366"/>
                </a:cubicBezTo>
                <a:cubicBezTo>
                  <a:pt x="5413" y="2366"/>
                  <a:pt x="5402" y="2433"/>
                  <a:pt x="5402" y="2458"/>
                </a:cubicBezTo>
                <a:cubicBezTo>
                  <a:pt x="5402" y="2466"/>
                  <a:pt x="5398" y="2474"/>
                  <a:pt x="5391" y="2474"/>
                </a:cubicBezTo>
                <a:cubicBezTo>
                  <a:pt x="5386" y="2474"/>
                  <a:pt x="5380" y="2470"/>
                  <a:pt x="5374" y="2458"/>
                </a:cubicBezTo>
                <a:lnTo>
                  <a:pt x="5359" y="2458"/>
                </a:lnTo>
                <a:lnTo>
                  <a:pt x="5302" y="2386"/>
                </a:lnTo>
                <a:cubicBezTo>
                  <a:pt x="5330" y="2328"/>
                  <a:pt x="5374" y="2257"/>
                  <a:pt x="5359" y="2242"/>
                </a:cubicBezTo>
                <a:cubicBezTo>
                  <a:pt x="5345" y="2228"/>
                  <a:pt x="5316" y="2185"/>
                  <a:pt x="5273" y="2142"/>
                </a:cubicBezTo>
                <a:lnTo>
                  <a:pt x="5287" y="2127"/>
                </a:lnTo>
                <a:lnTo>
                  <a:pt x="5316" y="2041"/>
                </a:lnTo>
                <a:cubicBezTo>
                  <a:pt x="5298" y="2023"/>
                  <a:pt x="5280" y="2015"/>
                  <a:pt x="5265" y="2015"/>
                </a:cubicBezTo>
                <a:cubicBezTo>
                  <a:pt x="5244" y="2015"/>
                  <a:pt x="5230" y="2030"/>
                  <a:pt x="5230" y="2055"/>
                </a:cubicBezTo>
                <a:lnTo>
                  <a:pt x="5201" y="2099"/>
                </a:lnTo>
                <a:lnTo>
                  <a:pt x="5187" y="2127"/>
                </a:lnTo>
                <a:cubicBezTo>
                  <a:pt x="5158" y="2156"/>
                  <a:pt x="5158" y="2242"/>
                  <a:pt x="5201" y="2300"/>
                </a:cubicBezTo>
                <a:lnTo>
                  <a:pt x="5216" y="2357"/>
                </a:lnTo>
                <a:lnTo>
                  <a:pt x="5230" y="2429"/>
                </a:lnTo>
                <a:cubicBezTo>
                  <a:pt x="5158" y="2472"/>
                  <a:pt x="5115" y="2530"/>
                  <a:pt x="5144" y="2544"/>
                </a:cubicBezTo>
                <a:lnTo>
                  <a:pt x="5158" y="2573"/>
                </a:lnTo>
                <a:cubicBezTo>
                  <a:pt x="5158" y="2573"/>
                  <a:pt x="5158" y="2587"/>
                  <a:pt x="5158" y="2601"/>
                </a:cubicBezTo>
                <a:cubicBezTo>
                  <a:pt x="5144" y="2601"/>
                  <a:pt x="5129" y="2616"/>
                  <a:pt x="5115" y="2616"/>
                </a:cubicBezTo>
                <a:cubicBezTo>
                  <a:pt x="5101" y="2601"/>
                  <a:pt x="5058" y="2601"/>
                  <a:pt x="5014" y="2587"/>
                </a:cubicBezTo>
                <a:lnTo>
                  <a:pt x="5014" y="2587"/>
                </a:lnTo>
                <a:lnTo>
                  <a:pt x="5029" y="2659"/>
                </a:lnTo>
                <a:cubicBezTo>
                  <a:pt x="5029" y="2673"/>
                  <a:pt x="5029" y="2702"/>
                  <a:pt x="5014" y="2716"/>
                </a:cubicBezTo>
                <a:lnTo>
                  <a:pt x="5000" y="2745"/>
                </a:lnTo>
                <a:cubicBezTo>
                  <a:pt x="5014" y="2759"/>
                  <a:pt x="5043" y="2817"/>
                  <a:pt x="5072" y="2860"/>
                </a:cubicBezTo>
                <a:lnTo>
                  <a:pt x="5086" y="2903"/>
                </a:lnTo>
                <a:lnTo>
                  <a:pt x="5086" y="2918"/>
                </a:lnTo>
                <a:cubicBezTo>
                  <a:pt x="5086" y="2932"/>
                  <a:pt x="5101" y="2932"/>
                  <a:pt x="5115" y="2932"/>
                </a:cubicBezTo>
                <a:lnTo>
                  <a:pt x="5129" y="2918"/>
                </a:lnTo>
                <a:cubicBezTo>
                  <a:pt x="5129" y="2905"/>
                  <a:pt x="5134" y="2901"/>
                  <a:pt x="5140" y="2901"/>
                </a:cubicBezTo>
                <a:cubicBezTo>
                  <a:pt x="5149" y="2901"/>
                  <a:pt x="5158" y="2909"/>
                  <a:pt x="5158" y="2918"/>
                </a:cubicBezTo>
                <a:cubicBezTo>
                  <a:pt x="5161" y="2920"/>
                  <a:pt x="5164" y="2921"/>
                  <a:pt x="5166" y="2921"/>
                </a:cubicBezTo>
                <a:cubicBezTo>
                  <a:pt x="5178" y="2921"/>
                  <a:pt x="5190" y="2900"/>
                  <a:pt x="5201" y="2889"/>
                </a:cubicBezTo>
                <a:cubicBezTo>
                  <a:pt x="5201" y="2885"/>
                  <a:pt x="5203" y="2883"/>
                  <a:pt x="5207" y="2883"/>
                </a:cubicBezTo>
                <a:cubicBezTo>
                  <a:pt x="5217" y="2883"/>
                  <a:pt x="5238" y="2896"/>
                  <a:pt x="5259" y="2918"/>
                </a:cubicBezTo>
                <a:lnTo>
                  <a:pt x="5244" y="2946"/>
                </a:lnTo>
                <a:cubicBezTo>
                  <a:pt x="5244" y="2961"/>
                  <a:pt x="5216" y="2989"/>
                  <a:pt x="5187" y="3004"/>
                </a:cubicBezTo>
                <a:lnTo>
                  <a:pt x="5144" y="3018"/>
                </a:lnTo>
                <a:cubicBezTo>
                  <a:pt x="5086" y="3032"/>
                  <a:pt x="5086" y="3076"/>
                  <a:pt x="5101" y="3090"/>
                </a:cubicBezTo>
                <a:cubicBezTo>
                  <a:pt x="5115" y="3104"/>
                  <a:pt x="5086" y="3119"/>
                  <a:pt x="5029" y="3119"/>
                </a:cubicBezTo>
                <a:lnTo>
                  <a:pt x="5000" y="3076"/>
                </a:lnTo>
                <a:cubicBezTo>
                  <a:pt x="4971" y="3018"/>
                  <a:pt x="4957" y="2961"/>
                  <a:pt x="4885" y="2932"/>
                </a:cubicBezTo>
                <a:cubicBezTo>
                  <a:pt x="4885" y="2932"/>
                  <a:pt x="4871" y="2903"/>
                  <a:pt x="4871" y="2889"/>
                </a:cubicBezTo>
                <a:cubicBezTo>
                  <a:pt x="4885" y="2860"/>
                  <a:pt x="4914" y="2817"/>
                  <a:pt x="4928" y="2817"/>
                </a:cubicBezTo>
                <a:cubicBezTo>
                  <a:pt x="4986" y="2803"/>
                  <a:pt x="4971" y="2774"/>
                  <a:pt x="4971" y="2745"/>
                </a:cubicBezTo>
                <a:cubicBezTo>
                  <a:pt x="4957" y="2702"/>
                  <a:pt x="4943" y="2659"/>
                  <a:pt x="4914" y="2616"/>
                </a:cubicBezTo>
                <a:cubicBezTo>
                  <a:pt x="4885" y="2573"/>
                  <a:pt x="4899" y="2558"/>
                  <a:pt x="4957" y="2544"/>
                </a:cubicBezTo>
                <a:lnTo>
                  <a:pt x="4971" y="2544"/>
                </a:lnTo>
                <a:cubicBezTo>
                  <a:pt x="4957" y="2515"/>
                  <a:pt x="4842" y="2429"/>
                  <a:pt x="4813" y="2400"/>
                </a:cubicBezTo>
                <a:cubicBezTo>
                  <a:pt x="4785" y="2357"/>
                  <a:pt x="4828" y="2328"/>
                  <a:pt x="4842" y="2328"/>
                </a:cubicBezTo>
                <a:cubicBezTo>
                  <a:pt x="4871" y="2314"/>
                  <a:pt x="4856" y="2300"/>
                  <a:pt x="4842" y="2271"/>
                </a:cubicBezTo>
                <a:lnTo>
                  <a:pt x="4828" y="2257"/>
                </a:lnTo>
                <a:cubicBezTo>
                  <a:pt x="4813" y="2242"/>
                  <a:pt x="4770" y="2228"/>
                  <a:pt x="4770" y="2228"/>
                </a:cubicBezTo>
                <a:lnTo>
                  <a:pt x="4741" y="2242"/>
                </a:lnTo>
                <a:cubicBezTo>
                  <a:pt x="4713" y="2257"/>
                  <a:pt x="4684" y="2271"/>
                  <a:pt x="4684" y="2271"/>
                </a:cubicBezTo>
                <a:lnTo>
                  <a:pt x="4655" y="2285"/>
                </a:lnTo>
                <a:cubicBezTo>
                  <a:pt x="4641" y="2285"/>
                  <a:pt x="4626" y="2314"/>
                  <a:pt x="4641" y="2343"/>
                </a:cubicBezTo>
                <a:lnTo>
                  <a:pt x="4612" y="2357"/>
                </a:lnTo>
                <a:lnTo>
                  <a:pt x="4540" y="2357"/>
                </a:lnTo>
                <a:cubicBezTo>
                  <a:pt x="4515" y="2382"/>
                  <a:pt x="4490" y="2398"/>
                  <a:pt x="4474" y="2398"/>
                </a:cubicBezTo>
                <a:cubicBezTo>
                  <a:pt x="4462" y="2398"/>
                  <a:pt x="4454" y="2390"/>
                  <a:pt x="4454" y="2372"/>
                </a:cubicBezTo>
                <a:lnTo>
                  <a:pt x="4468" y="2343"/>
                </a:lnTo>
                <a:cubicBezTo>
                  <a:pt x="4483" y="2314"/>
                  <a:pt x="4497" y="2300"/>
                  <a:pt x="4468" y="2271"/>
                </a:cubicBezTo>
                <a:cubicBezTo>
                  <a:pt x="4425" y="2257"/>
                  <a:pt x="4440" y="2228"/>
                  <a:pt x="4425" y="2199"/>
                </a:cubicBezTo>
                <a:cubicBezTo>
                  <a:pt x="4425" y="2170"/>
                  <a:pt x="4397" y="2156"/>
                  <a:pt x="4382" y="2127"/>
                </a:cubicBezTo>
                <a:lnTo>
                  <a:pt x="4354" y="2127"/>
                </a:lnTo>
                <a:cubicBezTo>
                  <a:pt x="4354" y="2127"/>
                  <a:pt x="4282" y="2070"/>
                  <a:pt x="4253" y="2041"/>
                </a:cubicBezTo>
                <a:cubicBezTo>
                  <a:pt x="4247" y="2038"/>
                  <a:pt x="4242" y="2037"/>
                  <a:pt x="4238" y="2037"/>
                </a:cubicBezTo>
                <a:cubicBezTo>
                  <a:pt x="4219" y="2037"/>
                  <a:pt x="4210" y="2058"/>
                  <a:pt x="4210" y="2070"/>
                </a:cubicBezTo>
                <a:cubicBezTo>
                  <a:pt x="4210" y="2083"/>
                  <a:pt x="4161" y="2158"/>
                  <a:pt x="4142" y="2158"/>
                </a:cubicBezTo>
                <a:cubicBezTo>
                  <a:pt x="4140" y="2158"/>
                  <a:pt x="4139" y="2157"/>
                  <a:pt x="4138" y="2156"/>
                </a:cubicBezTo>
                <a:cubicBezTo>
                  <a:pt x="4124" y="2127"/>
                  <a:pt x="4081" y="2113"/>
                  <a:pt x="4052" y="2099"/>
                </a:cubicBezTo>
                <a:lnTo>
                  <a:pt x="3994" y="2099"/>
                </a:lnTo>
                <a:cubicBezTo>
                  <a:pt x="3951" y="2070"/>
                  <a:pt x="3923" y="2027"/>
                  <a:pt x="3937" y="1998"/>
                </a:cubicBezTo>
                <a:lnTo>
                  <a:pt x="3937" y="1984"/>
                </a:lnTo>
                <a:lnTo>
                  <a:pt x="3937" y="1969"/>
                </a:lnTo>
                <a:cubicBezTo>
                  <a:pt x="3948" y="1969"/>
                  <a:pt x="4043" y="2006"/>
                  <a:pt x="4095" y="2006"/>
                </a:cubicBezTo>
                <a:cubicBezTo>
                  <a:pt x="4108" y="2006"/>
                  <a:pt x="4118" y="2004"/>
                  <a:pt x="4124" y="1998"/>
                </a:cubicBezTo>
                <a:cubicBezTo>
                  <a:pt x="4152" y="1969"/>
                  <a:pt x="4167" y="1941"/>
                  <a:pt x="4167" y="1941"/>
                </a:cubicBezTo>
                <a:cubicBezTo>
                  <a:pt x="4152" y="1926"/>
                  <a:pt x="4152" y="1912"/>
                  <a:pt x="4152" y="1912"/>
                </a:cubicBezTo>
                <a:lnTo>
                  <a:pt x="4138" y="1897"/>
                </a:lnTo>
                <a:cubicBezTo>
                  <a:pt x="4152" y="1854"/>
                  <a:pt x="4210" y="1768"/>
                  <a:pt x="4224" y="1739"/>
                </a:cubicBezTo>
                <a:cubicBezTo>
                  <a:pt x="4233" y="1723"/>
                  <a:pt x="4221" y="1716"/>
                  <a:pt x="4199" y="1716"/>
                </a:cubicBezTo>
                <a:cubicBezTo>
                  <a:pt x="4183" y="1716"/>
                  <a:pt x="4162" y="1719"/>
                  <a:pt x="4138" y="1725"/>
                </a:cubicBezTo>
                <a:lnTo>
                  <a:pt x="4095" y="1711"/>
                </a:lnTo>
                <a:lnTo>
                  <a:pt x="4066" y="1682"/>
                </a:lnTo>
                <a:cubicBezTo>
                  <a:pt x="4044" y="1649"/>
                  <a:pt x="4082" y="1615"/>
                  <a:pt x="4107" y="1615"/>
                </a:cubicBezTo>
                <a:cubicBezTo>
                  <a:pt x="4114" y="1615"/>
                  <a:pt x="4120" y="1618"/>
                  <a:pt x="4124" y="1624"/>
                </a:cubicBezTo>
                <a:cubicBezTo>
                  <a:pt x="4124" y="1642"/>
                  <a:pt x="4135" y="1655"/>
                  <a:pt x="4146" y="1655"/>
                </a:cubicBezTo>
                <a:cubicBezTo>
                  <a:pt x="4154" y="1655"/>
                  <a:pt x="4161" y="1650"/>
                  <a:pt x="4167" y="1639"/>
                </a:cubicBezTo>
                <a:lnTo>
                  <a:pt x="4152" y="1610"/>
                </a:lnTo>
                <a:lnTo>
                  <a:pt x="4138" y="1553"/>
                </a:lnTo>
                <a:cubicBezTo>
                  <a:pt x="4181" y="1481"/>
                  <a:pt x="4239" y="1409"/>
                  <a:pt x="4239" y="1395"/>
                </a:cubicBezTo>
                <a:lnTo>
                  <a:pt x="4239" y="1380"/>
                </a:lnTo>
                <a:cubicBezTo>
                  <a:pt x="4239" y="1380"/>
                  <a:pt x="4224" y="1366"/>
                  <a:pt x="4210" y="1366"/>
                </a:cubicBezTo>
                <a:lnTo>
                  <a:pt x="4181" y="1351"/>
                </a:lnTo>
                <a:cubicBezTo>
                  <a:pt x="4152" y="1351"/>
                  <a:pt x="4109" y="1280"/>
                  <a:pt x="4095" y="1251"/>
                </a:cubicBezTo>
                <a:cubicBezTo>
                  <a:pt x="4095" y="1222"/>
                  <a:pt x="4138" y="1222"/>
                  <a:pt x="4152" y="1222"/>
                </a:cubicBezTo>
                <a:cubicBezTo>
                  <a:pt x="4181" y="1222"/>
                  <a:pt x="4138" y="1179"/>
                  <a:pt x="4124" y="1165"/>
                </a:cubicBezTo>
                <a:cubicBezTo>
                  <a:pt x="4119" y="1161"/>
                  <a:pt x="4110" y="1159"/>
                  <a:pt x="4099" y="1159"/>
                </a:cubicBezTo>
                <a:cubicBezTo>
                  <a:pt x="4071" y="1159"/>
                  <a:pt x="4029" y="1169"/>
                  <a:pt x="4009" y="1179"/>
                </a:cubicBezTo>
                <a:cubicBezTo>
                  <a:pt x="3994" y="1193"/>
                  <a:pt x="3966" y="1193"/>
                  <a:pt x="3951" y="1193"/>
                </a:cubicBezTo>
                <a:lnTo>
                  <a:pt x="3937" y="1193"/>
                </a:lnTo>
                <a:cubicBezTo>
                  <a:pt x="3908" y="1165"/>
                  <a:pt x="3894" y="1079"/>
                  <a:pt x="3937" y="1050"/>
                </a:cubicBezTo>
                <a:lnTo>
                  <a:pt x="3951" y="1035"/>
                </a:lnTo>
                <a:cubicBezTo>
                  <a:pt x="3966" y="1021"/>
                  <a:pt x="3923" y="978"/>
                  <a:pt x="3894" y="978"/>
                </a:cubicBezTo>
                <a:cubicBezTo>
                  <a:pt x="3865" y="964"/>
                  <a:pt x="3966" y="949"/>
                  <a:pt x="3994" y="949"/>
                </a:cubicBezTo>
                <a:cubicBezTo>
                  <a:pt x="4023" y="949"/>
                  <a:pt x="4052" y="992"/>
                  <a:pt x="4066" y="1007"/>
                </a:cubicBezTo>
                <a:cubicBezTo>
                  <a:pt x="4066" y="1009"/>
                  <a:pt x="4067" y="1010"/>
                  <a:pt x="4067" y="1010"/>
                </a:cubicBezTo>
                <a:cubicBezTo>
                  <a:pt x="4071" y="1010"/>
                  <a:pt x="4081" y="985"/>
                  <a:pt x="4081" y="949"/>
                </a:cubicBezTo>
                <a:lnTo>
                  <a:pt x="4081" y="906"/>
                </a:lnTo>
                <a:lnTo>
                  <a:pt x="4081" y="892"/>
                </a:lnTo>
                <a:cubicBezTo>
                  <a:pt x="4066" y="877"/>
                  <a:pt x="4037" y="863"/>
                  <a:pt x="4009" y="849"/>
                </a:cubicBezTo>
                <a:lnTo>
                  <a:pt x="4023" y="820"/>
                </a:lnTo>
                <a:lnTo>
                  <a:pt x="4052" y="791"/>
                </a:lnTo>
                <a:cubicBezTo>
                  <a:pt x="4095" y="762"/>
                  <a:pt x="4109" y="734"/>
                  <a:pt x="4109" y="734"/>
                </a:cubicBezTo>
                <a:cubicBezTo>
                  <a:pt x="4095" y="719"/>
                  <a:pt x="4037" y="691"/>
                  <a:pt x="4009" y="676"/>
                </a:cubicBezTo>
                <a:lnTo>
                  <a:pt x="4023" y="648"/>
                </a:lnTo>
                <a:lnTo>
                  <a:pt x="4081" y="576"/>
                </a:lnTo>
                <a:cubicBezTo>
                  <a:pt x="4051" y="526"/>
                  <a:pt x="4000" y="511"/>
                  <a:pt x="3963" y="511"/>
                </a:cubicBezTo>
                <a:cubicBezTo>
                  <a:pt x="3946" y="511"/>
                  <a:pt x="3931" y="514"/>
                  <a:pt x="3923" y="518"/>
                </a:cubicBezTo>
                <a:cubicBezTo>
                  <a:pt x="3894" y="518"/>
                  <a:pt x="3836" y="533"/>
                  <a:pt x="3822" y="533"/>
                </a:cubicBezTo>
                <a:lnTo>
                  <a:pt x="3793" y="533"/>
                </a:lnTo>
                <a:cubicBezTo>
                  <a:pt x="3793" y="518"/>
                  <a:pt x="3836" y="475"/>
                  <a:pt x="3851" y="461"/>
                </a:cubicBezTo>
                <a:cubicBezTo>
                  <a:pt x="3858" y="454"/>
                  <a:pt x="3879" y="454"/>
                  <a:pt x="3901" y="454"/>
                </a:cubicBezTo>
                <a:cubicBezTo>
                  <a:pt x="3923" y="454"/>
                  <a:pt x="3944" y="454"/>
                  <a:pt x="3951" y="446"/>
                </a:cubicBezTo>
                <a:cubicBezTo>
                  <a:pt x="3966" y="418"/>
                  <a:pt x="3966" y="375"/>
                  <a:pt x="3966" y="360"/>
                </a:cubicBezTo>
                <a:cubicBezTo>
                  <a:pt x="3958" y="353"/>
                  <a:pt x="3948" y="349"/>
                  <a:pt x="3933" y="349"/>
                </a:cubicBezTo>
                <a:cubicBezTo>
                  <a:pt x="3919" y="349"/>
                  <a:pt x="3901" y="353"/>
                  <a:pt x="3879" y="360"/>
                </a:cubicBezTo>
                <a:lnTo>
                  <a:pt x="3865" y="346"/>
                </a:lnTo>
                <a:cubicBezTo>
                  <a:pt x="3836" y="317"/>
                  <a:pt x="3793" y="303"/>
                  <a:pt x="3793" y="245"/>
                </a:cubicBezTo>
                <a:cubicBezTo>
                  <a:pt x="3793" y="242"/>
                  <a:pt x="3792" y="241"/>
                  <a:pt x="3790" y="241"/>
                </a:cubicBezTo>
                <a:cubicBezTo>
                  <a:pt x="3783" y="241"/>
                  <a:pt x="3764" y="262"/>
                  <a:pt x="3764" y="274"/>
                </a:cubicBezTo>
                <a:cubicBezTo>
                  <a:pt x="3764" y="276"/>
                  <a:pt x="3763" y="276"/>
                  <a:pt x="3762" y="276"/>
                </a:cubicBezTo>
                <a:cubicBezTo>
                  <a:pt x="3747" y="276"/>
                  <a:pt x="3681" y="228"/>
                  <a:pt x="3707" y="202"/>
                </a:cubicBezTo>
                <a:cubicBezTo>
                  <a:pt x="3720" y="176"/>
                  <a:pt x="3641" y="128"/>
                  <a:pt x="3593" y="128"/>
                </a:cubicBezTo>
                <a:cubicBezTo>
                  <a:pt x="3588" y="128"/>
                  <a:pt x="3582" y="129"/>
                  <a:pt x="3578" y="130"/>
                </a:cubicBezTo>
                <a:cubicBezTo>
                  <a:pt x="3535" y="130"/>
                  <a:pt x="3520" y="116"/>
                  <a:pt x="3535" y="87"/>
                </a:cubicBezTo>
                <a:lnTo>
                  <a:pt x="3549" y="73"/>
                </a:lnTo>
                <a:cubicBezTo>
                  <a:pt x="3549" y="73"/>
                  <a:pt x="3549" y="58"/>
                  <a:pt x="3549" y="44"/>
                </a:cubicBezTo>
                <a:lnTo>
                  <a:pt x="3535" y="44"/>
                </a:lnTo>
                <a:cubicBezTo>
                  <a:pt x="3520" y="44"/>
                  <a:pt x="3477" y="73"/>
                  <a:pt x="3477" y="87"/>
                </a:cubicBezTo>
                <a:cubicBezTo>
                  <a:pt x="3463" y="116"/>
                  <a:pt x="3477" y="159"/>
                  <a:pt x="3491" y="173"/>
                </a:cubicBezTo>
                <a:cubicBezTo>
                  <a:pt x="3491" y="188"/>
                  <a:pt x="3606" y="173"/>
                  <a:pt x="3606" y="202"/>
                </a:cubicBezTo>
                <a:cubicBezTo>
                  <a:pt x="3606" y="223"/>
                  <a:pt x="3583" y="236"/>
                  <a:pt x="3571" y="236"/>
                </a:cubicBezTo>
                <a:cubicBezTo>
                  <a:pt x="3566" y="236"/>
                  <a:pt x="3563" y="235"/>
                  <a:pt x="3563" y="231"/>
                </a:cubicBezTo>
                <a:cubicBezTo>
                  <a:pt x="3549" y="231"/>
                  <a:pt x="3520" y="274"/>
                  <a:pt x="3520" y="288"/>
                </a:cubicBezTo>
                <a:cubicBezTo>
                  <a:pt x="3506" y="303"/>
                  <a:pt x="3477" y="303"/>
                  <a:pt x="3463" y="303"/>
                </a:cubicBezTo>
                <a:cubicBezTo>
                  <a:pt x="3448" y="303"/>
                  <a:pt x="3448" y="317"/>
                  <a:pt x="3448" y="331"/>
                </a:cubicBezTo>
                <a:lnTo>
                  <a:pt x="3448" y="346"/>
                </a:lnTo>
                <a:lnTo>
                  <a:pt x="3434" y="375"/>
                </a:lnTo>
                <a:cubicBezTo>
                  <a:pt x="3425" y="409"/>
                  <a:pt x="3411" y="428"/>
                  <a:pt x="3398" y="428"/>
                </a:cubicBezTo>
                <a:cubicBezTo>
                  <a:pt x="3390" y="428"/>
                  <a:pt x="3382" y="420"/>
                  <a:pt x="3377" y="403"/>
                </a:cubicBezTo>
                <a:lnTo>
                  <a:pt x="3377" y="389"/>
                </a:lnTo>
                <a:cubicBezTo>
                  <a:pt x="3391" y="360"/>
                  <a:pt x="3377" y="360"/>
                  <a:pt x="3362" y="360"/>
                </a:cubicBezTo>
                <a:cubicBezTo>
                  <a:pt x="3333" y="360"/>
                  <a:pt x="3319" y="389"/>
                  <a:pt x="3305" y="389"/>
                </a:cubicBezTo>
                <a:lnTo>
                  <a:pt x="3276" y="360"/>
                </a:lnTo>
                <a:cubicBezTo>
                  <a:pt x="3305" y="346"/>
                  <a:pt x="3319" y="303"/>
                  <a:pt x="3319" y="274"/>
                </a:cubicBezTo>
                <a:lnTo>
                  <a:pt x="3305" y="260"/>
                </a:lnTo>
                <a:lnTo>
                  <a:pt x="3276" y="231"/>
                </a:lnTo>
                <a:cubicBezTo>
                  <a:pt x="3271" y="217"/>
                  <a:pt x="3265" y="212"/>
                  <a:pt x="3259" y="212"/>
                </a:cubicBezTo>
                <a:cubicBezTo>
                  <a:pt x="3246" y="212"/>
                  <a:pt x="3233" y="235"/>
                  <a:pt x="3233" y="245"/>
                </a:cubicBezTo>
                <a:cubicBezTo>
                  <a:pt x="3233" y="255"/>
                  <a:pt x="3229" y="260"/>
                  <a:pt x="3223" y="260"/>
                </a:cubicBezTo>
                <a:cubicBezTo>
                  <a:pt x="3213" y="260"/>
                  <a:pt x="3194" y="244"/>
                  <a:pt x="3175" y="216"/>
                </a:cubicBezTo>
                <a:lnTo>
                  <a:pt x="3175" y="159"/>
                </a:lnTo>
                <a:lnTo>
                  <a:pt x="3161" y="44"/>
                </a:lnTo>
                <a:cubicBezTo>
                  <a:pt x="3075" y="15"/>
                  <a:pt x="2974" y="1"/>
                  <a:pt x="2974" y="1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2"/>
          <p:cNvSpPr/>
          <p:nvPr/>
        </p:nvSpPr>
        <p:spPr>
          <a:xfrm rot="781202">
            <a:off x="8305612" y="3955069"/>
            <a:ext cx="2091857" cy="1804892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22"/>
          <p:cNvGrpSpPr/>
          <p:nvPr/>
        </p:nvGrpSpPr>
        <p:grpSpPr>
          <a:xfrm rot="-1096495">
            <a:off x="7334866" y="4672172"/>
            <a:ext cx="1587437" cy="1669155"/>
            <a:chOff x="-1951641" y="1351303"/>
            <a:chExt cx="472101" cy="496404"/>
          </a:xfrm>
        </p:grpSpPr>
        <p:sp>
          <p:nvSpPr>
            <p:cNvPr id="359" name="Google Shape;359;p22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22"/>
          <p:cNvSpPr/>
          <p:nvPr/>
        </p:nvSpPr>
        <p:spPr>
          <a:xfrm rot="-3280540" flipH="1">
            <a:off x="-768692" y="-218079"/>
            <a:ext cx="1586897" cy="1469407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 rot="-3683068" flipH="1">
            <a:off x="8376619" y="2524"/>
            <a:ext cx="2139143" cy="1269360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 flipH="1">
            <a:off x="8052745" y="-884212"/>
            <a:ext cx="1537697" cy="168851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 rot="1535622" flipH="1">
            <a:off x="-848089" y="4396458"/>
            <a:ext cx="2091815" cy="1804929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 rot="1023969" flipH="1">
            <a:off x="-613110" y="3072067"/>
            <a:ext cx="1587421" cy="1669138"/>
            <a:chOff x="-1951641" y="1351303"/>
            <a:chExt cx="472101" cy="496404"/>
          </a:xfrm>
        </p:grpSpPr>
        <p:sp>
          <p:nvSpPr>
            <p:cNvPr id="41" name="Google Shape;41;p4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1285875" y="1447800"/>
            <a:ext cx="6572400" cy="31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 rot="-9729063" flipH="1">
            <a:off x="-522714" y="379067"/>
            <a:ext cx="994976" cy="2131557"/>
          </a:xfrm>
          <a:custGeom>
            <a:avLst/>
            <a:gdLst/>
            <a:ahLst/>
            <a:cxnLst/>
            <a:rect l="l" t="t" r="r" b="b"/>
            <a:pathLst>
              <a:path w="6854" h="29727" extrusionOk="0">
                <a:moveTo>
                  <a:pt x="3017" y="245"/>
                </a:moveTo>
                <a:cubicBezTo>
                  <a:pt x="3032" y="274"/>
                  <a:pt x="3060" y="303"/>
                  <a:pt x="3060" y="317"/>
                </a:cubicBezTo>
                <a:lnTo>
                  <a:pt x="3046" y="346"/>
                </a:lnTo>
                <a:lnTo>
                  <a:pt x="3032" y="360"/>
                </a:lnTo>
                <a:cubicBezTo>
                  <a:pt x="3032" y="377"/>
                  <a:pt x="3023" y="383"/>
                  <a:pt x="3010" y="383"/>
                </a:cubicBezTo>
                <a:cubicBezTo>
                  <a:pt x="2991" y="383"/>
                  <a:pt x="2963" y="369"/>
                  <a:pt x="2946" y="360"/>
                </a:cubicBezTo>
                <a:cubicBezTo>
                  <a:pt x="2917" y="346"/>
                  <a:pt x="2931" y="303"/>
                  <a:pt x="2960" y="288"/>
                </a:cubicBezTo>
                <a:lnTo>
                  <a:pt x="2989" y="274"/>
                </a:lnTo>
                <a:lnTo>
                  <a:pt x="3017" y="245"/>
                </a:lnTo>
                <a:close/>
                <a:moveTo>
                  <a:pt x="3549" y="489"/>
                </a:moveTo>
                <a:cubicBezTo>
                  <a:pt x="3563" y="489"/>
                  <a:pt x="3506" y="533"/>
                  <a:pt x="3420" y="590"/>
                </a:cubicBezTo>
                <a:lnTo>
                  <a:pt x="3362" y="576"/>
                </a:lnTo>
                <a:cubicBezTo>
                  <a:pt x="3348" y="576"/>
                  <a:pt x="3333" y="561"/>
                  <a:pt x="3333" y="561"/>
                </a:cubicBezTo>
                <a:cubicBezTo>
                  <a:pt x="3333" y="547"/>
                  <a:pt x="3333" y="518"/>
                  <a:pt x="3348" y="518"/>
                </a:cubicBezTo>
                <a:lnTo>
                  <a:pt x="3391" y="518"/>
                </a:lnTo>
                <a:cubicBezTo>
                  <a:pt x="3448" y="504"/>
                  <a:pt x="3535" y="489"/>
                  <a:pt x="3549" y="489"/>
                </a:cubicBezTo>
                <a:close/>
                <a:moveTo>
                  <a:pt x="3405" y="619"/>
                </a:moveTo>
                <a:cubicBezTo>
                  <a:pt x="3420" y="619"/>
                  <a:pt x="3420" y="648"/>
                  <a:pt x="3420" y="662"/>
                </a:cubicBezTo>
                <a:cubicBezTo>
                  <a:pt x="3420" y="691"/>
                  <a:pt x="3391" y="734"/>
                  <a:pt x="3391" y="762"/>
                </a:cubicBezTo>
                <a:cubicBezTo>
                  <a:pt x="3405" y="791"/>
                  <a:pt x="3434" y="820"/>
                  <a:pt x="3448" y="849"/>
                </a:cubicBezTo>
                <a:cubicBezTo>
                  <a:pt x="3448" y="853"/>
                  <a:pt x="3447" y="855"/>
                  <a:pt x="3445" y="855"/>
                </a:cubicBezTo>
                <a:cubicBezTo>
                  <a:pt x="3440" y="855"/>
                  <a:pt x="3430" y="844"/>
                  <a:pt x="3420" y="834"/>
                </a:cubicBezTo>
                <a:lnTo>
                  <a:pt x="3405" y="849"/>
                </a:lnTo>
                <a:lnTo>
                  <a:pt x="3362" y="849"/>
                </a:lnTo>
                <a:cubicBezTo>
                  <a:pt x="3333" y="820"/>
                  <a:pt x="3362" y="734"/>
                  <a:pt x="3362" y="691"/>
                </a:cubicBezTo>
                <a:cubicBezTo>
                  <a:pt x="3362" y="662"/>
                  <a:pt x="3377" y="633"/>
                  <a:pt x="3391" y="619"/>
                </a:cubicBezTo>
                <a:close/>
                <a:moveTo>
                  <a:pt x="431" y="1035"/>
                </a:moveTo>
                <a:cubicBezTo>
                  <a:pt x="446" y="1050"/>
                  <a:pt x="460" y="1064"/>
                  <a:pt x="460" y="1064"/>
                </a:cubicBezTo>
                <a:lnTo>
                  <a:pt x="446" y="1093"/>
                </a:lnTo>
                <a:cubicBezTo>
                  <a:pt x="460" y="1136"/>
                  <a:pt x="517" y="1237"/>
                  <a:pt x="503" y="1251"/>
                </a:cubicBezTo>
                <a:cubicBezTo>
                  <a:pt x="489" y="1265"/>
                  <a:pt x="478" y="1272"/>
                  <a:pt x="471" y="1272"/>
                </a:cubicBezTo>
                <a:cubicBezTo>
                  <a:pt x="464" y="1272"/>
                  <a:pt x="460" y="1265"/>
                  <a:pt x="460" y="1251"/>
                </a:cubicBezTo>
                <a:lnTo>
                  <a:pt x="460" y="1237"/>
                </a:lnTo>
                <a:cubicBezTo>
                  <a:pt x="460" y="1213"/>
                  <a:pt x="456" y="1202"/>
                  <a:pt x="447" y="1202"/>
                </a:cubicBezTo>
                <a:cubicBezTo>
                  <a:pt x="440" y="1202"/>
                  <a:pt x="430" y="1209"/>
                  <a:pt x="417" y="1222"/>
                </a:cubicBezTo>
                <a:cubicBezTo>
                  <a:pt x="403" y="1222"/>
                  <a:pt x="359" y="1193"/>
                  <a:pt x="359" y="1179"/>
                </a:cubicBezTo>
                <a:cubicBezTo>
                  <a:pt x="374" y="1136"/>
                  <a:pt x="388" y="1079"/>
                  <a:pt x="403" y="1035"/>
                </a:cubicBezTo>
                <a:close/>
                <a:moveTo>
                  <a:pt x="503" y="1596"/>
                </a:moveTo>
                <a:cubicBezTo>
                  <a:pt x="546" y="1596"/>
                  <a:pt x="589" y="1696"/>
                  <a:pt x="546" y="1711"/>
                </a:cubicBezTo>
                <a:cubicBezTo>
                  <a:pt x="520" y="1724"/>
                  <a:pt x="554" y="1798"/>
                  <a:pt x="571" y="1798"/>
                </a:cubicBezTo>
                <a:cubicBezTo>
                  <a:pt x="573" y="1798"/>
                  <a:pt x="574" y="1798"/>
                  <a:pt x="575" y="1797"/>
                </a:cubicBezTo>
                <a:cubicBezTo>
                  <a:pt x="582" y="1793"/>
                  <a:pt x="588" y="1791"/>
                  <a:pt x="591" y="1791"/>
                </a:cubicBezTo>
                <a:cubicBezTo>
                  <a:pt x="603" y="1791"/>
                  <a:pt x="600" y="1808"/>
                  <a:pt x="589" y="1840"/>
                </a:cubicBezTo>
                <a:lnTo>
                  <a:pt x="589" y="1869"/>
                </a:lnTo>
                <a:cubicBezTo>
                  <a:pt x="575" y="1897"/>
                  <a:pt x="589" y="1912"/>
                  <a:pt x="589" y="1926"/>
                </a:cubicBezTo>
                <a:lnTo>
                  <a:pt x="604" y="1941"/>
                </a:lnTo>
                <a:cubicBezTo>
                  <a:pt x="632" y="1941"/>
                  <a:pt x="632" y="1955"/>
                  <a:pt x="618" y="1984"/>
                </a:cubicBezTo>
                <a:lnTo>
                  <a:pt x="604" y="1984"/>
                </a:lnTo>
                <a:lnTo>
                  <a:pt x="589" y="1998"/>
                </a:lnTo>
                <a:cubicBezTo>
                  <a:pt x="586" y="2005"/>
                  <a:pt x="581" y="2008"/>
                  <a:pt x="575" y="2008"/>
                </a:cubicBezTo>
                <a:cubicBezTo>
                  <a:pt x="558" y="2008"/>
                  <a:pt x="535" y="1980"/>
                  <a:pt x="546" y="1969"/>
                </a:cubicBezTo>
                <a:cubicBezTo>
                  <a:pt x="546" y="1943"/>
                  <a:pt x="497" y="1867"/>
                  <a:pt x="456" y="1867"/>
                </a:cubicBezTo>
                <a:cubicBezTo>
                  <a:pt x="452" y="1867"/>
                  <a:pt x="449" y="1868"/>
                  <a:pt x="446" y="1869"/>
                </a:cubicBezTo>
                <a:cubicBezTo>
                  <a:pt x="440" y="1869"/>
                  <a:pt x="436" y="1869"/>
                  <a:pt x="431" y="1870"/>
                </a:cubicBezTo>
                <a:lnTo>
                  <a:pt x="431" y="1870"/>
                </a:lnTo>
                <a:cubicBezTo>
                  <a:pt x="454" y="1841"/>
                  <a:pt x="469" y="1780"/>
                  <a:pt x="446" y="1768"/>
                </a:cubicBezTo>
                <a:cubicBezTo>
                  <a:pt x="431" y="1754"/>
                  <a:pt x="374" y="1668"/>
                  <a:pt x="359" y="1639"/>
                </a:cubicBezTo>
                <a:cubicBezTo>
                  <a:pt x="359" y="1610"/>
                  <a:pt x="460" y="1596"/>
                  <a:pt x="503" y="1596"/>
                </a:cubicBezTo>
                <a:close/>
                <a:moveTo>
                  <a:pt x="2558" y="2142"/>
                </a:moveTo>
                <a:cubicBezTo>
                  <a:pt x="2586" y="2156"/>
                  <a:pt x="2615" y="2185"/>
                  <a:pt x="2644" y="2199"/>
                </a:cubicBezTo>
                <a:lnTo>
                  <a:pt x="2629" y="2214"/>
                </a:lnTo>
                <a:lnTo>
                  <a:pt x="2615" y="2228"/>
                </a:lnTo>
                <a:cubicBezTo>
                  <a:pt x="2595" y="2238"/>
                  <a:pt x="2539" y="2248"/>
                  <a:pt x="2497" y="2248"/>
                </a:cubicBezTo>
                <a:cubicBezTo>
                  <a:pt x="2480" y="2248"/>
                  <a:pt x="2465" y="2246"/>
                  <a:pt x="2457" y="2242"/>
                </a:cubicBezTo>
                <a:cubicBezTo>
                  <a:pt x="2428" y="2228"/>
                  <a:pt x="2356" y="2185"/>
                  <a:pt x="2342" y="2170"/>
                </a:cubicBezTo>
                <a:cubicBezTo>
                  <a:pt x="2328" y="2156"/>
                  <a:pt x="2328" y="2142"/>
                  <a:pt x="2328" y="2142"/>
                </a:cubicBezTo>
                <a:lnTo>
                  <a:pt x="2328" y="2142"/>
                </a:lnTo>
                <a:cubicBezTo>
                  <a:pt x="2328" y="2142"/>
                  <a:pt x="2342" y="2142"/>
                  <a:pt x="2371" y="2156"/>
                </a:cubicBezTo>
                <a:lnTo>
                  <a:pt x="2515" y="2156"/>
                </a:lnTo>
                <a:lnTo>
                  <a:pt x="2543" y="2142"/>
                </a:lnTo>
                <a:close/>
                <a:moveTo>
                  <a:pt x="2400" y="2300"/>
                </a:moveTo>
                <a:cubicBezTo>
                  <a:pt x="2428" y="2300"/>
                  <a:pt x="2486" y="2328"/>
                  <a:pt x="2471" y="2357"/>
                </a:cubicBezTo>
                <a:lnTo>
                  <a:pt x="2443" y="2386"/>
                </a:lnTo>
                <a:lnTo>
                  <a:pt x="2428" y="2400"/>
                </a:lnTo>
                <a:cubicBezTo>
                  <a:pt x="2422" y="2406"/>
                  <a:pt x="2416" y="2410"/>
                  <a:pt x="2410" y="2410"/>
                </a:cubicBezTo>
                <a:cubicBezTo>
                  <a:pt x="2402" y="2410"/>
                  <a:pt x="2394" y="2403"/>
                  <a:pt x="2385" y="2386"/>
                </a:cubicBezTo>
                <a:lnTo>
                  <a:pt x="2385" y="2372"/>
                </a:lnTo>
                <a:lnTo>
                  <a:pt x="2371" y="2357"/>
                </a:lnTo>
                <a:cubicBezTo>
                  <a:pt x="2356" y="2314"/>
                  <a:pt x="2371" y="2300"/>
                  <a:pt x="2400" y="2300"/>
                </a:cubicBezTo>
                <a:close/>
                <a:moveTo>
                  <a:pt x="546" y="2386"/>
                </a:moveTo>
                <a:cubicBezTo>
                  <a:pt x="546" y="2386"/>
                  <a:pt x="575" y="2400"/>
                  <a:pt x="575" y="2400"/>
                </a:cubicBezTo>
                <a:cubicBezTo>
                  <a:pt x="561" y="2487"/>
                  <a:pt x="632" y="2487"/>
                  <a:pt x="661" y="2515"/>
                </a:cubicBezTo>
                <a:lnTo>
                  <a:pt x="661" y="2530"/>
                </a:lnTo>
                <a:cubicBezTo>
                  <a:pt x="676" y="2558"/>
                  <a:pt x="647" y="2573"/>
                  <a:pt x="618" y="2573"/>
                </a:cubicBezTo>
                <a:cubicBezTo>
                  <a:pt x="589" y="2515"/>
                  <a:pt x="517" y="2530"/>
                  <a:pt x="503" y="2458"/>
                </a:cubicBezTo>
                <a:cubicBezTo>
                  <a:pt x="503" y="2443"/>
                  <a:pt x="503" y="2415"/>
                  <a:pt x="517" y="2400"/>
                </a:cubicBezTo>
                <a:lnTo>
                  <a:pt x="546" y="2386"/>
                </a:lnTo>
                <a:close/>
                <a:moveTo>
                  <a:pt x="3992" y="2294"/>
                </a:moveTo>
                <a:cubicBezTo>
                  <a:pt x="4007" y="2294"/>
                  <a:pt x="4018" y="2320"/>
                  <a:pt x="4032" y="2320"/>
                </a:cubicBezTo>
                <a:cubicBezTo>
                  <a:pt x="4038" y="2320"/>
                  <a:pt x="4044" y="2315"/>
                  <a:pt x="4052" y="2300"/>
                </a:cubicBezTo>
                <a:cubicBezTo>
                  <a:pt x="4066" y="2300"/>
                  <a:pt x="4081" y="2314"/>
                  <a:pt x="4081" y="2314"/>
                </a:cubicBezTo>
                <a:lnTo>
                  <a:pt x="4124" y="2386"/>
                </a:lnTo>
                <a:cubicBezTo>
                  <a:pt x="4167" y="2386"/>
                  <a:pt x="4210" y="2429"/>
                  <a:pt x="4210" y="2458"/>
                </a:cubicBezTo>
                <a:cubicBezTo>
                  <a:pt x="4210" y="2487"/>
                  <a:pt x="4195" y="2573"/>
                  <a:pt x="4195" y="2573"/>
                </a:cubicBezTo>
                <a:cubicBezTo>
                  <a:pt x="4195" y="2573"/>
                  <a:pt x="4195" y="2558"/>
                  <a:pt x="4181" y="2530"/>
                </a:cubicBezTo>
                <a:lnTo>
                  <a:pt x="4181" y="2501"/>
                </a:lnTo>
                <a:lnTo>
                  <a:pt x="4138" y="2415"/>
                </a:lnTo>
                <a:cubicBezTo>
                  <a:pt x="4127" y="2413"/>
                  <a:pt x="4116" y="2412"/>
                  <a:pt x="4107" y="2412"/>
                </a:cubicBezTo>
                <a:cubicBezTo>
                  <a:pt x="4026" y="2412"/>
                  <a:pt x="3980" y="2459"/>
                  <a:pt x="3980" y="2472"/>
                </a:cubicBezTo>
                <a:cubicBezTo>
                  <a:pt x="3980" y="2487"/>
                  <a:pt x="3980" y="2515"/>
                  <a:pt x="3966" y="2515"/>
                </a:cubicBezTo>
                <a:lnTo>
                  <a:pt x="3923" y="2501"/>
                </a:lnTo>
                <a:cubicBezTo>
                  <a:pt x="3865" y="2472"/>
                  <a:pt x="3865" y="2429"/>
                  <a:pt x="3894" y="2386"/>
                </a:cubicBezTo>
                <a:lnTo>
                  <a:pt x="3923" y="2357"/>
                </a:lnTo>
                <a:cubicBezTo>
                  <a:pt x="3951" y="2343"/>
                  <a:pt x="3966" y="2314"/>
                  <a:pt x="3980" y="2300"/>
                </a:cubicBezTo>
                <a:cubicBezTo>
                  <a:pt x="3984" y="2295"/>
                  <a:pt x="3988" y="2294"/>
                  <a:pt x="3992" y="2294"/>
                </a:cubicBezTo>
                <a:close/>
                <a:moveTo>
                  <a:pt x="5546" y="2688"/>
                </a:moveTo>
                <a:cubicBezTo>
                  <a:pt x="5560" y="2688"/>
                  <a:pt x="5575" y="2716"/>
                  <a:pt x="5560" y="2716"/>
                </a:cubicBezTo>
                <a:lnTo>
                  <a:pt x="5546" y="2788"/>
                </a:lnTo>
                <a:cubicBezTo>
                  <a:pt x="5524" y="2781"/>
                  <a:pt x="5502" y="2762"/>
                  <a:pt x="5486" y="2738"/>
                </a:cubicBezTo>
                <a:lnTo>
                  <a:pt x="5486" y="2738"/>
                </a:lnTo>
                <a:cubicBezTo>
                  <a:pt x="5492" y="2734"/>
                  <a:pt x="5498" y="2731"/>
                  <a:pt x="5503" y="2731"/>
                </a:cubicBezTo>
                <a:lnTo>
                  <a:pt x="5503" y="2702"/>
                </a:lnTo>
                <a:cubicBezTo>
                  <a:pt x="5503" y="2688"/>
                  <a:pt x="5532" y="2688"/>
                  <a:pt x="5546" y="2688"/>
                </a:cubicBezTo>
                <a:close/>
                <a:moveTo>
                  <a:pt x="1372" y="2710"/>
                </a:moveTo>
                <a:cubicBezTo>
                  <a:pt x="1382" y="2710"/>
                  <a:pt x="1390" y="2712"/>
                  <a:pt x="1394" y="2716"/>
                </a:cubicBezTo>
                <a:cubicBezTo>
                  <a:pt x="1408" y="2745"/>
                  <a:pt x="1480" y="2731"/>
                  <a:pt x="1466" y="2803"/>
                </a:cubicBezTo>
                <a:cubicBezTo>
                  <a:pt x="1523" y="2817"/>
                  <a:pt x="1523" y="2831"/>
                  <a:pt x="1466" y="2860"/>
                </a:cubicBezTo>
                <a:lnTo>
                  <a:pt x="1423" y="2817"/>
                </a:lnTo>
                <a:cubicBezTo>
                  <a:pt x="1408" y="2803"/>
                  <a:pt x="1394" y="2788"/>
                  <a:pt x="1365" y="2774"/>
                </a:cubicBezTo>
                <a:cubicBezTo>
                  <a:pt x="1336" y="2774"/>
                  <a:pt x="1293" y="2774"/>
                  <a:pt x="1308" y="2731"/>
                </a:cubicBezTo>
                <a:cubicBezTo>
                  <a:pt x="1318" y="2721"/>
                  <a:pt x="1350" y="2710"/>
                  <a:pt x="1372" y="2710"/>
                </a:cubicBezTo>
                <a:close/>
                <a:moveTo>
                  <a:pt x="5138" y="2671"/>
                </a:moveTo>
                <a:cubicBezTo>
                  <a:pt x="5140" y="2671"/>
                  <a:pt x="5142" y="2672"/>
                  <a:pt x="5144" y="2673"/>
                </a:cubicBezTo>
                <a:cubicBezTo>
                  <a:pt x="5158" y="2688"/>
                  <a:pt x="5201" y="2745"/>
                  <a:pt x="5216" y="2774"/>
                </a:cubicBezTo>
                <a:cubicBezTo>
                  <a:pt x="5230" y="2788"/>
                  <a:pt x="5201" y="2831"/>
                  <a:pt x="5144" y="2860"/>
                </a:cubicBezTo>
                <a:lnTo>
                  <a:pt x="5129" y="2759"/>
                </a:lnTo>
                <a:lnTo>
                  <a:pt x="5115" y="2731"/>
                </a:lnTo>
                <a:cubicBezTo>
                  <a:pt x="5089" y="2718"/>
                  <a:pt x="5121" y="2671"/>
                  <a:pt x="5138" y="2671"/>
                </a:cubicBezTo>
                <a:close/>
                <a:moveTo>
                  <a:pt x="5431" y="2889"/>
                </a:moveTo>
                <a:lnTo>
                  <a:pt x="5460" y="2903"/>
                </a:lnTo>
                <a:lnTo>
                  <a:pt x="5489" y="2903"/>
                </a:lnTo>
                <a:cubicBezTo>
                  <a:pt x="5517" y="2946"/>
                  <a:pt x="5575" y="2961"/>
                  <a:pt x="5560" y="3018"/>
                </a:cubicBezTo>
                <a:cubicBezTo>
                  <a:pt x="5560" y="3047"/>
                  <a:pt x="5517" y="3076"/>
                  <a:pt x="5489" y="3090"/>
                </a:cubicBezTo>
                <a:lnTo>
                  <a:pt x="5474" y="3104"/>
                </a:lnTo>
                <a:cubicBezTo>
                  <a:pt x="5431" y="3104"/>
                  <a:pt x="5417" y="3061"/>
                  <a:pt x="5431" y="3018"/>
                </a:cubicBezTo>
                <a:lnTo>
                  <a:pt x="5445" y="2989"/>
                </a:lnTo>
                <a:cubicBezTo>
                  <a:pt x="5445" y="2975"/>
                  <a:pt x="5431" y="2946"/>
                  <a:pt x="5431" y="2946"/>
                </a:cubicBezTo>
                <a:lnTo>
                  <a:pt x="5388" y="2946"/>
                </a:lnTo>
                <a:cubicBezTo>
                  <a:pt x="5388" y="2918"/>
                  <a:pt x="5402" y="2889"/>
                  <a:pt x="5431" y="2889"/>
                </a:cubicBezTo>
                <a:close/>
                <a:moveTo>
                  <a:pt x="5431" y="3162"/>
                </a:moveTo>
                <a:cubicBezTo>
                  <a:pt x="5445" y="3162"/>
                  <a:pt x="5489" y="3176"/>
                  <a:pt x="5503" y="3176"/>
                </a:cubicBezTo>
                <a:cubicBezTo>
                  <a:pt x="5503" y="3219"/>
                  <a:pt x="5532" y="3219"/>
                  <a:pt x="5560" y="3248"/>
                </a:cubicBezTo>
                <a:lnTo>
                  <a:pt x="5575" y="3248"/>
                </a:lnTo>
                <a:cubicBezTo>
                  <a:pt x="5560" y="3262"/>
                  <a:pt x="5546" y="3277"/>
                  <a:pt x="5546" y="3277"/>
                </a:cubicBezTo>
                <a:lnTo>
                  <a:pt x="5532" y="3277"/>
                </a:lnTo>
                <a:lnTo>
                  <a:pt x="5517" y="3262"/>
                </a:lnTo>
                <a:cubicBezTo>
                  <a:pt x="5489" y="3262"/>
                  <a:pt x="5474" y="3277"/>
                  <a:pt x="5489" y="3291"/>
                </a:cubicBezTo>
                <a:cubicBezTo>
                  <a:pt x="5500" y="3313"/>
                  <a:pt x="5460" y="3344"/>
                  <a:pt x="5441" y="3344"/>
                </a:cubicBezTo>
                <a:cubicBezTo>
                  <a:pt x="5435" y="3344"/>
                  <a:pt x="5431" y="3341"/>
                  <a:pt x="5431" y="3334"/>
                </a:cubicBezTo>
                <a:cubicBezTo>
                  <a:pt x="5431" y="3291"/>
                  <a:pt x="5431" y="3248"/>
                  <a:pt x="5431" y="3234"/>
                </a:cubicBezTo>
                <a:lnTo>
                  <a:pt x="5417" y="3219"/>
                </a:lnTo>
                <a:cubicBezTo>
                  <a:pt x="5417" y="3205"/>
                  <a:pt x="5417" y="3162"/>
                  <a:pt x="5431" y="3162"/>
                </a:cubicBezTo>
                <a:close/>
                <a:moveTo>
                  <a:pt x="5230" y="3104"/>
                </a:moveTo>
                <a:cubicBezTo>
                  <a:pt x="5244" y="3104"/>
                  <a:pt x="5259" y="3119"/>
                  <a:pt x="5244" y="3133"/>
                </a:cubicBezTo>
                <a:lnTo>
                  <a:pt x="5244" y="3205"/>
                </a:lnTo>
                <a:cubicBezTo>
                  <a:pt x="5216" y="3291"/>
                  <a:pt x="5201" y="3349"/>
                  <a:pt x="5187" y="3349"/>
                </a:cubicBezTo>
                <a:cubicBezTo>
                  <a:pt x="5172" y="3349"/>
                  <a:pt x="5144" y="3320"/>
                  <a:pt x="5158" y="3277"/>
                </a:cubicBezTo>
                <a:lnTo>
                  <a:pt x="5158" y="3234"/>
                </a:lnTo>
                <a:cubicBezTo>
                  <a:pt x="5158" y="3191"/>
                  <a:pt x="5172" y="3147"/>
                  <a:pt x="5187" y="3119"/>
                </a:cubicBezTo>
                <a:cubicBezTo>
                  <a:pt x="5201" y="3104"/>
                  <a:pt x="5216" y="3104"/>
                  <a:pt x="5230" y="3104"/>
                </a:cubicBezTo>
                <a:close/>
                <a:moveTo>
                  <a:pt x="5086" y="3205"/>
                </a:moveTo>
                <a:lnTo>
                  <a:pt x="5086" y="3219"/>
                </a:lnTo>
                <a:lnTo>
                  <a:pt x="5101" y="3305"/>
                </a:lnTo>
                <a:cubicBezTo>
                  <a:pt x="5065" y="3368"/>
                  <a:pt x="5035" y="3403"/>
                  <a:pt x="5017" y="3403"/>
                </a:cubicBezTo>
                <a:cubicBezTo>
                  <a:pt x="5006" y="3403"/>
                  <a:pt x="5000" y="3390"/>
                  <a:pt x="5000" y="3363"/>
                </a:cubicBezTo>
                <a:lnTo>
                  <a:pt x="5000" y="3320"/>
                </a:lnTo>
                <a:lnTo>
                  <a:pt x="5000" y="3277"/>
                </a:lnTo>
                <a:cubicBezTo>
                  <a:pt x="5029" y="3262"/>
                  <a:pt x="5043" y="3248"/>
                  <a:pt x="5043" y="3234"/>
                </a:cubicBezTo>
                <a:lnTo>
                  <a:pt x="5043" y="3219"/>
                </a:lnTo>
                <a:cubicBezTo>
                  <a:pt x="5058" y="3205"/>
                  <a:pt x="5072" y="3205"/>
                  <a:pt x="5086" y="3205"/>
                </a:cubicBezTo>
                <a:close/>
                <a:moveTo>
                  <a:pt x="5268" y="3424"/>
                </a:moveTo>
                <a:cubicBezTo>
                  <a:pt x="5284" y="3424"/>
                  <a:pt x="5302" y="3428"/>
                  <a:pt x="5316" y="3435"/>
                </a:cubicBezTo>
                <a:lnTo>
                  <a:pt x="5330" y="3478"/>
                </a:lnTo>
                <a:cubicBezTo>
                  <a:pt x="5330" y="3492"/>
                  <a:pt x="5359" y="3507"/>
                  <a:pt x="5330" y="3521"/>
                </a:cubicBezTo>
                <a:cubicBezTo>
                  <a:pt x="5316" y="3535"/>
                  <a:pt x="5287" y="3550"/>
                  <a:pt x="5273" y="3550"/>
                </a:cubicBezTo>
                <a:lnTo>
                  <a:pt x="5244" y="3535"/>
                </a:lnTo>
                <a:cubicBezTo>
                  <a:pt x="5225" y="3522"/>
                  <a:pt x="5206" y="3515"/>
                  <a:pt x="5190" y="3515"/>
                </a:cubicBezTo>
                <a:cubicBezTo>
                  <a:pt x="5171" y="3515"/>
                  <a:pt x="5158" y="3526"/>
                  <a:pt x="5158" y="3550"/>
                </a:cubicBezTo>
                <a:lnTo>
                  <a:pt x="5144" y="3550"/>
                </a:lnTo>
                <a:cubicBezTo>
                  <a:pt x="5138" y="3552"/>
                  <a:pt x="5132" y="3553"/>
                  <a:pt x="5127" y="3553"/>
                </a:cubicBezTo>
                <a:cubicBezTo>
                  <a:pt x="5097" y="3553"/>
                  <a:pt x="5084" y="3519"/>
                  <a:pt x="5072" y="3507"/>
                </a:cubicBezTo>
                <a:cubicBezTo>
                  <a:pt x="5058" y="3492"/>
                  <a:pt x="5072" y="3463"/>
                  <a:pt x="5086" y="3449"/>
                </a:cubicBezTo>
                <a:lnTo>
                  <a:pt x="5115" y="3435"/>
                </a:lnTo>
                <a:cubicBezTo>
                  <a:pt x="5122" y="3427"/>
                  <a:pt x="5133" y="3425"/>
                  <a:pt x="5145" y="3425"/>
                </a:cubicBezTo>
                <a:cubicBezTo>
                  <a:pt x="5171" y="3425"/>
                  <a:pt x="5203" y="3438"/>
                  <a:pt x="5220" y="3438"/>
                </a:cubicBezTo>
                <a:cubicBezTo>
                  <a:pt x="5224" y="3438"/>
                  <a:pt x="5228" y="3437"/>
                  <a:pt x="5230" y="3435"/>
                </a:cubicBezTo>
                <a:cubicBezTo>
                  <a:pt x="5237" y="3428"/>
                  <a:pt x="5251" y="3424"/>
                  <a:pt x="5268" y="3424"/>
                </a:cubicBezTo>
                <a:close/>
                <a:moveTo>
                  <a:pt x="643" y="2627"/>
                </a:moveTo>
                <a:cubicBezTo>
                  <a:pt x="665" y="2627"/>
                  <a:pt x="683" y="2630"/>
                  <a:pt x="676" y="2645"/>
                </a:cubicBezTo>
                <a:cubicBezTo>
                  <a:pt x="676" y="2659"/>
                  <a:pt x="704" y="2688"/>
                  <a:pt x="719" y="2688"/>
                </a:cubicBezTo>
                <a:cubicBezTo>
                  <a:pt x="719" y="2688"/>
                  <a:pt x="733" y="2716"/>
                  <a:pt x="733" y="2731"/>
                </a:cubicBezTo>
                <a:lnTo>
                  <a:pt x="719" y="2745"/>
                </a:lnTo>
                <a:cubicBezTo>
                  <a:pt x="704" y="2774"/>
                  <a:pt x="676" y="2788"/>
                  <a:pt x="647" y="2803"/>
                </a:cubicBezTo>
                <a:cubicBezTo>
                  <a:pt x="618" y="2846"/>
                  <a:pt x="618" y="2831"/>
                  <a:pt x="647" y="2874"/>
                </a:cubicBezTo>
                <a:lnTo>
                  <a:pt x="676" y="2903"/>
                </a:lnTo>
                <a:cubicBezTo>
                  <a:pt x="704" y="2932"/>
                  <a:pt x="776" y="3032"/>
                  <a:pt x="762" y="3061"/>
                </a:cubicBezTo>
                <a:cubicBezTo>
                  <a:pt x="747" y="3090"/>
                  <a:pt x="704" y="3176"/>
                  <a:pt x="704" y="3191"/>
                </a:cubicBezTo>
                <a:cubicBezTo>
                  <a:pt x="719" y="3205"/>
                  <a:pt x="747" y="3277"/>
                  <a:pt x="747" y="3291"/>
                </a:cubicBezTo>
                <a:cubicBezTo>
                  <a:pt x="747" y="3305"/>
                  <a:pt x="776" y="3334"/>
                  <a:pt x="805" y="3334"/>
                </a:cubicBezTo>
                <a:lnTo>
                  <a:pt x="790" y="3377"/>
                </a:lnTo>
                <a:lnTo>
                  <a:pt x="762" y="3478"/>
                </a:lnTo>
                <a:cubicBezTo>
                  <a:pt x="819" y="3507"/>
                  <a:pt x="848" y="3564"/>
                  <a:pt x="834" y="3607"/>
                </a:cubicBezTo>
                <a:lnTo>
                  <a:pt x="790" y="3564"/>
                </a:lnTo>
                <a:cubicBezTo>
                  <a:pt x="776" y="3550"/>
                  <a:pt x="747" y="3550"/>
                  <a:pt x="719" y="3550"/>
                </a:cubicBezTo>
                <a:lnTo>
                  <a:pt x="690" y="3550"/>
                </a:lnTo>
                <a:cubicBezTo>
                  <a:pt x="676" y="3550"/>
                  <a:pt x="661" y="3435"/>
                  <a:pt x="690" y="3392"/>
                </a:cubicBezTo>
                <a:cubicBezTo>
                  <a:pt x="702" y="3368"/>
                  <a:pt x="713" y="3345"/>
                  <a:pt x="702" y="3345"/>
                </a:cubicBezTo>
                <a:cubicBezTo>
                  <a:pt x="699" y="3345"/>
                  <a:pt x="695" y="3346"/>
                  <a:pt x="690" y="3349"/>
                </a:cubicBezTo>
                <a:lnTo>
                  <a:pt x="676" y="3377"/>
                </a:lnTo>
                <a:cubicBezTo>
                  <a:pt x="672" y="3385"/>
                  <a:pt x="667" y="3388"/>
                  <a:pt x="662" y="3388"/>
                </a:cubicBezTo>
                <a:cubicBezTo>
                  <a:pt x="647" y="3388"/>
                  <a:pt x="629" y="3359"/>
                  <a:pt x="618" y="3305"/>
                </a:cubicBezTo>
                <a:lnTo>
                  <a:pt x="589" y="3248"/>
                </a:lnTo>
                <a:lnTo>
                  <a:pt x="589" y="3234"/>
                </a:lnTo>
                <a:cubicBezTo>
                  <a:pt x="589" y="3219"/>
                  <a:pt x="589" y="3133"/>
                  <a:pt x="604" y="3047"/>
                </a:cubicBezTo>
                <a:lnTo>
                  <a:pt x="604" y="2975"/>
                </a:lnTo>
                <a:cubicBezTo>
                  <a:pt x="604" y="2946"/>
                  <a:pt x="604" y="2946"/>
                  <a:pt x="575" y="2932"/>
                </a:cubicBezTo>
                <a:cubicBezTo>
                  <a:pt x="561" y="2932"/>
                  <a:pt x="546" y="2903"/>
                  <a:pt x="546" y="2889"/>
                </a:cubicBezTo>
                <a:lnTo>
                  <a:pt x="575" y="2846"/>
                </a:lnTo>
                <a:cubicBezTo>
                  <a:pt x="589" y="2788"/>
                  <a:pt x="604" y="2731"/>
                  <a:pt x="589" y="2716"/>
                </a:cubicBezTo>
                <a:cubicBezTo>
                  <a:pt x="575" y="2702"/>
                  <a:pt x="575" y="2645"/>
                  <a:pt x="589" y="2630"/>
                </a:cubicBezTo>
                <a:cubicBezTo>
                  <a:pt x="596" y="2630"/>
                  <a:pt x="622" y="2627"/>
                  <a:pt x="643" y="2627"/>
                </a:cubicBezTo>
                <a:close/>
                <a:moveTo>
                  <a:pt x="1019" y="3574"/>
                </a:moveTo>
                <a:lnTo>
                  <a:pt x="1078" y="3622"/>
                </a:lnTo>
                <a:lnTo>
                  <a:pt x="1078" y="3636"/>
                </a:lnTo>
                <a:cubicBezTo>
                  <a:pt x="1068" y="3645"/>
                  <a:pt x="1060" y="3649"/>
                  <a:pt x="1053" y="3649"/>
                </a:cubicBezTo>
                <a:cubicBezTo>
                  <a:pt x="1039" y="3649"/>
                  <a:pt x="1030" y="3636"/>
                  <a:pt x="1020" y="3636"/>
                </a:cubicBezTo>
                <a:cubicBezTo>
                  <a:pt x="1020" y="3629"/>
                  <a:pt x="1020" y="3603"/>
                  <a:pt x="1019" y="3574"/>
                </a:cubicBezTo>
                <a:close/>
                <a:moveTo>
                  <a:pt x="1703" y="3445"/>
                </a:moveTo>
                <a:cubicBezTo>
                  <a:pt x="1714" y="3445"/>
                  <a:pt x="1726" y="3447"/>
                  <a:pt x="1739" y="3449"/>
                </a:cubicBezTo>
                <a:lnTo>
                  <a:pt x="1724" y="3535"/>
                </a:lnTo>
                <a:cubicBezTo>
                  <a:pt x="1710" y="3550"/>
                  <a:pt x="1739" y="3578"/>
                  <a:pt x="1739" y="3578"/>
                </a:cubicBezTo>
                <a:cubicBezTo>
                  <a:pt x="1782" y="3578"/>
                  <a:pt x="1782" y="3607"/>
                  <a:pt x="1782" y="3636"/>
                </a:cubicBezTo>
                <a:cubicBezTo>
                  <a:pt x="1782" y="3636"/>
                  <a:pt x="1753" y="3650"/>
                  <a:pt x="1739" y="3650"/>
                </a:cubicBezTo>
                <a:cubicBezTo>
                  <a:pt x="1710" y="3650"/>
                  <a:pt x="1681" y="3650"/>
                  <a:pt x="1681" y="3607"/>
                </a:cubicBezTo>
                <a:cubicBezTo>
                  <a:pt x="1681" y="3593"/>
                  <a:pt x="1667" y="3564"/>
                  <a:pt x="1652" y="3550"/>
                </a:cubicBezTo>
                <a:lnTo>
                  <a:pt x="1638" y="3507"/>
                </a:lnTo>
                <a:cubicBezTo>
                  <a:pt x="1626" y="3471"/>
                  <a:pt x="1653" y="3445"/>
                  <a:pt x="1703" y="3445"/>
                </a:cubicBezTo>
                <a:close/>
                <a:moveTo>
                  <a:pt x="5747" y="3808"/>
                </a:moveTo>
                <a:cubicBezTo>
                  <a:pt x="5776" y="3808"/>
                  <a:pt x="5848" y="3866"/>
                  <a:pt x="5848" y="3894"/>
                </a:cubicBezTo>
                <a:cubicBezTo>
                  <a:pt x="5848" y="3905"/>
                  <a:pt x="5835" y="3910"/>
                  <a:pt x="5818" y="3910"/>
                </a:cubicBezTo>
                <a:cubicBezTo>
                  <a:pt x="5790" y="3910"/>
                  <a:pt x="5751" y="3898"/>
                  <a:pt x="5733" y="3880"/>
                </a:cubicBezTo>
                <a:cubicBezTo>
                  <a:pt x="5718" y="3837"/>
                  <a:pt x="5718" y="3808"/>
                  <a:pt x="5747" y="3808"/>
                </a:cubicBezTo>
                <a:close/>
                <a:moveTo>
                  <a:pt x="484" y="3831"/>
                </a:moveTo>
                <a:cubicBezTo>
                  <a:pt x="529" y="3831"/>
                  <a:pt x="593" y="3845"/>
                  <a:pt x="604" y="3866"/>
                </a:cubicBezTo>
                <a:cubicBezTo>
                  <a:pt x="618" y="3880"/>
                  <a:pt x="604" y="3909"/>
                  <a:pt x="575" y="3923"/>
                </a:cubicBezTo>
                <a:cubicBezTo>
                  <a:pt x="546" y="3923"/>
                  <a:pt x="417" y="3851"/>
                  <a:pt x="446" y="3837"/>
                </a:cubicBezTo>
                <a:cubicBezTo>
                  <a:pt x="453" y="3833"/>
                  <a:pt x="467" y="3831"/>
                  <a:pt x="484" y="3831"/>
                </a:cubicBezTo>
                <a:close/>
                <a:moveTo>
                  <a:pt x="769" y="3733"/>
                </a:moveTo>
                <a:cubicBezTo>
                  <a:pt x="781" y="3733"/>
                  <a:pt x="790" y="3758"/>
                  <a:pt x="790" y="3794"/>
                </a:cubicBezTo>
                <a:cubicBezTo>
                  <a:pt x="776" y="3837"/>
                  <a:pt x="834" y="3966"/>
                  <a:pt x="805" y="3995"/>
                </a:cubicBezTo>
                <a:cubicBezTo>
                  <a:pt x="802" y="3997"/>
                  <a:pt x="800" y="3999"/>
                  <a:pt x="797" y="3999"/>
                </a:cubicBezTo>
                <a:cubicBezTo>
                  <a:pt x="782" y="3999"/>
                  <a:pt x="762" y="3967"/>
                  <a:pt x="762" y="3894"/>
                </a:cubicBezTo>
                <a:lnTo>
                  <a:pt x="733" y="3837"/>
                </a:lnTo>
                <a:lnTo>
                  <a:pt x="733" y="3823"/>
                </a:lnTo>
                <a:cubicBezTo>
                  <a:pt x="704" y="3808"/>
                  <a:pt x="690" y="3780"/>
                  <a:pt x="719" y="3765"/>
                </a:cubicBezTo>
                <a:lnTo>
                  <a:pt x="747" y="3751"/>
                </a:lnTo>
                <a:lnTo>
                  <a:pt x="762" y="3736"/>
                </a:lnTo>
                <a:cubicBezTo>
                  <a:pt x="764" y="3734"/>
                  <a:pt x="767" y="3733"/>
                  <a:pt x="769" y="3733"/>
                </a:cubicBezTo>
                <a:close/>
                <a:moveTo>
                  <a:pt x="2550" y="3966"/>
                </a:moveTo>
                <a:cubicBezTo>
                  <a:pt x="2572" y="3966"/>
                  <a:pt x="2586" y="3974"/>
                  <a:pt x="2572" y="3995"/>
                </a:cubicBezTo>
                <a:lnTo>
                  <a:pt x="2572" y="4024"/>
                </a:lnTo>
                <a:lnTo>
                  <a:pt x="2572" y="4038"/>
                </a:lnTo>
                <a:cubicBezTo>
                  <a:pt x="2572" y="4058"/>
                  <a:pt x="2557" y="4065"/>
                  <a:pt x="2539" y="4065"/>
                </a:cubicBezTo>
                <a:cubicBezTo>
                  <a:pt x="2516" y="4065"/>
                  <a:pt x="2487" y="4054"/>
                  <a:pt x="2471" y="4038"/>
                </a:cubicBezTo>
                <a:cubicBezTo>
                  <a:pt x="2443" y="4024"/>
                  <a:pt x="2443" y="3995"/>
                  <a:pt x="2486" y="3981"/>
                </a:cubicBezTo>
                <a:cubicBezTo>
                  <a:pt x="2500" y="3974"/>
                  <a:pt x="2529" y="3966"/>
                  <a:pt x="2550" y="3966"/>
                </a:cubicBezTo>
                <a:close/>
                <a:moveTo>
                  <a:pt x="546" y="4038"/>
                </a:moveTo>
                <a:cubicBezTo>
                  <a:pt x="561" y="4038"/>
                  <a:pt x="575" y="4038"/>
                  <a:pt x="575" y="4053"/>
                </a:cubicBezTo>
                <a:cubicBezTo>
                  <a:pt x="589" y="4081"/>
                  <a:pt x="589" y="4110"/>
                  <a:pt x="604" y="4139"/>
                </a:cubicBezTo>
                <a:cubicBezTo>
                  <a:pt x="612" y="4147"/>
                  <a:pt x="620" y="4155"/>
                  <a:pt x="629" y="4155"/>
                </a:cubicBezTo>
                <a:cubicBezTo>
                  <a:pt x="635" y="4155"/>
                  <a:pt x="641" y="4151"/>
                  <a:pt x="647" y="4139"/>
                </a:cubicBezTo>
                <a:cubicBezTo>
                  <a:pt x="661" y="4139"/>
                  <a:pt x="676" y="4167"/>
                  <a:pt x="676" y="4182"/>
                </a:cubicBezTo>
                <a:lnTo>
                  <a:pt x="632" y="4196"/>
                </a:lnTo>
                <a:cubicBezTo>
                  <a:pt x="627" y="4198"/>
                  <a:pt x="621" y="4199"/>
                  <a:pt x="615" y="4199"/>
                </a:cubicBezTo>
                <a:cubicBezTo>
                  <a:pt x="578" y="4199"/>
                  <a:pt x="544" y="4160"/>
                  <a:pt x="532" y="4110"/>
                </a:cubicBezTo>
                <a:lnTo>
                  <a:pt x="517" y="4067"/>
                </a:lnTo>
                <a:cubicBezTo>
                  <a:pt x="517" y="4053"/>
                  <a:pt x="532" y="4038"/>
                  <a:pt x="546" y="4038"/>
                </a:cubicBezTo>
                <a:close/>
                <a:moveTo>
                  <a:pt x="1867" y="4234"/>
                </a:moveTo>
                <a:cubicBezTo>
                  <a:pt x="1877" y="4234"/>
                  <a:pt x="1889" y="4244"/>
                  <a:pt x="1897" y="4268"/>
                </a:cubicBezTo>
                <a:lnTo>
                  <a:pt x="1911" y="4297"/>
                </a:lnTo>
                <a:cubicBezTo>
                  <a:pt x="1911" y="4311"/>
                  <a:pt x="1911" y="4340"/>
                  <a:pt x="1897" y="4354"/>
                </a:cubicBezTo>
                <a:cubicBezTo>
                  <a:pt x="1889" y="4358"/>
                  <a:pt x="1881" y="4360"/>
                  <a:pt x="1874" y="4360"/>
                </a:cubicBezTo>
                <a:cubicBezTo>
                  <a:pt x="1855" y="4360"/>
                  <a:pt x="1839" y="4347"/>
                  <a:pt x="1839" y="4326"/>
                </a:cubicBezTo>
                <a:cubicBezTo>
                  <a:pt x="1839" y="4300"/>
                  <a:pt x="1824" y="4294"/>
                  <a:pt x="1808" y="4294"/>
                </a:cubicBezTo>
                <a:cubicBezTo>
                  <a:pt x="1798" y="4294"/>
                  <a:pt x="1788" y="4297"/>
                  <a:pt x="1782" y="4297"/>
                </a:cubicBezTo>
                <a:lnTo>
                  <a:pt x="1767" y="4282"/>
                </a:lnTo>
                <a:cubicBezTo>
                  <a:pt x="1753" y="4268"/>
                  <a:pt x="1767" y="4239"/>
                  <a:pt x="1782" y="4239"/>
                </a:cubicBezTo>
                <a:cubicBezTo>
                  <a:pt x="1782" y="4239"/>
                  <a:pt x="1822" y="4264"/>
                  <a:pt x="1842" y="4264"/>
                </a:cubicBezTo>
                <a:cubicBezTo>
                  <a:pt x="1849" y="4264"/>
                  <a:pt x="1854" y="4261"/>
                  <a:pt x="1854" y="4254"/>
                </a:cubicBezTo>
                <a:cubicBezTo>
                  <a:pt x="1854" y="4241"/>
                  <a:pt x="1859" y="4234"/>
                  <a:pt x="1867" y="4234"/>
                </a:cubicBezTo>
                <a:close/>
                <a:moveTo>
                  <a:pt x="596" y="4287"/>
                </a:moveTo>
                <a:cubicBezTo>
                  <a:pt x="606" y="4287"/>
                  <a:pt x="619" y="4290"/>
                  <a:pt x="632" y="4297"/>
                </a:cubicBezTo>
                <a:cubicBezTo>
                  <a:pt x="676" y="4326"/>
                  <a:pt x="661" y="4383"/>
                  <a:pt x="647" y="4397"/>
                </a:cubicBezTo>
                <a:cubicBezTo>
                  <a:pt x="632" y="4426"/>
                  <a:pt x="589" y="4440"/>
                  <a:pt x="561" y="4440"/>
                </a:cubicBezTo>
                <a:lnTo>
                  <a:pt x="532" y="4455"/>
                </a:lnTo>
                <a:cubicBezTo>
                  <a:pt x="532" y="4455"/>
                  <a:pt x="517" y="4426"/>
                  <a:pt x="517" y="4412"/>
                </a:cubicBezTo>
                <a:cubicBezTo>
                  <a:pt x="503" y="4369"/>
                  <a:pt x="532" y="4354"/>
                  <a:pt x="575" y="4354"/>
                </a:cubicBezTo>
                <a:cubicBezTo>
                  <a:pt x="575" y="4340"/>
                  <a:pt x="575" y="4326"/>
                  <a:pt x="561" y="4326"/>
                </a:cubicBezTo>
                <a:cubicBezTo>
                  <a:pt x="550" y="4315"/>
                  <a:pt x="564" y="4287"/>
                  <a:pt x="596" y="4287"/>
                </a:cubicBezTo>
                <a:close/>
                <a:moveTo>
                  <a:pt x="1633" y="4322"/>
                </a:moveTo>
                <a:cubicBezTo>
                  <a:pt x="1638" y="4322"/>
                  <a:pt x="1645" y="4333"/>
                  <a:pt x="1652" y="4354"/>
                </a:cubicBezTo>
                <a:lnTo>
                  <a:pt x="1638" y="4383"/>
                </a:lnTo>
                <a:lnTo>
                  <a:pt x="1624" y="4455"/>
                </a:lnTo>
                <a:cubicBezTo>
                  <a:pt x="1667" y="4469"/>
                  <a:pt x="1710" y="4484"/>
                  <a:pt x="1724" y="4484"/>
                </a:cubicBezTo>
                <a:lnTo>
                  <a:pt x="1739" y="4498"/>
                </a:lnTo>
                <a:cubicBezTo>
                  <a:pt x="1739" y="4498"/>
                  <a:pt x="1753" y="4512"/>
                  <a:pt x="1753" y="4527"/>
                </a:cubicBezTo>
                <a:lnTo>
                  <a:pt x="1753" y="4541"/>
                </a:lnTo>
                <a:cubicBezTo>
                  <a:pt x="1739" y="4541"/>
                  <a:pt x="1667" y="4527"/>
                  <a:pt x="1638" y="4512"/>
                </a:cubicBezTo>
                <a:cubicBezTo>
                  <a:pt x="1609" y="4512"/>
                  <a:pt x="1566" y="4484"/>
                  <a:pt x="1566" y="4469"/>
                </a:cubicBezTo>
                <a:cubicBezTo>
                  <a:pt x="1566" y="4455"/>
                  <a:pt x="1624" y="4383"/>
                  <a:pt x="1624" y="4354"/>
                </a:cubicBezTo>
                <a:cubicBezTo>
                  <a:pt x="1624" y="4333"/>
                  <a:pt x="1627" y="4322"/>
                  <a:pt x="1633" y="4322"/>
                </a:cubicBezTo>
                <a:close/>
                <a:moveTo>
                  <a:pt x="2457" y="4455"/>
                </a:moveTo>
                <a:cubicBezTo>
                  <a:pt x="2529" y="4455"/>
                  <a:pt x="2529" y="4512"/>
                  <a:pt x="2486" y="4570"/>
                </a:cubicBezTo>
                <a:lnTo>
                  <a:pt x="2586" y="4584"/>
                </a:lnTo>
                <a:lnTo>
                  <a:pt x="2601" y="4598"/>
                </a:lnTo>
                <a:cubicBezTo>
                  <a:pt x="2586" y="4613"/>
                  <a:pt x="2529" y="4699"/>
                  <a:pt x="2500" y="4713"/>
                </a:cubicBezTo>
                <a:cubicBezTo>
                  <a:pt x="2498" y="4715"/>
                  <a:pt x="2496" y="4715"/>
                  <a:pt x="2493" y="4715"/>
                </a:cubicBezTo>
                <a:cubicBezTo>
                  <a:pt x="2465" y="4715"/>
                  <a:pt x="2431" y="4640"/>
                  <a:pt x="2457" y="4627"/>
                </a:cubicBezTo>
                <a:cubicBezTo>
                  <a:pt x="2486" y="4598"/>
                  <a:pt x="2486" y="4555"/>
                  <a:pt x="2443" y="4512"/>
                </a:cubicBezTo>
                <a:lnTo>
                  <a:pt x="2457" y="4498"/>
                </a:lnTo>
                <a:lnTo>
                  <a:pt x="2457" y="4455"/>
                </a:lnTo>
                <a:close/>
                <a:moveTo>
                  <a:pt x="1925" y="4627"/>
                </a:moveTo>
                <a:cubicBezTo>
                  <a:pt x="1969" y="4627"/>
                  <a:pt x="1997" y="4642"/>
                  <a:pt x="1997" y="4670"/>
                </a:cubicBezTo>
                <a:cubicBezTo>
                  <a:pt x="1997" y="4696"/>
                  <a:pt x="1985" y="4758"/>
                  <a:pt x="1962" y="4758"/>
                </a:cubicBezTo>
                <a:cubicBezTo>
                  <a:pt x="1959" y="4758"/>
                  <a:pt x="1957" y="4758"/>
                  <a:pt x="1954" y="4757"/>
                </a:cubicBezTo>
                <a:lnTo>
                  <a:pt x="1911" y="4757"/>
                </a:lnTo>
                <a:cubicBezTo>
                  <a:pt x="1907" y="4761"/>
                  <a:pt x="1900" y="4762"/>
                  <a:pt x="1893" y="4762"/>
                </a:cubicBezTo>
                <a:cubicBezTo>
                  <a:pt x="1874" y="4762"/>
                  <a:pt x="1849" y="4752"/>
                  <a:pt x="1839" y="4742"/>
                </a:cubicBezTo>
                <a:lnTo>
                  <a:pt x="1839" y="4728"/>
                </a:lnTo>
                <a:cubicBezTo>
                  <a:pt x="1854" y="4699"/>
                  <a:pt x="1868" y="4685"/>
                  <a:pt x="1882" y="4685"/>
                </a:cubicBezTo>
                <a:lnTo>
                  <a:pt x="1925" y="4627"/>
                </a:lnTo>
                <a:close/>
                <a:moveTo>
                  <a:pt x="532" y="4843"/>
                </a:moveTo>
                <a:cubicBezTo>
                  <a:pt x="575" y="4843"/>
                  <a:pt x="661" y="4871"/>
                  <a:pt x="647" y="4915"/>
                </a:cubicBezTo>
                <a:lnTo>
                  <a:pt x="647" y="4943"/>
                </a:lnTo>
                <a:lnTo>
                  <a:pt x="647" y="4972"/>
                </a:lnTo>
                <a:cubicBezTo>
                  <a:pt x="661" y="5001"/>
                  <a:pt x="661" y="5015"/>
                  <a:pt x="632" y="5015"/>
                </a:cubicBezTo>
                <a:lnTo>
                  <a:pt x="632" y="5001"/>
                </a:lnTo>
                <a:cubicBezTo>
                  <a:pt x="604" y="4958"/>
                  <a:pt x="589" y="4943"/>
                  <a:pt x="517" y="4900"/>
                </a:cubicBezTo>
                <a:lnTo>
                  <a:pt x="503" y="4900"/>
                </a:lnTo>
                <a:cubicBezTo>
                  <a:pt x="474" y="4871"/>
                  <a:pt x="503" y="4843"/>
                  <a:pt x="532" y="4843"/>
                </a:cubicBezTo>
                <a:close/>
                <a:moveTo>
                  <a:pt x="2476" y="4923"/>
                </a:moveTo>
                <a:cubicBezTo>
                  <a:pt x="2480" y="4923"/>
                  <a:pt x="2488" y="4925"/>
                  <a:pt x="2500" y="4929"/>
                </a:cubicBezTo>
                <a:cubicBezTo>
                  <a:pt x="2543" y="4929"/>
                  <a:pt x="2601" y="5015"/>
                  <a:pt x="2586" y="5015"/>
                </a:cubicBezTo>
                <a:cubicBezTo>
                  <a:pt x="2572" y="5030"/>
                  <a:pt x="2529" y="5030"/>
                  <a:pt x="2500" y="5030"/>
                </a:cubicBezTo>
                <a:lnTo>
                  <a:pt x="2515" y="5001"/>
                </a:lnTo>
                <a:lnTo>
                  <a:pt x="2515" y="4943"/>
                </a:lnTo>
                <a:cubicBezTo>
                  <a:pt x="2484" y="4933"/>
                  <a:pt x="2468" y="4923"/>
                  <a:pt x="2476" y="4923"/>
                </a:cubicBezTo>
                <a:close/>
                <a:moveTo>
                  <a:pt x="590" y="5049"/>
                </a:moveTo>
                <a:cubicBezTo>
                  <a:pt x="599" y="5049"/>
                  <a:pt x="604" y="5052"/>
                  <a:pt x="604" y="5058"/>
                </a:cubicBezTo>
                <a:cubicBezTo>
                  <a:pt x="604" y="5058"/>
                  <a:pt x="661" y="5188"/>
                  <a:pt x="647" y="5216"/>
                </a:cubicBezTo>
                <a:cubicBezTo>
                  <a:pt x="640" y="5231"/>
                  <a:pt x="632" y="5238"/>
                  <a:pt x="623" y="5238"/>
                </a:cubicBezTo>
                <a:cubicBezTo>
                  <a:pt x="614" y="5238"/>
                  <a:pt x="604" y="5231"/>
                  <a:pt x="589" y="5216"/>
                </a:cubicBezTo>
                <a:lnTo>
                  <a:pt x="604" y="5202"/>
                </a:lnTo>
                <a:cubicBezTo>
                  <a:pt x="618" y="5159"/>
                  <a:pt x="575" y="5130"/>
                  <a:pt x="575" y="5116"/>
                </a:cubicBezTo>
                <a:lnTo>
                  <a:pt x="532" y="5073"/>
                </a:lnTo>
                <a:cubicBezTo>
                  <a:pt x="557" y="5056"/>
                  <a:pt x="577" y="5049"/>
                  <a:pt x="590" y="5049"/>
                </a:cubicBezTo>
                <a:close/>
                <a:moveTo>
                  <a:pt x="2443" y="5196"/>
                </a:moveTo>
                <a:cubicBezTo>
                  <a:pt x="2452" y="5196"/>
                  <a:pt x="2462" y="5202"/>
                  <a:pt x="2471" y="5202"/>
                </a:cubicBezTo>
                <a:lnTo>
                  <a:pt x="2486" y="5216"/>
                </a:lnTo>
                <a:cubicBezTo>
                  <a:pt x="2486" y="5227"/>
                  <a:pt x="2492" y="5232"/>
                  <a:pt x="2501" y="5232"/>
                </a:cubicBezTo>
                <a:cubicBezTo>
                  <a:pt x="2517" y="5232"/>
                  <a:pt x="2540" y="5220"/>
                  <a:pt x="2558" y="5202"/>
                </a:cubicBezTo>
                <a:lnTo>
                  <a:pt x="2572" y="5259"/>
                </a:lnTo>
                <a:cubicBezTo>
                  <a:pt x="2572" y="5274"/>
                  <a:pt x="2572" y="5302"/>
                  <a:pt x="2558" y="5317"/>
                </a:cubicBezTo>
                <a:lnTo>
                  <a:pt x="2543" y="5331"/>
                </a:lnTo>
                <a:cubicBezTo>
                  <a:pt x="2515" y="5331"/>
                  <a:pt x="2471" y="5302"/>
                  <a:pt x="2443" y="5274"/>
                </a:cubicBezTo>
                <a:lnTo>
                  <a:pt x="2414" y="5231"/>
                </a:lnTo>
                <a:cubicBezTo>
                  <a:pt x="2414" y="5231"/>
                  <a:pt x="2414" y="5202"/>
                  <a:pt x="2428" y="5202"/>
                </a:cubicBezTo>
                <a:cubicBezTo>
                  <a:pt x="2433" y="5197"/>
                  <a:pt x="2438" y="5196"/>
                  <a:pt x="2443" y="5196"/>
                </a:cubicBezTo>
                <a:close/>
                <a:moveTo>
                  <a:pt x="2112" y="5101"/>
                </a:moveTo>
                <a:lnTo>
                  <a:pt x="2127" y="5130"/>
                </a:lnTo>
                <a:cubicBezTo>
                  <a:pt x="2127" y="5159"/>
                  <a:pt x="2083" y="5202"/>
                  <a:pt x="2069" y="5202"/>
                </a:cubicBezTo>
                <a:cubicBezTo>
                  <a:pt x="2055" y="5202"/>
                  <a:pt x="2040" y="5216"/>
                  <a:pt x="2040" y="5231"/>
                </a:cubicBezTo>
                <a:lnTo>
                  <a:pt x="2098" y="5231"/>
                </a:lnTo>
                <a:cubicBezTo>
                  <a:pt x="2112" y="5231"/>
                  <a:pt x="2127" y="5245"/>
                  <a:pt x="2127" y="5259"/>
                </a:cubicBezTo>
                <a:cubicBezTo>
                  <a:pt x="2127" y="5259"/>
                  <a:pt x="2112" y="5288"/>
                  <a:pt x="2112" y="5288"/>
                </a:cubicBezTo>
                <a:lnTo>
                  <a:pt x="2055" y="5288"/>
                </a:lnTo>
                <a:cubicBezTo>
                  <a:pt x="2020" y="5311"/>
                  <a:pt x="1938" y="5353"/>
                  <a:pt x="1900" y="5353"/>
                </a:cubicBezTo>
                <a:cubicBezTo>
                  <a:pt x="1892" y="5353"/>
                  <a:pt x="1885" y="5351"/>
                  <a:pt x="1882" y="5346"/>
                </a:cubicBezTo>
                <a:cubicBezTo>
                  <a:pt x="1868" y="5331"/>
                  <a:pt x="1911" y="5288"/>
                  <a:pt x="1983" y="5274"/>
                </a:cubicBezTo>
                <a:lnTo>
                  <a:pt x="1969" y="5130"/>
                </a:lnTo>
                <a:lnTo>
                  <a:pt x="1969" y="5116"/>
                </a:lnTo>
                <a:cubicBezTo>
                  <a:pt x="1979" y="5116"/>
                  <a:pt x="2022" y="5140"/>
                  <a:pt x="2055" y="5140"/>
                </a:cubicBezTo>
                <a:cubicBezTo>
                  <a:pt x="2066" y="5140"/>
                  <a:pt x="2076" y="5137"/>
                  <a:pt x="2083" y="5130"/>
                </a:cubicBezTo>
                <a:cubicBezTo>
                  <a:pt x="2098" y="5116"/>
                  <a:pt x="2112" y="5101"/>
                  <a:pt x="2112" y="5101"/>
                </a:cubicBezTo>
                <a:close/>
                <a:moveTo>
                  <a:pt x="1710" y="5346"/>
                </a:moveTo>
                <a:cubicBezTo>
                  <a:pt x="1724" y="5360"/>
                  <a:pt x="1811" y="5389"/>
                  <a:pt x="1839" y="5389"/>
                </a:cubicBezTo>
                <a:cubicBezTo>
                  <a:pt x="1868" y="5389"/>
                  <a:pt x="1925" y="5403"/>
                  <a:pt x="1940" y="5403"/>
                </a:cubicBezTo>
                <a:cubicBezTo>
                  <a:pt x="1954" y="5417"/>
                  <a:pt x="1969" y="5432"/>
                  <a:pt x="1969" y="5446"/>
                </a:cubicBezTo>
                <a:cubicBezTo>
                  <a:pt x="1969" y="5446"/>
                  <a:pt x="1954" y="5446"/>
                  <a:pt x="1940" y="5461"/>
                </a:cubicBezTo>
                <a:lnTo>
                  <a:pt x="1925" y="5461"/>
                </a:lnTo>
                <a:cubicBezTo>
                  <a:pt x="1912" y="5458"/>
                  <a:pt x="1898" y="5457"/>
                  <a:pt x="1885" y="5457"/>
                </a:cubicBezTo>
                <a:cubicBezTo>
                  <a:pt x="1869" y="5457"/>
                  <a:pt x="1854" y="5458"/>
                  <a:pt x="1839" y="5458"/>
                </a:cubicBezTo>
                <a:cubicBezTo>
                  <a:pt x="1793" y="5458"/>
                  <a:pt x="1751" y="5450"/>
                  <a:pt x="1724" y="5389"/>
                </a:cubicBezTo>
                <a:lnTo>
                  <a:pt x="1710" y="5374"/>
                </a:lnTo>
                <a:cubicBezTo>
                  <a:pt x="1681" y="5360"/>
                  <a:pt x="1696" y="5346"/>
                  <a:pt x="1710" y="5346"/>
                </a:cubicBezTo>
                <a:close/>
                <a:moveTo>
                  <a:pt x="2415" y="5395"/>
                </a:moveTo>
                <a:cubicBezTo>
                  <a:pt x="2448" y="5395"/>
                  <a:pt x="2512" y="5440"/>
                  <a:pt x="2500" y="5475"/>
                </a:cubicBezTo>
                <a:lnTo>
                  <a:pt x="2457" y="5475"/>
                </a:lnTo>
                <a:cubicBezTo>
                  <a:pt x="2400" y="5461"/>
                  <a:pt x="2385" y="5417"/>
                  <a:pt x="2400" y="5403"/>
                </a:cubicBezTo>
                <a:cubicBezTo>
                  <a:pt x="2402" y="5398"/>
                  <a:pt x="2408" y="5395"/>
                  <a:pt x="2415" y="5395"/>
                </a:cubicBezTo>
                <a:close/>
                <a:moveTo>
                  <a:pt x="5935" y="5368"/>
                </a:moveTo>
                <a:cubicBezTo>
                  <a:pt x="5953" y="5368"/>
                  <a:pt x="5975" y="5390"/>
                  <a:pt x="5991" y="5432"/>
                </a:cubicBezTo>
                <a:lnTo>
                  <a:pt x="6006" y="5475"/>
                </a:lnTo>
                <a:cubicBezTo>
                  <a:pt x="6006" y="5489"/>
                  <a:pt x="6006" y="5518"/>
                  <a:pt x="5991" y="5518"/>
                </a:cubicBezTo>
                <a:cubicBezTo>
                  <a:pt x="5977" y="5518"/>
                  <a:pt x="5963" y="5518"/>
                  <a:pt x="5948" y="5504"/>
                </a:cubicBezTo>
                <a:cubicBezTo>
                  <a:pt x="5948" y="5489"/>
                  <a:pt x="5948" y="5475"/>
                  <a:pt x="5934" y="5461"/>
                </a:cubicBezTo>
                <a:lnTo>
                  <a:pt x="5905" y="5403"/>
                </a:lnTo>
                <a:cubicBezTo>
                  <a:pt x="5911" y="5379"/>
                  <a:pt x="5922" y="5368"/>
                  <a:pt x="5935" y="5368"/>
                </a:cubicBezTo>
                <a:close/>
                <a:moveTo>
                  <a:pt x="1796" y="5518"/>
                </a:moveTo>
                <a:lnTo>
                  <a:pt x="1825" y="5532"/>
                </a:lnTo>
                <a:cubicBezTo>
                  <a:pt x="1868" y="5547"/>
                  <a:pt x="1940" y="5575"/>
                  <a:pt x="1969" y="5604"/>
                </a:cubicBezTo>
                <a:lnTo>
                  <a:pt x="1954" y="5647"/>
                </a:lnTo>
                <a:lnTo>
                  <a:pt x="1940" y="5676"/>
                </a:lnTo>
                <a:cubicBezTo>
                  <a:pt x="1934" y="5687"/>
                  <a:pt x="1929" y="5692"/>
                  <a:pt x="1924" y="5692"/>
                </a:cubicBezTo>
                <a:cubicBezTo>
                  <a:pt x="1917" y="5692"/>
                  <a:pt x="1911" y="5679"/>
                  <a:pt x="1911" y="5662"/>
                </a:cubicBezTo>
                <a:cubicBezTo>
                  <a:pt x="1897" y="5633"/>
                  <a:pt x="1767" y="5575"/>
                  <a:pt x="1767" y="5561"/>
                </a:cubicBezTo>
                <a:cubicBezTo>
                  <a:pt x="1753" y="5561"/>
                  <a:pt x="1767" y="5532"/>
                  <a:pt x="1782" y="5518"/>
                </a:cubicBezTo>
                <a:close/>
                <a:moveTo>
                  <a:pt x="790" y="5651"/>
                </a:moveTo>
                <a:cubicBezTo>
                  <a:pt x="798" y="5651"/>
                  <a:pt x="812" y="5654"/>
                  <a:pt x="834" y="5662"/>
                </a:cubicBezTo>
                <a:lnTo>
                  <a:pt x="848" y="5676"/>
                </a:lnTo>
                <a:lnTo>
                  <a:pt x="877" y="5748"/>
                </a:lnTo>
                <a:cubicBezTo>
                  <a:pt x="934" y="5734"/>
                  <a:pt x="992" y="5719"/>
                  <a:pt x="1006" y="5719"/>
                </a:cubicBezTo>
                <a:cubicBezTo>
                  <a:pt x="1006" y="5719"/>
                  <a:pt x="1020" y="5748"/>
                  <a:pt x="1006" y="5762"/>
                </a:cubicBezTo>
                <a:lnTo>
                  <a:pt x="1006" y="5777"/>
                </a:lnTo>
                <a:lnTo>
                  <a:pt x="977" y="5820"/>
                </a:lnTo>
                <a:cubicBezTo>
                  <a:pt x="969" y="5812"/>
                  <a:pt x="959" y="5808"/>
                  <a:pt x="948" y="5808"/>
                </a:cubicBezTo>
                <a:cubicBezTo>
                  <a:pt x="920" y="5808"/>
                  <a:pt x="887" y="5832"/>
                  <a:pt x="877" y="5863"/>
                </a:cubicBezTo>
                <a:lnTo>
                  <a:pt x="848" y="5906"/>
                </a:lnTo>
                <a:lnTo>
                  <a:pt x="819" y="5906"/>
                </a:lnTo>
                <a:cubicBezTo>
                  <a:pt x="819" y="5906"/>
                  <a:pt x="805" y="5892"/>
                  <a:pt x="805" y="5892"/>
                </a:cubicBezTo>
                <a:lnTo>
                  <a:pt x="790" y="5820"/>
                </a:lnTo>
                <a:cubicBezTo>
                  <a:pt x="776" y="5805"/>
                  <a:pt x="776" y="5791"/>
                  <a:pt x="790" y="5777"/>
                </a:cubicBezTo>
                <a:cubicBezTo>
                  <a:pt x="805" y="5762"/>
                  <a:pt x="805" y="5676"/>
                  <a:pt x="790" y="5662"/>
                </a:cubicBezTo>
                <a:cubicBezTo>
                  <a:pt x="783" y="5654"/>
                  <a:pt x="783" y="5651"/>
                  <a:pt x="790" y="5651"/>
                </a:cubicBezTo>
                <a:close/>
                <a:moveTo>
                  <a:pt x="948" y="6064"/>
                </a:moveTo>
                <a:cubicBezTo>
                  <a:pt x="963" y="6064"/>
                  <a:pt x="977" y="6093"/>
                  <a:pt x="992" y="6093"/>
                </a:cubicBezTo>
                <a:cubicBezTo>
                  <a:pt x="992" y="6107"/>
                  <a:pt x="977" y="6121"/>
                  <a:pt x="963" y="6136"/>
                </a:cubicBezTo>
                <a:lnTo>
                  <a:pt x="934" y="6150"/>
                </a:lnTo>
                <a:cubicBezTo>
                  <a:pt x="905" y="6179"/>
                  <a:pt x="862" y="6193"/>
                  <a:pt x="848" y="6193"/>
                </a:cubicBezTo>
                <a:cubicBezTo>
                  <a:pt x="848" y="6179"/>
                  <a:pt x="891" y="6107"/>
                  <a:pt x="891" y="6064"/>
                </a:cubicBezTo>
                <a:cubicBezTo>
                  <a:pt x="891" y="6068"/>
                  <a:pt x="891" y="6073"/>
                  <a:pt x="891" y="6078"/>
                </a:cubicBezTo>
                <a:lnTo>
                  <a:pt x="948" y="6064"/>
                </a:lnTo>
                <a:close/>
                <a:moveTo>
                  <a:pt x="1961" y="7030"/>
                </a:moveTo>
                <a:cubicBezTo>
                  <a:pt x="1979" y="7030"/>
                  <a:pt x="2003" y="7053"/>
                  <a:pt x="2012" y="7070"/>
                </a:cubicBezTo>
                <a:cubicBezTo>
                  <a:pt x="2026" y="7084"/>
                  <a:pt x="2012" y="7127"/>
                  <a:pt x="1983" y="7141"/>
                </a:cubicBezTo>
                <a:lnTo>
                  <a:pt x="1954" y="7156"/>
                </a:lnTo>
                <a:lnTo>
                  <a:pt x="1940" y="7170"/>
                </a:lnTo>
                <a:cubicBezTo>
                  <a:pt x="1932" y="7174"/>
                  <a:pt x="1925" y="7176"/>
                  <a:pt x="1920" y="7176"/>
                </a:cubicBezTo>
                <a:cubicBezTo>
                  <a:pt x="1906" y="7176"/>
                  <a:pt x="1904" y="7163"/>
                  <a:pt x="1925" y="7141"/>
                </a:cubicBezTo>
                <a:lnTo>
                  <a:pt x="1940" y="7098"/>
                </a:lnTo>
                <a:lnTo>
                  <a:pt x="1940" y="7070"/>
                </a:lnTo>
                <a:cubicBezTo>
                  <a:pt x="1940" y="7041"/>
                  <a:pt x="1949" y="7030"/>
                  <a:pt x="1961" y="7030"/>
                </a:cubicBezTo>
                <a:close/>
                <a:moveTo>
                  <a:pt x="1868" y="7357"/>
                </a:moveTo>
                <a:cubicBezTo>
                  <a:pt x="1911" y="7386"/>
                  <a:pt x="1897" y="7429"/>
                  <a:pt x="1868" y="7443"/>
                </a:cubicBezTo>
                <a:cubicBezTo>
                  <a:pt x="1854" y="7458"/>
                  <a:pt x="1854" y="7472"/>
                  <a:pt x="1854" y="7486"/>
                </a:cubicBezTo>
                <a:lnTo>
                  <a:pt x="1868" y="7486"/>
                </a:lnTo>
                <a:cubicBezTo>
                  <a:pt x="1897" y="7486"/>
                  <a:pt x="1911" y="7501"/>
                  <a:pt x="1911" y="7529"/>
                </a:cubicBezTo>
                <a:cubicBezTo>
                  <a:pt x="1897" y="7544"/>
                  <a:pt x="1868" y="7544"/>
                  <a:pt x="1854" y="7544"/>
                </a:cubicBezTo>
                <a:cubicBezTo>
                  <a:pt x="1854" y="7544"/>
                  <a:pt x="1839" y="7529"/>
                  <a:pt x="1839" y="7529"/>
                </a:cubicBezTo>
                <a:lnTo>
                  <a:pt x="1796" y="7515"/>
                </a:lnTo>
                <a:cubicBezTo>
                  <a:pt x="1787" y="7553"/>
                  <a:pt x="1764" y="7573"/>
                  <a:pt x="1750" y="7573"/>
                </a:cubicBezTo>
                <a:cubicBezTo>
                  <a:pt x="1743" y="7573"/>
                  <a:pt x="1739" y="7568"/>
                  <a:pt x="1739" y="7558"/>
                </a:cubicBezTo>
                <a:lnTo>
                  <a:pt x="1724" y="7544"/>
                </a:lnTo>
                <a:lnTo>
                  <a:pt x="1724" y="7529"/>
                </a:lnTo>
                <a:cubicBezTo>
                  <a:pt x="1724" y="7515"/>
                  <a:pt x="1767" y="7486"/>
                  <a:pt x="1782" y="7486"/>
                </a:cubicBezTo>
                <a:cubicBezTo>
                  <a:pt x="1796" y="7472"/>
                  <a:pt x="1811" y="7472"/>
                  <a:pt x="1811" y="7458"/>
                </a:cubicBezTo>
                <a:lnTo>
                  <a:pt x="1667" y="7458"/>
                </a:lnTo>
                <a:cubicBezTo>
                  <a:pt x="1624" y="7458"/>
                  <a:pt x="1652" y="7400"/>
                  <a:pt x="1652" y="7371"/>
                </a:cubicBezTo>
                <a:cubicBezTo>
                  <a:pt x="1652" y="7362"/>
                  <a:pt x="1654" y="7357"/>
                  <a:pt x="1657" y="7357"/>
                </a:cubicBezTo>
                <a:cubicBezTo>
                  <a:pt x="1663" y="7357"/>
                  <a:pt x="1676" y="7380"/>
                  <a:pt x="1696" y="7429"/>
                </a:cubicBezTo>
                <a:lnTo>
                  <a:pt x="1724" y="7386"/>
                </a:lnTo>
                <a:cubicBezTo>
                  <a:pt x="1740" y="7370"/>
                  <a:pt x="1751" y="7366"/>
                  <a:pt x="1761" y="7366"/>
                </a:cubicBezTo>
                <a:cubicBezTo>
                  <a:pt x="1775" y="7366"/>
                  <a:pt x="1786" y="7374"/>
                  <a:pt x="1798" y="7374"/>
                </a:cubicBezTo>
                <a:cubicBezTo>
                  <a:pt x="1802" y="7374"/>
                  <a:pt x="1806" y="7374"/>
                  <a:pt x="1811" y="7371"/>
                </a:cubicBezTo>
                <a:lnTo>
                  <a:pt x="1868" y="7357"/>
                </a:lnTo>
                <a:close/>
                <a:moveTo>
                  <a:pt x="1049" y="8363"/>
                </a:moveTo>
                <a:cubicBezTo>
                  <a:pt x="1063" y="8377"/>
                  <a:pt x="1121" y="8391"/>
                  <a:pt x="1164" y="8391"/>
                </a:cubicBezTo>
                <a:lnTo>
                  <a:pt x="1178" y="8435"/>
                </a:lnTo>
                <a:cubicBezTo>
                  <a:pt x="1178" y="8449"/>
                  <a:pt x="1150" y="8478"/>
                  <a:pt x="1150" y="8506"/>
                </a:cubicBezTo>
                <a:cubicBezTo>
                  <a:pt x="1150" y="8534"/>
                  <a:pt x="1143" y="8543"/>
                  <a:pt x="1135" y="8543"/>
                </a:cubicBezTo>
                <a:cubicBezTo>
                  <a:pt x="1121" y="8543"/>
                  <a:pt x="1101" y="8521"/>
                  <a:pt x="1092" y="8521"/>
                </a:cubicBezTo>
                <a:lnTo>
                  <a:pt x="1078" y="8535"/>
                </a:lnTo>
                <a:cubicBezTo>
                  <a:pt x="1072" y="8541"/>
                  <a:pt x="1068" y="8543"/>
                  <a:pt x="1066" y="8543"/>
                </a:cubicBezTo>
                <a:cubicBezTo>
                  <a:pt x="1055" y="8543"/>
                  <a:pt x="1066" y="8504"/>
                  <a:pt x="1078" y="8492"/>
                </a:cubicBezTo>
                <a:cubicBezTo>
                  <a:pt x="1107" y="8478"/>
                  <a:pt x="1107" y="8463"/>
                  <a:pt x="1078" y="8449"/>
                </a:cubicBezTo>
                <a:cubicBezTo>
                  <a:pt x="1063" y="8449"/>
                  <a:pt x="992" y="8406"/>
                  <a:pt x="992" y="8391"/>
                </a:cubicBezTo>
                <a:lnTo>
                  <a:pt x="992" y="8377"/>
                </a:lnTo>
                <a:cubicBezTo>
                  <a:pt x="992" y="8363"/>
                  <a:pt x="1020" y="8363"/>
                  <a:pt x="1035" y="8363"/>
                </a:cubicBezTo>
                <a:close/>
                <a:moveTo>
                  <a:pt x="1229" y="9079"/>
                </a:moveTo>
                <a:cubicBezTo>
                  <a:pt x="1232" y="9079"/>
                  <a:pt x="1235" y="9080"/>
                  <a:pt x="1236" y="9081"/>
                </a:cubicBezTo>
                <a:cubicBezTo>
                  <a:pt x="1236" y="9095"/>
                  <a:pt x="1236" y="9124"/>
                  <a:pt x="1221" y="9124"/>
                </a:cubicBezTo>
                <a:cubicBezTo>
                  <a:pt x="1164" y="9139"/>
                  <a:pt x="1164" y="9153"/>
                  <a:pt x="1193" y="9196"/>
                </a:cubicBezTo>
                <a:lnTo>
                  <a:pt x="1207" y="9210"/>
                </a:lnTo>
                <a:cubicBezTo>
                  <a:pt x="1207" y="9239"/>
                  <a:pt x="1178" y="9253"/>
                  <a:pt x="1178" y="9253"/>
                </a:cubicBezTo>
                <a:cubicBezTo>
                  <a:pt x="1164" y="9253"/>
                  <a:pt x="1135" y="9253"/>
                  <a:pt x="1107" y="9239"/>
                </a:cubicBezTo>
                <a:lnTo>
                  <a:pt x="1107" y="9297"/>
                </a:lnTo>
                <a:cubicBezTo>
                  <a:pt x="1107" y="9325"/>
                  <a:pt x="1107" y="9340"/>
                  <a:pt x="1107" y="9354"/>
                </a:cubicBezTo>
                <a:lnTo>
                  <a:pt x="1078" y="9368"/>
                </a:lnTo>
                <a:cubicBezTo>
                  <a:pt x="1063" y="9383"/>
                  <a:pt x="1006" y="9383"/>
                  <a:pt x="992" y="9383"/>
                </a:cubicBezTo>
                <a:cubicBezTo>
                  <a:pt x="977" y="9383"/>
                  <a:pt x="977" y="9354"/>
                  <a:pt x="977" y="9325"/>
                </a:cubicBezTo>
                <a:lnTo>
                  <a:pt x="1006" y="9325"/>
                </a:lnTo>
                <a:cubicBezTo>
                  <a:pt x="1020" y="9311"/>
                  <a:pt x="1035" y="9297"/>
                  <a:pt x="1049" y="9282"/>
                </a:cubicBezTo>
                <a:lnTo>
                  <a:pt x="1049" y="9268"/>
                </a:lnTo>
                <a:cubicBezTo>
                  <a:pt x="1049" y="9253"/>
                  <a:pt x="1020" y="9239"/>
                  <a:pt x="1006" y="9239"/>
                </a:cubicBezTo>
                <a:lnTo>
                  <a:pt x="992" y="9253"/>
                </a:lnTo>
                <a:lnTo>
                  <a:pt x="977" y="9253"/>
                </a:lnTo>
                <a:cubicBezTo>
                  <a:pt x="977" y="9268"/>
                  <a:pt x="963" y="9282"/>
                  <a:pt x="934" y="9282"/>
                </a:cubicBezTo>
                <a:lnTo>
                  <a:pt x="934" y="9268"/>
                </a:lnTo>
                <a:lnTo>
                  <a:pt x="920" y="9225"/>
                </a:lnTo>
                <a:cubicBezTo>
                  <a:pt x="934" y="9182"/>
                  <a:pt x="977" y="9139"/>
                  <a:pt x="1020" y="9139"/>
                </a:cubicBezTo>
                <a:cubicBezTo>
                  <a:pt x="1073" y="9139"/>
                  <a:pt x="1196" y="9079"/>
                  <a:pt x="1229" y="9079"/>
                </a:cubicBezTo>
                <a:close/>
                <a:moveTo>
                  <a:pt x="1239" y="9323"/>
                </a:moveTo>
                <a:cubicBezTo>
                  <a:pt x="1253" y="9323"/>
                  <a:pt x="1271" y="9331"/>
                  <a:pt x="1279" y="9340"/>
                </a:cubicBezTo>
                <a:lnTo>
                  <a:pt x="1293" y="9383"/>
                </a:lnTo>
                <a:cubicBezTo>
                  <a:pt x="1293" y="9440"/>
                  <a:pt x="1279" y="9483"/>
                  <a:pt x="1250" y="9498"/>
                </a:cubicBezTo>
                <a:lnTo>
                  <a:pt x="1236" y="9483"/>
                </a:lnTo>
                <a:cubicBezTo>
                  <a:pt x="1221" y="9483"/>
                  <a:pt x="1193" y="9455"/>
                  <a:pt x="1193" y="9440"/>
                </a:cubicBezTo>
                <a:cubicBezTo>
                  <a:pt x="1178" y="9433"/>
                  <a:pt x="1171" y="9429"/>
                  <a:pt x="1164" y="9429"/>
                </a:cubicBezTo>
                <a:cubicBezTo>
                  <a:pt x="1157" y="9429"/>
                  <a:pt x="1150" y="9433"/>
                  <a:pt x="1135" y="9440"/>
                </a:cubicBezTo>
                <a:lnTo>
                  <a:pt x="1135" y="9455"/>
                </a:lnTo>
                <a:cubicBezTo>
                  <a:pt x="1107" y="9440"/>
                  <a:pt x="1107" y="9412"/>
                  <a:pt x="1135" y="9397"/>
                </a:cubicBezTo>
                <a:lnTo>
                  <a:pt x="1164" y="9397"/>
                </a:lnTo>
                <a:cubicBezTo>
                  <a:pt x="1193" y="9383"/>
                  <a:pt x="1207" y="9383"/>
                  <a:pt x="1221" y="9340"/>
                </a:cubicBezTo>
                <a:cubicBezTo>
                  <a:pt x="1221" y="9328"/>
                  <a:pt x="1229" y="9323"/>
                  <a:pt x="1239" y="9323"/>
                </a:cubicBezTo>
                <a:close/>
                <a:moveTo>
                  <a:pt x="1558" y="11101"/>
                </a:moveTo>
                <a:cubicBezTo>
                  <a:pt x="1565" y="11101"/>
                  <a:pt x="1573" y="11103"/>
                  <a:pt x="1581" y="11107"/>
                </a:cubicBezTo>
                <a:cubicBezTo>
                  <a:pt x="1609" y="11121"/>
                  <a:pt x="1595" y="11136"/>
                  <a:pt x="1581" y="11164"/>
                </a:cubicBezTo>
                <a:lnTo>
                  <a:pt x="1566" y="11179"/>
                </a:lnTo>
                <a:cubicBezTo>
                  <a:pt x="1564" y="11181"/>
                  <a:pt x="1562" y="11184"/>
                  <a:pt x="1563" y="11188"/>
                </a:cubicBezTo>
                <a:lnTo>
                  <a:pt x="1563" y="11188"/>
                </a:lnTo>
                <a:cubicBezTo>
                  <a:pt x="1550" y="11185"/>
                  <a:pt x="1536" y="11182"/>
                  <a:pt x="1523" y="11179"/>
                </a:cubicBezTo>
                <a:lnTo>
                  <a:pt x="1523" y="11136"/>
                </a:lnTo>
                <a:cubicBezTo>
                  <a:pt x="1523" y="11115"/>
                  <a:pt x="1539" y="11101"/>
                  <a:pt x="1558" y="11101"/>
                </a:cubicBezTo>
                <a:close/>
                <a:moveTo>
                  <a:pt x="1583" y="10487"/>
                </a:moveTo>
                <a:cubicBezTo>
                  <a:pt x="1586" y="10487"/>
                  <a:pt x="1590" y="10487"/>
                  <a:pt x="1595" y="10489"/>
                </a:cubicBezTo>
                <a:cubicBezTo>
                  <a:pt x="1638" y="10489"/>
                  <a:pt x="1681" y="10503"/>
                  <a:pt x="1710" y="10532"/>
                </a:cubicBezTo>
                <a:lnTo>
                  <a:pt x="1739" y="10575"/>
                </a:lnTo>
                <a:cubicBezTo>
                  <a:pt x="1711" y="10603"/>
                  <a:pt x="1689" y="10619"/>
                  <a:pt x="1673" y="10619"/>
                </a:cubicBezTo>
                <a:cubicBezTo>
                  <a:pt x="1664" y="10619"/>
                  <a:pt x="1658" y="10614"/>
                  <a:pt x="1652" y="10604"/>
                </a:cubicBezTo>
                <a:lnTo>
                  <a:pt x="1652" y="10575"/>
                </a:lnTo>
                <a:cubicBezTo>
                  <a:pt x="1652" y="10561"/>
                  <a:pt x="1638" y="10547"/>
                  <a:pt x="1624" y="10547"/>
                </a:cubicBezTo>
                <a:cubicBezTo>
                  <a:pt x="1609" y="10547"/>
                  <a:pt x="1595" y="10561"/>
                  <a:pt x="1595" y="10575"/>
                </a:cubicBezTo>
                <a:lnTo>
                  <a:pt x="1581" y="10618"/>
                </a:lnTo>
                <a:cubicBezTo>
                  <a:pt x="1581" y="10661"/>
                  <a:pt x="1581" y="10705"/>
                  <a:pt x="1581" y="10705"/>
                </a:cubicBezTo>
                <a:cubicBezTo>
                  <a:pt x="1581" y="10705"/>
                  <a:pt x="1638" y="10733"/>
                  <a:pt x="1652" y="10733"/>
                </a:cubicBezTo>
                <a:cubicBezTo>
                  <a:pt x="1658" y="10731"/>
                  <a:pt x="1664" y="10729"/>
                  <a:pt x="1669" y="10729"/>
                </a:cubicBezTo>
                <a:cubicBezTo>
                  <a:pt x="1696" y="10729"/>
                  <a:pt x="1724" y="10753"/>
                  <a:pt x="1724" y="10776"/>
                </a:cubicBezTo>
                <a:cubicBezTo>
                  <a:pt x="1724" y="10791"/>
                  <a:pt x="1739" y="10820"/>
                  <a:pt x="1739" y="10834"/>
                </a:cubicBezTo>
                <a:lnTo>
                  <a:pt x="1724" y="10848"/>
                </a:lnTo>
                <a:cubicBezTo>
                  <a:pt x="1724" y="10877"/>
                  <a:pt x="1710" y="10920"/>
                  <a:pt x="1724" y="10949"/>
                </a:cubicBezTo>
                <a:cubicBezTo>
                  <a:pt x="1724" y="10992"/>
                  <a:pt x="1753" y="11049"/>
                  <a:pt x="1753" y="11092"/>
                </a:cubicBezTo>
                <a:lnTo>
                  <a:pt x="1739" y="11136"/>
                </a:lnTo>
                <a:cubicBezTo>
                  <a:pt x="1729" y="11174"/>
                  <a:pt x="1681" y="11193"/>
                  <a:pt x="1621" y="11193"/>
                </a:cubicBezTo>
                <a:cubicBezTo>
                  <a:pt x="1609" y="11193"/>
                  <a:pt x="1598" y="11192"/>
                  <a:pt x="1586" y="11191"/>
                </a:cubicBezTo>
                <a:lnTo>
                  <a:pt x="1586" y="11191"/>
                </a:lnTo>
                <a:cubicBezTo>
                  <a:pt x="1604" y="11153"/>
                  <a:pt x="1631" y="11108"/>
                  <a:pt x="1638" y="11078"/>
                </a:cubicBezTo>
                <a:cubicBezTo>
                  <a:pt x="1662" y="11043"/>
                  <a:pt x="1676" y="11017"/>
                  <a:pt x="1672" y="11017"/>
                </a:cubicBezTo>
                <a:lnTo>
                  <a:pt x="1672" y="11017"/>
                </a:lnTo>
                <a:cubicBezTo>
                  <a:pt x="1671" y="11017"/>
                  <a:pt x="1669" y="11018"/>
                  <a:pt x="1667" y="11021"/>
                </a:cubicBezTo>
                <a:lnTo>
                  <a:pt x="1652" y="11021"/>
                </a:lnTo>
                <a:cubicBezTo>
                  <a:pt x="1631" y="11031"/>
                  <a:pt x="1618" y="11065"/>
                  <a:pt x="1595" y="11065"/>
                </a:cubicBezTo>
                <a:cubicBezTo>
                  <a:pt x="1587" y="11065"/>
                  <a:pt x="1578" y="11061"/>
                  <a:pt x="1566" y="11049"/>
                </a:cubicBezTo>
                <a:cubicBezTo>
                  <a:pt x="1538" y="11021"/>
                  <a:pt x="1595" y="11006"/>
                  <a:pt x="1595" y="10978"/>
                </a:cubicBezTo>
                <a:lnTo>
                  <a:pt x="1581" y="10963"/>
                </a:lnTo>
                <a:cubicBezTo>
                  <a:pt x="1566" y="10934"/>
                  <a:pt x="1581" y="10863"/>
                  <a:pt x="1609" y="10834"/>
                </a:cubicBezTo>
                <a:cubicBezTo>
                  <a:pt x="1638" y="10805"/>
                  <a:pt x="1566" y="10776"/>
                  <a:pt x="1552" y="10776"/>
                </a:cubicBezTo>
                <a:cubicBezTo>
                  <a:pt x="1538" y="10776"/>
                  <a:pt x="1480" y="10748"/>
                  <a:pt x="1494" y="10719"/>
                </a:cubicBezTo>
                <a:cubicBezTo>
                  <a:pt x="1509" y="10705"/>
                  <a:pt x="1523" y="10676"/>
                  <a:pt x="1523" y="10661"/>
                </a:cubicBezTo>
                <a:cubicBezTo>
                  <a:pt x="1466" y="10604"/>
                  <a:pt x="1523" y="10575"/>
                  <a:pt x="1552" y="10547"/>
                </a:cubicBezTo>
                <a:cubicBezTo>
                  <a:pt x="1565" y="10534"/>
                  <a:pt x="1555" y="10487"/>
                  <a:pt x="1583" y="10487"/>
                </a:cubicBezTo>
                <a:close/>
                <a:moveTo>
                  <a:pt x="1578" y="11209"/>
                </a:moveTo>
                <a:lnTo>
                  <a:pt x="1578" y="11209"/>
                </a:lnTo>
                <a:cubicBezTo>
                  <a:pt x="1589" y="11216"/>
                  <a:pt x="1605" y="11222"/>
                  <a:pt x="1624" y="11222"/>
                </a:cubicBezTo>
                <a:lnTo>
                  <a:pt x="1652" y="11251"/>
                </a:lnTo>
                <a:lnTo>
                  <a:pt x="1681" y="11265"/>
                </a:lnTo>
                <a:cubicBezTo>
                  <a:pt x="1687" y="11253"/>
                  <a:pt x="1698" y="11248"/>
                  <a:pt x="1712" y="11248"/>
                </a:cubicBezTo>
                <a:cubicBezTo>
                  <a:pt x="1729" y="11248"/>
                  <a:pt x="1751" y="11257"/>
                  <a:pt x="1767" y="11265"/>
                </a:cubicBezTo>
                <a:lnTo>
                  <a:pt x="1782" y="11294"/>
                </a:lnTo>
                <a:cubicBezTo>
                  <a:pt x="1782" y="11294"/>
                  <a:pt x="1767" y="11308"/>
                  <a:pt x="1753" y="11322"/>
                </a:cubicBezTo>
                <a:lnTo>
                  <a:pt x="1624" y="11279"/>
                </a:lnTo>
                <a:lnTo>
                  <a:pt x="1581" y="11265"/>
                </a:lnTo>
                <a:cubicBezTo>
                  <a:pt x="1563" y="11259"/>
                  <a:pt x="1567" y="11237"/>
                  <a:pt x="1578" y="11209"/>
                </a:cubicBezTo>
                <a:close/>
                <a:moveTo>
                  <a:pt x="1711" y="11374"/>
                </a:moveTo>
                <a:cubicBezTo>
                  <a:pt x="1724" y="11374"/>
                  <a:pt x="1739" y="11384"/>
                  <a:pt x="1739" y="11394"/>
                </a:cubicBezTo>
                <a:cubicBezTo>
                  <a:pt x="1739" y="11394"/>
                  <a:pt x="1710" y="11452"/>
                  <a:pt x="1739" y="11452"/>
                </a:cubicBezTo>
                <a:cubicBezTo>
                  <a:pt x="1767" y="11466"/>
                  <a:pt x="1767" y="11567"/>
                  <a:pt x="1767" y="11595"/>
                </a:cubicBezTo>
                <a:cubicBezTo>
                  <a:pt x="1753" y="11638"/>
                  <a:pt x="1753" y="11682"/>
                  <a:pt x="1753" y="11696"/>
                </a:cubicBezTo>
                <a:lnTo>
                  <a:pt x="1767" y="11710"/>
                </a:lnTo>
                <a:lnTo>
                  <a:pt x="1782" y="11725"/>
                </a:lnTo>
                <a:cubicBezTo>
                  <a:pt x="1796" y="11725"/>
                  <a:pt x="1767" y="11739"/>
                  <a:pt x="1753" y="11739"/>
                </a:cubicBezTo>
                <a:cubicBezTo>
                  <a:pt x="1739" y="11739"/>
                  <a:pt x="1724" y="11696"/>
                  <a:pt x="1710" y="11638"/>
                </a:cubicBezTo>
                <a:lnTo>
                  <a:pt x="1696" y="11581"/>
                </a:lnTo>
                <a:lnTo>
                  <a:pt x="1696" y="11538"/>
                </a:lnTo>
                <a:cubicBezTo>
                  <a:pt x="1696" y="11495"/>
                  <a:pt x="1681" y="11437"/>
                  <a:pt x="1681" y="11409"/>
                </a:cubicBezTo>
                <a:lnTo>
                  <a:pt x="1681" y="11394"/>
                </a:lnTo>
                <a:lnTo>
                  <a:pt x="1696" y="11380"/>
                </a:lnTo>
                <a:cubicBezTo>
                  <a:pt x="1700" y="11376"/>
                  <a:pt x="1705" y="11374"/>
                  <a:pt x="1711" y="11374"/>
                </a:cubicBezTo>
                <a:close/>
                <a:moveTo>
                  <a:pt x="1351" y="11380"/>
                </a:moveTo>
                <a:cubicBezTo>
                  <a:pt x="1423" y="11380"/>
                  <a:pt x="1494" y="11394"/>
                  <a:pt x="1523" y="11409"/>
                </a:cubicBezTo>
                <a:lnTo>
                  <a:pt x="1538" y="11423"/>
                </a:lnTo>
                <a:cubicBezTo>
                  <a:pt x="1552" y="11437"/>
                  <a:pt x="1566" y="11452"/>
                  <a:pt x="1581" y="11452"/>
                </a:cubicBezTo>
                <a:cubicBezTo>
                  <a:pt x="1609" y="11466"/>
                  <a:pt x="1624" y="11495"/>
                  <a:pt x="1624" y="11523"/>
                </a:cubicBezTo>
                <a:cubicBezTo>
                  <a:pt x="1624" y="11567"/>
                  <a:pt x="1624" y="11610"/>
                  <a:pt x="1667" y="11653"/>
                </a:cubicBezTo>
                <a:lnTo>
                  <a:pt x="1710" y="11682"/>
                </a:lnTo>
                <a:cubicBezTo>
                  <a:pt x="1667" y="11710"/>
                  <a:pt x="1667" y="11739"/>
                  <a:pt x="1710" y="11768"/>
                </a:cubicBezTo>
                <a:lnTo>
                  <a:pt x="1710" y="11796"/>
                </a:lnTo>
                <a:lnTo>
                  <a:pt x="1724" y="11825"/>
                </a:lnTo>
                <a:cubicBezTo>
                  <a:pt x="1722" y="11829"/>
                  <a:pt x="1720" y="11832"/>
                  <a:pt x="1719" y="11836"/>
                </a:cubicBezTo>
                <a:lnTo>
                  <a:pt x="1719" y="11836"/>
                </a:lnTo>
                <a:cubicBezTo>
                  <a:pt x="1691" y="11849"/>
                  <a:pt x="1659" y="11865"/>
                  <a:pt x="1624" y="11883"/>
                </a:cubicBezTo>
                <a:lnTo>
                  <a:pt x="1609" y="11868"/>
                </a:lnTo>
                <a:cubicBezTo>
                  <a:pt x="1581" y="11854"/>
                  <a:pt x="1552" y="11840"/>
                  <a:pt x="1581" y="11782"/>
                </a:cubicBezTo>
                <a:lnTo>
                  <a:pt x="1609" y="11753"/>
                </a:lnTo>
                <a:cubicBezTo>
                  <a:pt x="1552" y="11739"/>
                  <a:pt x="1365" y="11725"/>
                  <a:pt x="1336" y="11667"/>
                </a:cubicBezTo>
                <a:cubicBezTo>
                  <a:pt x="1293" y="11624"/>
                  <a:pt x="1351" y="11581"/>
                  <a:pt x="1380" y="11581"/>
                </a:cubicBezTo>
                <a:cubicBezTo>
                  <a:pt x="1408" y="11581"/>
                  <a:pt x="1423" y="11624"/>
                  <a:pt x="1423" y="11638"/>
                </a:cubicBezTo>
                <a:cubicBezTo>
                  <a:pt x="1423" y="11650"/>
                  <a:pt x="1470" y="11671"/>
                  <a:pt x="1495" y="11671"/>
                </a:cubicBezTo>
                <a:cubicBezTo>
                  <a:pt x="1501" y="11671"/>
                  <a:pt x="1506" y="11670"/>
                  <a:pt x="1509" y="11667"/>
                </a:cubicBezTo>
                <a:cubicBezTo>
                  <a:pt x="1523" y="11653"/>
                  <a:pt x="1566" y="11595"/>
                  <a:pt x="1552" y="11581"/>
                </a:cubicBezTo>
                <a:cubicBezTo>
                  <a:pt x="1538" y="11552"/>
                  <a:pt x="1509" y="11509"/>
                  <a:pt x="1480" y="11466"/>
                </a:cubicBezTo>
                <a:lnTo>
                  <a:pt x="1451" y="11423"/>
                </a:lnTo>
                <a:cubicBezTo>
                  <a:pt x="1446" y="11418"/>
                  <a:pt x="1439" y="11414"/>
                  <a:pt x="1432" y="11414"/>
                </a:cubicBezTo>
                <a:cubicBezTo>
                  <a:pt x="1420" y="11414"/>
                  <a:pt x="1408" y="11424"/>
                  <a:pt x="1408" y="11452"/>
                </a:cubicBezTo>
                <a:lnTo>
                  <a:pt x="1394" y="11495"/>
                </a:lnTo>
                <a:cubicBezTo>
                  <a:pt x="1380" y="11480"/>
                  <a:pt x="1336" y="11452"/>
                  <a:pt x="1336" y="11423"/>
                </a:cubicBezTo>
                <a:lnTo>
                  <a:pt x="1336" y="11409"/>
                </a:lnTo>
                <a:lnTo>
                  <a:pt x="1351" y="11380"/>
                </a:lnTo>
                <a:close/>
                <a:moveTo>
                  <a:pt x="1854" y="11868"/>
                </a:moveTo>
                <a:lnTo>
                  <a:pt x="1825" y="11911"/>
                </a:lnTo>
                <a:lnTo>
                  <a:pt x="1782" y="11955"/>
                </a:lnTo>
                <a:cubicBezTo>
                  <a:pt x="1777" y="11956"/>
                  <a:pt x="1772" y="11956"/>
                  <a:pt x="1767" y="11956"/>
                </a:cubicBezTo>
                <a:cubicBezTo>
                  <a:pt x="1722" y="11956"/>
                  <a:pt x="1711" y="11897"/>
                  <a:pt x="1724" y="11897"/>
                </a:cubicBezTo>
                <a:cubicBezTo>
                  <a:pt x="1729" y="11892"/>
                  <a:pt x="1740" y="11882"/>
                  <a:pt x="1752" y="11870"/>
                </a:cubicBezTo>
                <a:lnTo>
                  <a:pt x="1752" y="11870"/>
                </a:lnTo>
                <a:cubicBezTo>
                  <a:pt x="1763" y="11872"/>
                  <a:pt x="1777" y="11874"/>
                  <a:pt x="1793" y="11874"/>
                </a:cubicBezTo>
                <a:cubicBezTo>
                  <a:pt x="1811" y="11874"/>
                  <a:pt x="1832" y="11872"/>
                  <a:pt x="1854" y="11868"/>
                </a:cubicBezTo>
                <a:close/>
                <a:moveTo>
                  <a:pt x="1597" y="11981"/>
                </a:moveTo>
                <a:cubicBezTo>
                  <a:pt x="1601" y="11981"/>
                  <a:pt x="1605" y="11982"/>
                  <a:pt x="1609" y="11983"/>
                </a:cubicBezTo>
                <a:lnTo>
                  <a:pt x="1638" y="12012"/>
                </a:lnTo>
                <a:lnTo>
                  <a:pt x="1681" y="12026"/>
                </a:lnTo>
                <a:cubicBezTo>
                  <a:pt x="1669" y="12076"/>
                  <a:pt x="1667" y="12115"/>
                  <a:pt x="1686" y="12115"/>
                </a:cubicBezTo>
                <a:cubicBezTo>
                  <a:pt x="1689" y="12115"/>
                  <a:pt x="1692" y="12114"/>
                  <a:pt x="1696" y="12113"/>
                </a:cubicBezTo>
                <a:cubicBezTo>
                  <a:pt x="1710" y="12113"/>
                  <a:pt x="1782" y="12012"/>
                  <a:pt x="1811" y="11998"/>
                </a:cubicBezTo>
                <a:cubicBezTo>
                  <a:pt x="1814" y="11994"/>
                  <a:pt x="1818" y="11992"/>
                  <a:pt x="1822" y="11992"/>
                </a:cubicBezTo>
                <a:cubicBezTo>
                  <a:pt x="1832" y="11992"/>
                  <a:pt x="1839" y="12005"/>
                  <a:pt x="1839" y="12026"/>
                </a:cubicBezTo>
                <a:lnTo>
                  <a:pt x="1839" y="12055"/>
                </a:lnTo>
                <a:lnTo>
                  <a:pt x="1839" y="12098"/>
                </a:lnTo>
                <a:cubicBezTo>
                  <a:pt x="1811" y="12113"/>
                  <a:pt x="1782" y="12141"/>
                  <a:pt x="1767" y="12156"/>
                </a:cubicBezTo>
                <a:lnTo>
                  <a:pt x="1767" y="12170"/>
                </a:lnTo>
                <a:lnTo>
                  <a:pt x="1696" y="12242"/>
                </a:lnTo>
                <a:cubicBezTo>
                  <a:pt x="1652" y="12199"/>
                  <a:pt x="1595" y="12184"/>
                  <a:pt x="1595" y="12184"/>
                </a:cubicBezTo>
                <a:cubicBezTo>
                  <a:pt x="1581" y="12184"/>
                  <a:pt x="1566" y="12184"/>
                  <a:pt x="1566" y="12156"/>
                </a:cubicBezTo>
                <a:lnTo>
                  <a:pt x="1566" y="12141"/>
                </a:lnTo>
                <a:lnTo>
                  <a:pt x="1566" y="12113"/>
                </a:lnTo>
                <a:cubicBezTo>
                  <a:pt x="1553" y="12035"/>
                  <a:pt x="1564" y="11981"/>
                  <a:pt x="1597" y="11981"/>
                </a:cubicBezTo>
                <a:close/>
                <a:moveTo>
                  <a:pt x="1437" y="12494"/>
                </a:moveTo>
                <a:cubicBezTo>
                  <a:pt x="1442" y="12494"/>
                  <a:pt x="1447" y="12496"/>
                  <a:pt x="1451" y="12500"/>
                </a:cubicBezTo>
                <a:cubicBezTo>
                  <a:pt x="1466" y="12500"/>
                  <a:pt x="1466" y="12529"/>
                  <a:pt x="1466" y="12544"/>
                </a:cubicBezTo>
                <a:cubicBezTo>
                  <a:pt x="1451" y="12558"/>
                  <a:pt x="1437" y="12587"/>
                  <a:pt x="1437" y="12601"/>
                </a:cubicBezTo>
                <a:lnTo>
                  <a:pt x="1408" y="12659"/>
                </a:lnTo>
                <a:cubicBezTo>
                  <a:pt x="1466" y="12702"/>
                  <a:pt x="1494" y="12745"/>
                  <a:pt x="1466" y="12745"/>
                </a:cubicBezTo>
                <a:cubicBezTo>
                  <a:pt x="1463" y="12747"/>
                  <a:pt x="1459" y="12749"/>
                  <a:pt x="1455" y="12749"/>
                </a:cubicBezTo>
                <a:cubicBezTo>
                  <a:pt x="1436" y="12749"/>
                  <a:pt x="1405" y="12728"/>
                  <a:pt x="1394" y="12716"/>
                </a:cubicBezTo>
                <a:cubicBezTo>
                  <a:pt x="1394" y="12702"/>
                  <a:pt x="1380" y="12687"/>
                  <a:pt x="1365" y="12687"/>
                </a:cubicBezTo>
                <a:lnTo>
                  <a:pt x="1365" y="12702"/>
                </a:lnTo>
                <a:lnTo>
                  <a:pt x="1365" y="12730"/>
                </a:lnTo>
                <a:cubicBezTo>
                  <a:pt x="1351" y="12730"/>
                  <a:pt x="1293" y="12716"/>
                  <a:pt x="1293" y="12702"/>
                </a:cubicBezTo>
                <a:cubicBezTo>
                  <a:pt x="1308" y="12673"/>
                  <a:pt x="1336" y="12630"/>
                  <a:pt x="1365" y="12587"/>
                </a:cubicBezTo>
                <a:lnTo>
                  <a:pt x="1365" y="12529"/>
                </a:lnTo>
                <a:cubicBezTo>
                  <a:pt x="1380" y="12515"/>
                  <a:pt x="1394" y="12500"/>
                  <a:pt x="1408" y="12500"/>
                </a:cubicBezTo>
                <a:cubicBezTo>
                  <a:pt x="1418" y="12500"/>
                  <a:pt x="1427" y="12494"/>
                  <a:pt x="1437" y="12494"/>
                </a:cubicBezTo>
                <a:close/>
                <a:moveTo>
                  <a:pt x="1710" y="12256"/>
                </a:moveTo>
                <a:cubicBezTo>
                  <a:pt x="1753" y="12256"/>
                  <a:pt x="1796" y="12271"/>
                  <a:pt x="1811" y="12271"/>
                </a:cubicBezTo>
                <a:lnTo>
                  <a:pt x="1811" y="12285"/>
                </a:lnTo>
                <a:lnTo>
                  <a:pt x="1811" y="12299"/>
                </a:lnTo>
                <a:cubicBezTo>
                  <a:pt x="1796" y="12314"/>
                  <a:pt x="1753" y="12342"/>
                  <a:pt x="1724" y="12371"/>
                </a:cubicBezTo>
                <a:lnTo>
                  <a:pt x="1753" y="12429"/>
                </a:lnTo>
                <a:lnTo>
                  <a:pt x="1753" y="12443"/>
                </a:lnTo>
                <a:cubicBezTo>
                  <a:pt x="1742" y="12475"/>
                  <a:pt x="1764" y="12491"/>
                  <a:pt x="1787" y="12491"/>
                </a:cubicBezTo>
                <a:cubicBezTo>
                  <a:pt x="1795" y="12491"/>
                  <a:pt x="1803" y="12490"/>
                  <a:pt x="1811" y="12486"/>
                </a:cubicBezTo>
                <a:cubicBezTo>
                  <a:pt x="1825" y="12486"/>
                  <a:pt x="1825" y="12457"/>
                  <a:pt x="1811" y="12443"/>
                </a:cubicBezTo>
                <a:lnTo>
                  <a:pt x="1811" y="12429"/>
                </a:lnTo>
                <a:cubicBezTo>
                  <a:pt x="1811" y="12414"/>
                  <a:pt x="1825" y="12400"/>
                  <a:pt x="1839" y="12386"/>
                </a:cubicBezTo>
                <a:cubicBezTo>
                  <a:pt x="1854" y="12386"/>
                  <a:pt x="1868" y="12400"/>
                  <a:pt x="1868" y="12400"/>
                </a:cubicBezTo>
                <a:lnTo>
                  <a:pt x="1882" y="12443"/>
                </a:lnTo>
                <a:cubicBezTo>
                  <a:pt x="1897" y="12500"/>
                  <a:pt x="1882" y="12558"/>
                  <a:pt x="1868" y="12572"/>
                </a:cubicBezTo>
                <a:lnTo>
                  <a:pt x="1811" y="12572"/>
                </a:lnTo>
                <a:cubicBezTo>
                  <a:pt x="1805" y="12570"/>
                  <a:pt x="1798" y="12569"/>
                  <a:pt x="1792" y="12569"/>
                </a:cubicBezTo>
                <a:cubicBezTo>
                  <a:pt x="1752" y="12569"/>
                  <a:pt x="1708" y="12603"/>
                  <a:pt x="1696" y="12615"/>
                </a:cubicBezTo>
                <a:cubicBezTo>
                  <a:pt x="1696" y="12630"/>
                  <a:pt x="1710" y="12730"/>
                  <a:pt x="1739" y="12759"/>
                </a:cubicBezTo>
                <a:cubicBezTo>
                  <a:pt x="1753" y="12773"/>
                  <a:pt x="1739" y="12788"/>
                  <a:pt x="1724" y="12788"/>
                </a:cubicBezTo>
                <a:cubicBezTo>
                  <a:pt x="1712" y="12788"/>
                  <a:pt x="1688" y="12766"/>
                  <a:pt x="1673" y="12741"/>
                </a:cubicBezTo>
                <a:lnTo>
                  <a:pt x="1673" y="12741"/>
                </a:lnTo>
                <a:cubicBezTo>
                  <a:pt x="1671" y="12765"/>
                  <a:pt x="1669" y="12790"/>
                  <a:pt x="1667" y="12817"/>
                </a:cubicBezTo>
                <a:lnTo>
                  <a:pt x="1681" y="12817"/>
                </a:lnTo>
                <a:cubicBezTo>
                  <a:pt x="1739" y="12831"/>
                  <a:pt x="1753" y="12860"/>
                  <a:pt x="1753" y="12917"/>
                </a:cubicBezTo>
                <a:lnTo>
                  <a:pt x="1753" y="12931"/>
                </a:lnTo>
                <a:cubicBezTo>
                  <a:pt x="1767" y="12946"/>
                  <a:pt x="1753" y="12975"/>
                  <a:pt x="1739" y="12989"/>
                </a:cubicBezTo>
                <a:cubicBezTo>
                  <a:pt x="1724" y="12989"/>
                  <a:pt x="1767" y="13046"/>
                  <a:pt x="1782" y="13061"/>
                </a:cubicBezTo>
                <a:cubicBezTo>
                  <a:pt x="1796" y="13090"/>
                  <a:pt x="1911" y="13075"/>
                  <a:pt x="1940" y="13090"/>
                </a:cubicBezTo>
                <a:cubicBezTo>
                  <a:pt x="1954" y="13104"/>
                  <a:pt x="1940" y="13147"/>
                  <a:pt x="1925" y="13147"/>
                </a:cubicBezTo>
                <a:cubicBezTo>
                  <a:pt x="1923" y="13150"/>
                  <a:pt x="1919" y="13151"/>
                  <a:pt x="1914" y="13151"/>
                </a:cubicBezTo>
                <a:cubicBezTo>
                  <a:pt x="1895" y="13151"/>
                  <a:pt x="1862" y="13130"/>
                  <a:pt x="1839" y="13118"/>
                </a:cubicBezTo>
                <a:cubicBezTo>
                  <a:pt x="1836" y="13115"/>
                  <a:pt x="1831" y="13113"/>
                  <a:pt x="1826" y="13113"/>
                </a:cubicBezTo>
                <a:cubicBezTo>
                  <a:pt x="1811" y="13113"/>
                  <a:pt x="1789" y="13129"/>
                  <a:pt x="1767" y="13161"/>
                </a:cubicBezTo>
                <a:lnTo>
                  <a:pt x="1782" y="13204"/>
                </a:lnTo>
                <a:cubicBezTo>
                  <a:pt x="1782" y="13233"/>
                  <a:pt x="1782" y="13276"/>
                  <a:pt x="1767" y="13276"/>
                </a:cubicBezTo>
                <a:lnTo>
                  <a:pt x="1739" y="13291"/>
                </a:lnTo>
                <a:cubicBezTo>
                  <a:pt x="1731" y="13314"/>
                  <a:pt x="1723" y="13325"/>
                  <a:pt x="1717" y="13325"/>
                </a:cubicBezTo>
                <a:cubicBezTo>
                  <a:pt x="1713" y="13325"/>
                  <a:pt x="1710" y="13318"/>
                  <a:pt x="1710" y="13305"/>
                </a:cubicBezTo>
                <a:lnTo>
                  <a:pt x="1710" y="13276"/>
                </a:lnTo>
                <a:lnTo>
                  <a:pt x="1724" y="13248"/>
                </a:lnTo>
                <a:cubicBezTo>
                  <a:pt x="1696" y="13219"/>
                  <a:pt x="1652" y="13204"/>
                  <a:pt x="1624" y="13204"/>
                </a:cubicBezTo>
                <a:lnTo>
                  <a:pt x="1624" y="13161"/>
                </a:lnTo>
                <a:cubicBezTo>
                  <a:pt x="1624" y="13133"/>
                  <a:pt x="1635" y="13125"/>
                  <a:pt x="1649" y="13125"/>
                </a:cubicBezTo>
                <a:cubicBezTo>
                  <a:pt x="1663" y="13125"/>
                  <a:pt x="1681" y="13133"/>
                  <a:pt x="1696" y="13133"/>
                </a:cubicBezTo>
                <a:cubicBezTo>
                  <a:pt x="1710" y="13118"/>
                  <a:pt x="1724" y="13061"/>
                  <a:pt x="1724" y="13046"/>
                </a:cubicBezTo>
                <a:cubicBezTo>
                  <a:pt x="1724" y="13018"/>
                  <a:pt x="1710" y="13003"/>
                  <a:pt x="1696" y="13003"/>
                </a:cubicBezTo>
                <a:lnTo>
                  <a:pt x="1696" y="13018"/>
                </a:lnTo>
                <a:lnTo>
                  <a:pt x="1667" y="13018"/>
                </a:lnTo>
                <a:cubicBezTo>
                  <a:pt x="1663" y="13022"/>
                  <a:pt x="1658" y="13024"/>
                  <a:pt x="1654" y="13024"/>
                </a:cubicBezTo>
                <a:cubicBezTo>
                  <a:pt x="1644" y="13024"/>
                  <a:pt x="1634" y="13013"/>
                  <a:pt x="1624" y="13003"/>
                </a:cubicBezTo>
                <a:lnTo>
                  <a:pt x="1624" y="12975"/>
                </a:lnTo>
                <a:cubicBezTo>
                  <a:pt x="1638" y="12946"/>
                  <a:pt x="1652" y="12917"/>
                  <a:pt x="1652" y="12874"/>
                </a:cubicBezTo>
                <a:cubicBezTo>
                  <a:pt x="1652" y="12874"/>
                  <a:pt x="1638" y="12845"/>
                  <a:pt x="1624" y="12845"/>
                </a:cubicBezTo>
                <a:cubicBezTo>
                  <a:pt x="1581" y="12831"/>
                  <a:pt x="1581" y="12802"/>
                  <a:pt x="1595" y="12788"/>
                </a:cubicBezTo>
                <a:lnTo>
                  <a:pt x="1609" y="12773"/>
                </a:lnTo>
                <a:cubicBezTo>
                  <a:pt x="1622" y="12773"/>
                  <a:pt x="1629" y="12747"/>
                  <a:pt x="1631" y="12705"/>
                </a:cubicBezTo>
                <a:lnTo>
                  <a:pt x="1631" y="12705"/>
                </a:lnTo>
                <a:lnTo>
                  <a:pt x="1638" y="12716"/>
                </a:lnTo>
                <a:lnTo>
                  <a:pt x="1667" y="12730"/>
                </a:lnTo>
                <a:cubicBezTo>
                  <a:pt x="1669" y="12734"/>
                  <a:pt x="1671" y="12738"/>
                  <a:pt x="1673" y="12741"/>
                </a:cubicBezTo>
                <a:lnTo>
                  <a:pt x="1673" y="12741"/>
                </a:lnTo>
                <a:cubicBezTo>
                  <a:pt x="1681" y="12623"/>
                  <a:pt x="1679" y="12544"/>
                  <a:pt x="1667" y="12544"/>
                </a:cubicBezTo>
                <a:cubicBezTo>
                  <a:pt x="1657" y="12553"/>
                  <a:pt x="1641" y="12588"/>
                  <a:pt x="1628" y="12623"/>
                </a:cubicBezTo>
                <a:lnTo>
                  <a:pt x="1628" y="12623"/>
                </a:lnTo>
                <a:cubicBezTo>
                  <a:pt x="1630" y="12654"/>
                  <a:pt x="1631" y="12682"/>
                  <a:pt x="1631" y="12705"/>
                </a:cubicBezTo>
                <a:lnTo>
                  <a:pt x="1631" y="12705"/>
                </a:lnTo>
                <a:lnTo>
                  <a:pt x="1609" y="12673"/>
                </a:lnTo>
                <a:cubicBezTo>
                  <a:pt x="1614" y="12658"/>
                  <a:pt x="1621" y="12641"/>
                  <a:pt x="1628" y="12623"/>
                </a:cubicBezTo>
                <a:lnTo>
                  <a:pt x="1628" y="12623"/>
                </a:lnTo>
                <a:cubicBezTo>
                  <a:pt x="1624" y="12586"/>
                  <a:pt x="1618" y="12544"/>
                  <a:pt x="1609" y="12500"/>
                </a:cubicBezTo>
                <a:lnTo>
                  <a:pt x="1624" y="12457"/>
                </a:lnTo>
                <a:lnTo>
                  <a:pt x="1638" y="12400"/>
                </a:lnTo>
                <a:cubicBezTo>
                  <a:pt x="1595" y="12386"/>
                  <a:pt x="1595" y="12357"/>
                  <a:pt x="1638" y="12328"/>
                </a:cubicBezTo>
                <a:lnTo>
                  <a:pt x="1667" y="12285"/>
                </a:lnTo>
                <a:lnTo>
                  <a:pt x="1710" y="12256"/>
                </a:lnTo>
                <a:close/>
                <a:moveTo>
                  <a:pt x="2031" y="13328"/>
                </a:moveTo>
                <a:cubicBezTo>
                  <a:pt x="2046" y="13328"/>
                  <a:pt x="2051" y="13341"/>
                  <a:pt x="2040" y="13363"/>
                </a:cubicBezTo>
                <a:cubicBezTo>
                  <a:pt x="2040" y="13388"/>
                  <a:pt x="1983" y="13437"/>
                  <a:pt x="1951" y="13437"/>
                </a:cubicBezTo>
                <a:cubicBezTo>
                  <a:pt x="1947" y="13437"/>
                  <a:pt x="1943" y="13436"/>
                  <a:pt x="1940" y="13434"/>
                </a:cubicBezTo>
                <a:cubicBezTo>
                  <a:pt x="1897" y="13420"/>
                  <a:pt x="1897" y="13391"/>
                  <a:pt x="1925" y="13391"/>
                </a:cubicBezTo>
                <a:lnTo>
                  <a:pt x="1940" y="13391"/>
                </a:lnTo>
                <a:cubicBezTo>
                  <a:pt x="1983" y="13391"/>
                  <a:pt x="2012" y="13377"/>
                  <a:pt x="2012" y="13334"/>
                </a:cubicBezTo>
                <a:cubicBezTo>
                  <a:pt x="2019" y="13330"/>
                  <a:pt x="2026" y="13328"/>
                  <a:pt x="2031" y="13328"/>
                </a:cubicBezTo>
                <a:close/>
                <a:moveTo>
                  <a:pt x="1729" y="13400"/>
                </a:moveTo>
                <a:cubicBezTo>
                  <a:pt x="1753" y="13400"/>
                  <a:pt x="1767" y="13410"/>
                  <a:pt x="1767" y="13420"/>
                </a:cubicBezTo>
                <a:cubicBezTo>
                  <a:pt x="1767" y="13449"/>
                  <a:pt x="1724" y="13506"/>
                  <a:pt x="1696" y="13506"/>
                </a:cubicBezTo>
                <a:cubicBezTo>
                  <a:pt x="1681" y="13506"/>
                  <a:pt x="1652" y="13477"/>
                  <a:pt x="1652" y="13449"/>
                </a:cubicBezTo>
                <a:lnTo>
                  <a:pt x="1667" y="13420"/>
                </a:lnTo>
                <a:lnTo>
                  <a:pt x="1696" y="13406"/>
                </a:lnTo>
                <a:cubicBezTo>
                  <a:pt x="1708" y="13401"/>
                  <a:pt x="1720" y="13400"/>
                  <a:pt x="1729" y="13400"/>
                </a:cubicBezTo>
                <a:close/>
                <a:moveTo>
                  <a:pt x="1717" y="13546"/>
                </a:moveTo>
                <a:cubicBezTo>
                  <a:pt x="1720" y="13546"/>
                  <a:pt x="1722" y="13547"/>
                  <a:pt x="1724" y="13549"/>
                </a:cubicBezTo>
                <a:lnTo>
                  <a:pt x="1753" y="13607"/>
                </a:lnTo>
                <a:cubicBezTo>
                  <a:pt x="1782" y="13679"/>
                  <a:pt x="1782" y="13750"/>
                  <a:pt x="1767" y="13750"/>
                </a:cubicBezTo>
                <a:lnTo>
                  <a:pt x="1710" y="13750"/>
                </a:lnTo>
                <a:cubicBezTo>
                  <a:pt x="1681" y="13750"/>
                  <a:pt x="1652" y="13722"/>
                  <a:pt x="1652" y="13707"/>
                </a:cubicBezTo>
                <a:lnTo>
                  <a:pt x="1652" y="13693"/>
                </a:lnTo>
                <a:cubicBezTo>
                  <a:pt x="1677" y="13583"/>
                  <a:pt x="1701" y="13546"/>
                  <a:pt x="1717" y="13546"/>
                </a:cubicBezTo>
                <a:close/>
                <a:moveTo>
                  <a:pt x="1912" y="13638"/>
                </a:moveTo>
                <a:cubicBezTo>
                  <a:pt x="1927" y="13638"/>
                  <a:pt x="1948" y="13662"/>
                  <a:pt x="1969" y="13693"/>
                </a:cubicBezTo>
                <a:cubicBezTo>
                  <a:pt x="1940" y="13722"/>
                  <a:pt x="1954" y="13736"/>
                  <a:pt x="1969" y="13765"/>
                </a:cubicBezTo>
                <a:lnTo>
                  <a:pt x="1983" y="13779"/>
                </a:lnTo>
                <a:cubicBezTo>
                  <a:pt x="1954" y="13808"/>
                  <a:pt x="1897" y="13851"/>
                  <a:pt x="1882" y="13865"/>
                </a:cubicBezTo>
                <a:cubicBezTo>
                  <a:pt x="1880" y="13868"/>
                  <a:pt x="1878" y="13869"/>
                  <a:pt x="1876" y="13869"/>
                </a:cubicBezTo>
                <a:cubicBezTo>
                  <a:pt x="1868" y="13869"/>
                  <a:pt x="1871" y="13846"/>
                  <a:pt x="1882" y="13822"/>
                </a:cubicBezTo>
                <a:cubicBezTo>
                  <a:pt x="1882" y="13779"/>
                  <a:pt x="1882" y="13664"/>
                  <a:pt x="1897" y="13650"/>
                </a:cubicBezTo>
                <a:cubicBezTo>
                  <a:pt x="1901" y="13642"/>
                  <a:pt x="1906" y="13638"/>
                  <a:pt x="1912" y="13638"/>
                </a:cubicBezTo>
                <a:close/>
                <a:moveTo>
                  <a:pt x="1531" y="13615"/>
                </a:moveTo>
                <a:cubicBezTo>
                  <a:pt x="1553" y="13615"/>
                  <a:pt x="1576" y="13623"/>
                  <a:pt x="1595" y="13635"/>
                </a:cubicBezTo>
                <a:lnTo>
                  <a:pt x="1552" y="13679"/>
                </a:lnTo>
                <a:cubicBezTo>
                  <a:pt x="1523" y="13693"/>
                  <a:pt x="1538" y="13707"/>
                  <a:pt x="1552" y="13722"/>
                </a:cubicBezTo>
                <a:cubicBezTo>
                  <a:pt x="1581" y="13779"/>
                  <a:pt x="1523" y="13808"/>
                  <a:pt x="1523" y="13865"/>
                </a:cubicBezTo>
                <a:cubicBezTo>
                  <a:pt x="1517" y="13871"/>
                  <a:pt x="1504" y="13875"/>
                  <a:pt x="1489" y="13875"/>
                </a:cubicBezTo>
                <a:cubicBezTo>
                  <a:pt x="1469" y="13875"/>
                  <a:pt x="1445" y="13868"/>
                  <a:pt x="1437" y="13851"/>
                </a:cubicBezTo>
                <a:lnTo>
                  <a:pt x="1408" y="13822"/>
                </a:lnTo>
                <a:cubicBezTo>
                  <a:pt x="1394" y="13779"/>
                  <a:pt x="1408" y="13736"/>
                  <a:pt x="1437" y="13722"/>
                </a:cubicBezTo>
                <a:lnTo>
                  <a:pt x="1451" y="13679"/>
                </a:lnTo>
                <a:lnTo>
                  <a:pt x="1451" y="13650"/>
                </a:lnTo>
                <a:cubicBezTo>
                  <a:pt x="1475" y="13626"/>
                  <a:pt x="1503" y="13615"/>
                  <a:pt x="1531" y="13615"/>
                </a:cubicBezTo>
                <a:close/>
                <a:moveTo>
                  <a:pt x="1753" y="13808"/>
                </a:moveTo>
                <a:cubicBezTo>
                  <a:pt x="1782" y="13808"/>
                  <a:pt x="1811" y="13822"/>
                  <a:pt x="1811" y="13822"/>
                </a:cubicBezTo>
                <a:lnTo>
                  <a:pt x="1811" y="13837"/>
                </a:lnTo>
                <a:cubicBezTo>
                  <a:pt x="1811" y="13880"/>
                  <a:pt x="1825" y="13923"/>
                  <a:pt x="1811" y="13966"/>
                </a:cubicBezTo>
                <a:lnTo>
                  <a:pt x="1782" y="14023"/>
                </a:lnTo>
                <a:cubicBezTo>
                  <a:pt x="1811" y="14052"/>
                  <a:pt x="1825" y="14124"/>
                  <a:pt x="1811" y="14138"/>
                </a:cubicBezTo>
                <a:cubicBezTo>
                  <a:pt x="1811" y="14141"/>
                  <a:pt x="1808" y="14142"/>
                  <a:pt x="1805" y="14142"/>
                </a:cubicBezTo>
                <a:cubicBezTo>
                  <a:pt x="1790" y="14142"/>
                  <a:pt x="1750" y="14121"/>
                  <a:pt x="1739" y="14110"/>
                </a:cubicBezTo>
                <a:cubicBezTo>
                  <a:pt x="1724" y="14095"/>
                  <a:pt x="1724" y="14066"/>
                  <a:pt x="1739" y="14038"/>
                </a:cubicBezTo>
                <a:cubicBezTo>
                  <a:pt x="1739" y="14009"/>
                  <a:pt x="1739" y="13808"/>
                  <a:pt x="1753" y="13808"/>
                </a:cubicBezTo>
                <a:close/>
                <a:moveTo>
                  <a:pt x="1466" y="14110"/>
                </a:moveTo>
                <a:lnTo>
                  <a:pt x="1466" y="14124"/>
                </a:lnTo>
                <a:lnTo>
                  <a:pt x="1466" y="14196"/>
                </a:lnTo>
                <a:cubicBezTo>
                  <a:pt x="1478" y="14192"/>
                  <a:pt x="1490" y="14190"/>
                  <a:pt x="1499" y="14190"/>
                </a:cubicBezTo>
                <a:cubicBezTo>
                  <a:pt x="1522" y="14190"/>
                  <a:pt x="1533" y="14200"/>
                  <a:pt x="1523" y="14210"/>
                </a:cubicBezTo>
                <a:cubicBezTo>
                  <a:pt x="1516" y="14225"/>
                  <a:pt x="1498" y="14235"/>
                  <a:pt x="1478" y="14235"/>
                </a:cubicBezTo>
                <a:cubicBezTo>
                  <a:pt x="1459" y="14235"/>
                  <a:pt x="1437" y="14225"/>
                  <a:pt x="1423" y="14196"/>
                </a:cubicBezTo>
                <a:lnTo>
                  <a:pt x="1408" y="14138"/>
                </a:lnTo>
                <a:lnTo>
                  <a:pt x="1394" y="14138"/>
                </a:lnTo>
                <a:cubicBezTo>
                  <a:pt x="1408" y="14110"/>
                  <a:pt x="1437" y="14110"/>
                  <a:pt x="1466" y="14110"/>
                </a:cubicBezTo>
                <a:close/>
                <a:moveTo>
                  <a:pt x="1281" y="14158"/>
                </a:moveTo>
                <a:cubicBezTo>
                  <a:pt x="1291" y="14158"/>
                  <a:pt x="1304" y="14168"/>
                  <a:pt x="1322" y="14196"/>
                </a:cubicBezTo>
                <a:cubicBezTo>
                  <a:pt x="1334" y="14221"/>
                  <a:pt x="1293" y="14256"/>
                  <a:pt x="1273" y="14256"/>
                </a:cubicBezTo>
                <a:cubicBezTo>
                  <a:pt x="1269" y="14256"/>
                  <a:pt x="1267" y="14255"/>
                  <a:pt x="1265" y="14253"/>
                </a:cubicBezTo>
                <a:cubicBezTo>
                  <a:pt x="1256" y="14236"/>
                  <a:pt x="1248" y="14229"/>
                  <a:pt x="1239" y="14229"/>
                </a:cubicBezTo>
                <a:cubicBezTo>
                  <a:pt x="1233" y="14229"/>
                  <a:pt x="1227" y="14233"/>
                  <a:pt x="1221" y="14239"/>
                </a:cubicBezTo>
                <a:cubicBezTo>
                  <a:pt x="1221" y="14239"/>
                  <a:pt x="1250" y="14196"/>
                  <a:pt x="1265" y="14167"/>
                </a:cubicBezTo>
                <a:cubicBezTo>
                  <a:pt x="1270" y="14162"/>
                  <a:pt x="1275" y="14158"/>
                  <a:pt x="1281" y="14158"/>
                </a:cubicBezTo>
                <a:close/>
                <a:moveTo>
                  <a:pt x="1773" y="14249"/>
                </a:moveTo>
                <a:cubicBezTo>
                  <a:pt x="1788" y="14249"/>
                  <a:pt x="1801" y="14254"/>
                  <a:pt x="1811" y="14268"/>
                </a:cubicBezTo>
                <a:lnTo>
                  <a:pt x="1811" y="14311"/>
                </a:lnTo>
                <a:lnTo>
                  <a:pt x="1825" y="14354"/>
                </a:lnTo>
                <a:cubicBezTo>
                  <a:pt x="1815" y="14392"/>
                  <a:pt x="1767" y="14411"/>
                  <a:pt x="1732" y="14411"/>
                </a:cubicBezTo>
                <a:cubicBezTo>
                  <a:pt x="1715" y="14411"/>
                  <a:pt x="1700" y="14407"/>
                  <a:pt x="1696" y="14397"/>
                </a:cubicBezTo>
                <a:cubicBezTo>
                  <a:pt x="1681" y="14354"/>
                  <a:pt x="1681" y="14311"/>
                  <a:pt x="1696" y="14282"/>
                </a:cubicBezTo>
                <a:cubicBezTo>
                  <a:pt x="1705" y="14272"/>
                  <a:pt x="1742" y="14249"/>
                  <a:pt x="1773" y="14249"/>
                </a:cubicBezTo>
                <a:close/>
                <a:moveTo>
                  <a:pt x="6624" y="15058"/>
                </a:moveTo>
                <a:cubicBezTo>
                  <a:pt x="6623" y="15058"/>
                  <a:pt x="6622" y="15058"/>
                  <a:pt x="6621" y="15058"/>
                </a:cubicBezTo>
                <a:lnTo>
                  <a:pt x="6621" y="15058"/>
                </a:lnTo>
                <a:cubicBezTo>
                  <a:pt x="6627" y="15058"/>
                  <a:pt x="6628" y="15058"/>
                  <a:pt x="6624" y="15058"/>
                </a:cubicBezTo>
                <a:close/>
                <a:moveTo>
                  <a:pt x="1523" y="15216"/>
                </a:moveTo>
                <a:cubicBezTo>
                  <a:pt x="1552" y="15230"/>
                  <a:pt x="1595" y="15259"/>
                  <a:pt x="1624" y="15288"/>
                </a:cubicBezTo>
                <a:lnTo>
                  <a:pt x="1624" y="15331"/>
                </a:lnTo>
                <a:lnTo>
                  <a:pt x="1624" y="15374"/>
                </a:lnTo>
                <a:cubicBezTo>
                  <a:pt x="1652" y="15403"/>
                  <a:pt x="1681" y="15446"/>
                  <a:pt x="1681" y="15460"/>
                </a:cubicBezTo>
                <a:lnTo>
                  <a:pt x="1681" y="15474"/>
                </a:lnTo>
                <a:lnTo>
                  <a:pt x="1652" y="15503"/>
                </a:lnTo>
                <a:cubicBezTo>
                  <a:pt x="1624" y="15503"/>
                  <a:pt x="1552" y="15489"/>
                  <a:pt x="1538" y="15489"/>
                </a:cubicBezTo>
                <a:cubicBezTo>
                  <a:pt x="1523" y="15474"/>
                  <a:pt x="1523" y="15446"/>
                  <a:pt x="1523" y="15431"/>
                </a:cubicBezTo>
                <a:cubicBezTo>
                  <a:pt x="1523" y="15417"/>
                  <a:pt x="1523" y="15403"/>
                  <a:pt x="1509" y="15403"/>
                </a:cubicBezTo>
                <a:lnTo>
                  <a:pt x="1466" y="15431"/>
                </a:lnTo>
                <a:cubicBezTo>
                  <a:pt x="1439" y="15449"/>
                  <a:pt x="1418" y="15461"/>
                  <a:pt x="1406" y="15461"/>
                </a:cubicBezTo>
                <a:cubicBezTo>
                  <a:pt x="1398" y="15461"/>
                  <a:pt x="1394" y="15457"/>
                  <a:pt x="1394" y="15446"/>
                </a:cubicBezTo>
                <a:lnTo>
                  <a:pt x="1408" y="15431"/>
                </a:lnTo>
                <a:lnTo>
                  <a:pt x="1408" y="15417"/>
                </a:lnTo>
                <a:cubicBezTo>
                  <a:pt x="1408" y="15388"/>
                  <a:pt x="1423" y="15360"/>
                  <a:pt x="1451" y="15360"/>
                </a:cubicBezTo>
                <a:cubicBezTo>
                  <a:pt x="1480" y="15360"/>
                  <a:pt x="1523" y="15273"/>
                  <a:pt x="1494" y="15273"/>
                </a:cubicBezTo>
                <a:cubicBezTo>
                  <a:pt x="1466" y="15273"/>
                  <a:pt x="1494" y="15216"/>
                  <a:pt x="1523" y="15216"/>
                </a:cubicBezTo>
                <a:close/>
                <a:moveTo>
                  <a:pt x="1667" y="14670"/>
                </a:moveTo>
                <a:cubicBezTo>
                  <a:pt x="1696" y="14670"/>
                  <a:pt x="1767" y="14713"/>
                  <a:pt x="1825" y="14785"/>
                </a:cubicBezTo>
                <a:lnTo>
                  <a:pt x="1811" y="14871"/>
                </a:lnTo>
                <a:lnTo>
                  <a:pt x="1811" y="14914"/>
                </a:lnTo>
                <a:cubicBezTo>
                  <a:pt x="1854" y="14943"/>
                  <a:pt x="1897" y="15000"/>
                  <a:pt x="1911" y="15029"/>
                </a:cubicBezTo>
                <a:lnTo>
                  <a:pt x="1868" y="15058"/>
                </a:lnTo>
                <a:cubicBezTo>
                  <a:pt x="1825" y="15087"/>
                  <a:pt x="1811" y="15130"/>
                  <a:pt x="1811" y="15187"/>
                </a:cubicBezTo>
                <a:lnTo>
                  <a:pt x="1811" y="15273"/>
                </a:lnTo>
                <a:cubicBezTo>
                  <a:pt x="1811" y="15374"/>
                  <a:pt x="1839" y="15431"/>
                  <a:pt x="1854" y="15431"/>
                </a:cubicBezTo>
                <a:cubicBezTo>
                  <a:pt x="1854" y="15431"/>
                  <a:pt x="1882" y="15503"/>
                  <a:pt x="1882" y="15546"/>
                </a:cubicBezTo>
                <a:cubicBezTo>
                  <a:pt x="1882" y="15575"/>
                  <a:pt x="1811" y="15604"/>
                  <a:pt x="1796" y="15604"/>
                </a:cubicBezTo>
                <a:cubicBezTo>
                  <a:pt x="1767" y="15604"/>
                  <a:pt x="1739" y="15575"/>
                  <a:pt x="1739" y="15546"/>
                </a:cubicBezTo>
                <a:lnTo>
                  <a:pt x="1753" y="15532"/>
                </a:lnTo>
                <a:lnTo>
                  <a:pt x="1782" y="15503"/>
                </a:lnTo>
                <a:cubicBezTo>
                  <a:pt x="1767" y="15489"/>
                  <a:pt x="1724" y="15431"/>
                  <a:pt x="1724" y="15417"/>
                </a:cubicBezTo>
                <a:cubicBezTo>
                  <a:pt x="1739" y="15403"/>
                  <a:pt x="1739" y="15360"/>
                  <a:pt x="1753" y="15316"/>
                </a:cubicBezTo>
                <a:lnTo>
                  <a:pt x="1739" y="15302"/>
                </a:lnTo>
                <a:lnTo>
                  <a:pt x="1710" y="15259"/>
                </a:lnTo>
                <a:cubicBezTo>
                  <a:pt x="1739" y="15245"/>
                  <a:pt x="1767" y="15216"/>
                  <a:pt x="1767" y="15202"/>
                </a:cubicBezTo>
                <a:cubicBezTo>
                  <a:pt x="1767" y="15173"/>
                  <a:pt x="1753" y="15144"/>
                  <a:pt x="1753" y="15130"/>
                </a:cubicBezTo>
                <a:lnTo>
                  <a:pt x="1739" y="15101"/>
                </a:lnTo>
                <a:cubicBezTo>
                  <a:pt x="1724" y="15087"/>
                  <a:pt x="1767" y="15072"/>
                  <a:pt x="1782" y="15058"/>
                </a:cubicBezTo>
                <a:cubicBezTo>
                  <a:pt x="1811" y="15058"/>
                  <a:pt x="1782" y="15015"/>
                  <a:pt x="1724" y="14957"/>
                </a:cubicBezTo>
                <a:lnTo>
                  <a:pt x="1696" y="14914"/>
                </a:lnTo>
                <a:cubicBezTo>
                  <a:pt x="1667" y="14871"/>
                  <a:pt x="1652" y="14871"/>
                  <a:pt x="1624" y="14871"/>
                </a:cubicBezTo>
                <a:cubicBezTo>
                  <a:pt x="1581" y="14871"/>
                  <a:pt x="1595" y="14900"/>
                  <a:pt x="1595" y="14929"/>
                </a:cubicBezTo>
                <a:cubicBezTo>
                  <a:pt x="1595" y="14943"/>
                  <a:pt x="1595" y="14957"/>
                  <a:pt x="1581" y="14957"/>
                </a:cubicBezTo>
                <a:lnTo>
                  <a:pt x="1566" y="14957"/>
                </a:lnTo>
                <a:cubicBezTo>
                  <a:pt x="1562" y="14961"/>
                  <a:pt x="1558" y="14963"/>
                  <a:pt x="1554" y="14963"/>
                </a:cubicBezTo>
                <a:cubicBezTo>
                  <a:pt x="1546" y="14963"/>
                  <a:pt x="1542" y="14953"/>
                  <a:pt x="1552" y="14943"/>
                </a:cubicBezTo>
                <a:lnTo>
                  <a:pt x="1552" y="14929"/>
                </a:lnTo>
                <a:lnTo>
                  <a:pt x="1552" y="14914"/>
                </a:lnTo>
                <a:cubicBezTo>
                  <a:pt x="1552" y="14900"/>
                  <a:pt x="1451" y="14871"/>
                  <a:pt x="1451" y="14842"/>
                </a:cubicBezTo>
                <a:cubicBezTo>
                  <a:pt x="1437" y="14814"/>
                  <a:pt x="1408" y="14770"/>
                  <a:pt x="1394" y="14770"/>
                </a:cubicBezTo>
                <a:lnTo>
                  <a:pt x="1380" y="14785"/>
                </a:lnTo>
                <a:cubicBezTo>
                  <a:pt x="1380" y="14785"/>
                  <a:pt x="1365" y="14842"/>
                  <a:pt x="1351" y="14885"/>
                </a:cubicBezTo>
                <a:lnTo>
                  <a:pt x="1336" y="14929"/>
                </a:lnTo>
                <a:lnTo>
                  <a:pt x="1322" y="14929"/>
                </a:lnTo>
                <a:cubicBezTo>
                  <a:pt x="1322" y="14929"/>
                  <a:pt x="1322" y="14900"/>
                  <a:pt x="1322" y="14871"/>
                </a:cubicBezTo>
                <a:cubicBezTo>
                  <a:pt x="1336" y="14828"/>
                  <a:pt x="1365" y="14727"/>
                  <a:pt x="1380" y="14713"/>
                </a:cubicBezTo>
                <a:lnTo>
                  <a:pt x="1408" y="14727"/>
                </a:lnTo>
                <a:cubicBezTo>
                  <a:pt x="1437" y="14756"/>
                  <a:pt x="1523" y="14727"/>
                  <a:pt x="1494" y="14814"/>
                </a:cubicBezTo>
                <a:cubicBezTo>
                  <a:pt x="1494" y="14814"/>
                  <a:pt x="1538" y="14842"/>
                  <a:pt x="1566" y="14842"/>
                </a:cubicBezTo>
                <a:lnTo>
                  <a:pt x="1609" y="14828"/>
                </a:lnTo>
                <a:cubicBezTo>
                  <a:pt x="1652" y="14828"/>
                  <a:pt x="1724" y="14814"/>
                  <a:pt x="1739" y="14799"/>
                </a:cubicBezTo>
                <a:lnTo>
                  <a:pt x="1739" y="14785"/>
                </a:lnTo>
                <a:cubicBezTo>
                  <a:pt x="1724" y="14756"/>
                  <a:pt x="1710" y="14727"/>
                  <a:pt x="1696" y="14713"/>
                </a:cubicBezTo>
                <a:lnTo>
                  <a:pt x="1667" y="14670"/>
                </a:lnTo>
                <a:close/>
                <a:moveTo>
                  <a:pt x="1595" y="16710"/>
                </a:moveTo>
                <a:cubicBezTo>
                  <a:pt x="1624" y="16739"/>
                  <a:pt x="1652" y="16796"/>
                  <a:pt x="1652" y="16811"/>
                </a:cubicBezTo>
                <a:lnTo>
                  <a:pt x="1624" y="16854"/>
                </a:lnTo>
                <a:cubicBezTo>
                  <a:pt x="1588" y="16889"/>
                  <a:pt x="1553" y="16915"/>
                  <a:pt x="1541" y="16915"/>
                </a:cubicBezTo>
                <a:cubicBezTo>
                  <a:pt x="1539" y="16915"/>
                  <a:pt x="1538" y="16914"/>
                  <a:pt x="1538" y="16911"/>
                </a:cubicBezTo>
                <a:cubicBezTo>
                  <a:pt x="1538" y="16899"/>
                  <a:pt x="1559" y="16865"/>
                  <a:pt x="1565" y="16865"/>
                </a:cubicBezTo>
                <a:cubicBezTo>
                  <a:pt x="1566" y="16865"/>
                  <a:pt x="1566" y="16866"/>
                  <a:pt x="1566" y="16868"/>
                </a:cubicBezTo>
                <a:cubicBezTo>
                  <a:pt x="1581" y="16868"/>
                  <a:pt x="1595" y="16854"/>
                  <a:pt x="1595" y="16811"/>
                </a:cubicBezTo>
                <a:lnTo>
                  <a:pt x="1595" y="16796"/>
                </a:lnTo>
                <a:lnTo>
                  <a:pt x="1581" y="16768"/>
                </a:lnTo>
                <a:cubicBezTo>
                  <a:pt x="1581" y="16739"/>
                  <a:pt x="1581" y="16710"/>
                  <a:pt x="1595" y="16710"/>
                </a:cubicBezTo>
                <a:close/>
                <a:moveTo>
                  <a:pt x="1836" y="17176"/>
                </a:moveTo>
                <a:cubicBezTo>
                  <a:pt x="1852" y="17176"/>
                  <a:pt x="1860" y="17195"/>
                  <a:pt x="1868" y="17227"/>
                </a:cubicBezTo>
                <a:lnTo>
                  <a:pt x="1882" y="17242"/>
                </a:lnTo>
                <a:lnTo>
                  <a:pt x="1839" y="17242"/>
                </a:lnTo>
                <a:cubicBezTo>
                  <a:pt x="1835" y="17238"/>
                  <a:pt x="1832" y="17236"/>
                  <a:pt x="1827" y="17236"/>
                </a:cubicBezTo>
                <a:cubicBezTo>
                  <a:pt x="1816" y="17236"/>
                  <a:pt x="1803" y="17249"/>
                  <a:pt x="1782" y="17270"/>
                </a:cubicBezTo>
                <a:lnTo>
                  <a:pt x="1767" y="17285"/>
                </a:lnTo>
                <a:cubicBezTo>
                  <a:pt x="1747" y="17305"/>
                  <a:pt x="1734" y="17325"/>
                  <a:pt x="1718" y="17325"/>
                </a:cubicBezTo>
                <a:cubicBezTo>
                  <a:pt x="1711" y="17325"/>
                  <a:pt x="1704" y="17322"/>
                  <a:pt x="1696" y="17313"/>
                </a:cubicBezTo>
                <a:lnTo>
                  <a:pt x="1667" y="17270"/>
                </a:lnTo>
                <a:cubicBezTo>
                  <a:pt x="1696" y="17256"/>
                  <a:pt x="1739" y="17227"/>
                  <a:pt x="1767" y="17227"/>
                </a:cubicBezTo>
                <a:lnTo>
                  <a:pt x="1782" y="17213"/>
                </a:lnTo>
                <a:cubicBezTo>
                  <a:pt x="1807" y="17188"/>
                  <a:pt x="1824" y="17176"/>
                  <a:pt x="1836" y="17176"/>
                </a:cubicBezTo>
                <a:close/>
                <a:moveTo>
                  <a:pt x="1451" y="17644"/>
                </a:moveTo>
                <a:cubicBezTo>
                  <a:pt x="1466" y="17644"/>
                  <a:pt x="1494" y="17687"/>
                  <a:pt x="1509" y="17745"/>
                </a:cubicBezTo>
                <a:lnTo>
                  <a:pt x="1523" y="17788"/>
                </a:lnTo>
                <a:lnTo>
                  <a:pt x="1523" y="17802"/>
                </a:lnTo>
                <a:cubicBezTo>
                  <a:pt x="1523" y="17812"/>
                  <a:pt x="1509" y="17822"/>
                  <a:pt x="1490" y="17822"/>
                </a:cubicBezTo>
                <a:cubicBezTo>
                  <a:pt x="1483" y="17822"/>
                  <a:pt x="1474" y="17821"/>
                  <a:pt x="1466" y="17816"/>
                </a:cubicBezTo>
                <a:cubicBezTo>
                  <a:pt x="1451" y="17773"/>
                  <a:pt x="1451" y="17730"/>
                  <a:pt x="1437" y="17701"/>
                </a:cubicBezTo>
                <a:cubicBezTo>
                  <a:pt x="1437" y="17697"/>
                  <a:pt x="1434" y="17695"/>
                  <a:pt x="1429" y="17695"/>
                </a:cubicBezTo>
                <a:cubicBezTo>
                  <a:pt x="1419" y="17695"/>
                  <a:pt x="1403" y="17701"/>
                  <a:pt x="1394" y="17701"/>
                </a:cubicBezTo>
                <a:cubicBezTo>
                  <a:pt x="1380" y="17687"/>
                  <a:pt x="1380" y="17673"/>
                  <a:pt x="1380" y="17658"/>
                </a:cubicBezTo>
                <a:cubicBezTo>
                  <a:pt x="1380" y="17658"/>
                  <a:pt x="1437" y="17644"/>
                  <a:pt x="1451" y="17644"/>
                </a:cubicBezTo>
                <a:close/>
                <a:moveTo>
                  <a:pt x="1741" y="17508"/>
                </a:moveTo>
                <a:cubicBezTo>
                  <a:pt x="1750" y="17508"/>
                  <a:pt x="1759" y="17510"/>
                  <a:pt x="1767" y="17515"/>
                </a:cubicBezTo>
                <a:lnTo>
                  <a:pt x="1739" y="17586"/>
                </a:lnTo>
                <a:cubicBezTo>
                  <a:pt x="1724" y="17601"/>
                  <a:pt x="1753" y="17630"/>
                  <a:pt x="1753" y="17658"/>
                </a:cubicBezTo>
                <a:lnTo>
                  <a:pt x="1753" y="17687"/>
                </a:lnTo>
                <a:cubicBezTo>
                  <a:pt x="1739" y="17716"/>
                  <a:pt x="1753" y="17773"/>
                  <a:pt x="1739" y="17788"/>
                </a:cubicBezTo>
                <a:cubicBezTo>
                  <a:pt x="1739" y="17800"/>
                  <a:pt x="1693" y="17847"/>
                  <a:pt x="1663" y="17847"/>
                </a:cubicBezTo>
                <a:cubicBezTo>
                  <a:pt x="1659" y="17847"/>
                  <a:pt x="1656" y="17847"/>
                  <a:pt x="1652" y="17845"/>
                </a:cubicBezTo>
                <a:cubicBezTo>
                  <a:pt x="1638" y="17831"/>
                  <a:pt x="1652" y="17816"/>
                  <a:pt x="1696" y="17788"/>
                </a:cubicBezTo>
                <a:lnTo>
                  <a:pt x="1667" y="17716"/>
                </a:lnTo>
                <a:lnTo>
                  <a:pt x="1624" y="17658"/>
                </a:lnTo>
                <a:cubicBezTo>
                  <a:pt x="1636" y="17573"/>
                  <a:pt x="1690" y="17508"/>
                  <a:pt x="1741" y="17508"/>
                </a:cubicBezTo>
                <a:close/>
                <a:moveTo>
                  <a:pt x="1710" y="17917"/>
                </a:moveTo>
                <a:cubicBezTo>
                  <a:pt x="1710" y="17917"/>
                  <a:pt x="1767" y="17960"/>
                  <a:pt x="1782" y="17974"/>
                </a:cubicBezTo>
                <a:cubicBezTo>
                  <a:pt x="1796" y="18003"/>
                  <a:pt x="1782" y="18046"/>
                  <a:pt x="1767" y="18061"/>
                </a:cubicBezTo>
                <a:cubicBezTo>
                  <a:pt x="1753" y="18075"/>
                  <a:pt x="1796" y="18118"/>
                  <a:pt x="1811" y="18132"/>
                </a:cubicBezTo>
                <a:cubicBezTo>
                  <a:pt x="1825" y="18132"/>
                  <a:pt x="1811" y="18190"/>
                  <a:pt x="1811" y="18204"/>
                </a:cubicBezTo>
                <a:cubicBezTo>
                  <a:pt x="1796" y="18233"/>
                  <a:pt x="1782" y="18290"/>
                  <a:pt x="1782" y="18305"/>
                </a:cubicBezTo>
                <a:cubicBezTo>
                  <a:pt x="1796" y="18334"/>
                  <a:pt x="1825" y="18420"/>
                  <a:pt x="1811" y="18434"/>
                </a:cubicBezTo>
                <a:cubicBezTo>
                  <a:pt x="1808" y="18435"/>
                  <a:pt x="1805" y="18436"/>
                  <a:pt x="1803" y="18436"/>
                </a:cubicBezTo>
                <a:cubicBezTo>
                  <a:pt x="1774" y="18436"/>
                  <a:pt x="1735" y="18368"/>
                  <a:pt x="1696" y="18276"/>
                </a:cubicBezTo>
                <a:lnTo>
                  <a:pt x="1739" y="18233"/>
                </a:lnTo>
                <a:lnTo>
                  <a:pt x="1739" y="18219"/>
                </a:lnTo>
                <a:cubicBezTo>
                  <a:pt x="1767" y="18219"/>
                  <a:pt x="1767" y="18204"/>
                  <a:pt x="1753" y="18176"/>
                </a:cubicBezTo>
                <a:cubicBezTo>
                  <a:pt x="1739" y="18147"/>
                  <a:pt x="1638" y="18089"/>
                  <a:pt x="1624" y="18089"/>
                </a:cubicBezTo>
                <a:lnTo>
                  <a:pt x="1624" y="18075"/>
                </a:lnTo>
                <a:lnTo>
                  <a:pt x="1624" y="18046"/>
                </a:lnTo>
                <a:cubicBezTo>
                  <a:pt x="1624" y="18032"/>
                  <a:pt x="1667" y="18017"/>
                  <a:pt x="1681" y="18017"/>
                </a:cubicBezTo>
                <a:cubicBezTo>
                  <a:pt x="1696" y="18017"/>
                  <a:pt x="1696" y="17974"/>
                  <a:pt x="1696" y="17946"/>
                </a:cubicBezTo>
                <a:cubicBezTo>
                  <a:pt x="1696" y="17931"/>
                  <a:pt x="1696" y="17917"/>
                  <a:pt x="1710" y="17917"/>
                </a:cubicBezTo>
                <a:close/>
                <a:moveTo>
                  <a:pt x="1500" y="18222"/>
                </a:moveTo>
                <a:cubicBezTo>
                  <a:pt x="1505" y="18222"/>
                  <a:pt x="1509" y="18226"/>
                  <a:pt x="1509" y="18233"/>
                </a:cubicBezTo>
                <a:cubicBezTo>
                  <a:pt x="1523" y="18233"/>
                  <a:pt x="1523" y="18247"/>
                  <a:pt x="1523" y="18247"/>
                </a:cubicBezTo>
                <a:lnTo>
                  <a:pt x="1480" y="18305"/>
                </a:lnTo>
                <a:cubicBezTo>
                  <a:pt x="1509" y="18362"/>
                  <a:pt x="1523" y="18463"/>
                  <a:pt x="1552" y="18463"/>
                </a:cubicBezTo>
                <a:cubicBezTo>
                  <a:pt x="1566" y="18463"/>
                  <a:pt x="1581" y="18477"/>
                  <a:pt x="1581" y="18477"/>
                </a:cubicBezTo>
                <a:cubicBezTo>
                  <a:pt x="1577" y="18481"/>
                  <a:pt x="1571" y="18483"/>
                  <a:pt x="1563" y="18483"/>
                </a:cubicBezTo>
                <a:cubicBezTo>
                  <a:pt x="1539" y="18483"/>
                  <a:pt x="1502" y="18466"/>
                  <a:pt x="1480" y="18434"/>
                </a:cubicBezTo>
                <a:lnTo>
                  <a:pt x="1451" y="18391"/>
                </a:lnTo>
                <a:cubicBezTo>
                  <a:pt x="1451" y="18391"/>
                  <a:pt x="1480" y="18233"/>
                  <a:pt x="1480" y="18233"/>
                </a:cubicBezTo>
                <a:cubicBezTo>
                  <a:pt x="1487" y="18226"/>
                  <a:pt x="1494" y="18222"/>
                  <a:pt x="1500" y="18222"/>
                </a:cubicBezTo>
                <a:close/>
                <a:moveTo>
                  <a:pt x="1752" y="18764"/>
                </a:moveTo>
                <a:cubicBezTo>
                  <a:pt x="1762" y="18764"/>
                  <a:pt x="1767" y="18769"/>
                  <a:pt x="1767" y="18779"/>
                </a:cubicBezTo>
                <a:cubicBezTo>
                  <a:pt x="1767" y="18808"/>
                  <a:pt x="1753" y="18851"/>
                  <a:pt x="1739" y="18851"/>
                </a:cubicBezTo>
                <a:cubicBezTo>
                  <a:pt x="1739" y="18851"/>
                  <a:pt x="1724" y="18865"/>
                  <a:pt x="1710" y="18894"/>
                </a:cubicBezTo>
                <a:lnTo>
                  <a:pt x="1696" y="18908"/>
                </a:lnTo>
                <a:cubicBezTo>
                  <a:pt x="1684" y="18920"/>
                  <a:pt x="1692" y="18972"/>
                  <a:pt x="1661" y="18972"/>
                </a:cubicBezTo>
                <a:cubicBezTo>
                  <a:pt x="1655" y="18972"/>
                  <a:pt x="1648" y="18970"/>
                  <a:pt x="1638" y="18966"/>
                </a:cubicBezTo>
                <a:cubicBezTo>
                  <a:pt x="1624" y="18951"/>
                  <a:pt x="1609" y="18880"/>
                  <a:pt x="1638" y="18851"/>
                </a:cubicBezTo>
                <a:lnTo>
                  <a:pt x="1667" y="18808"/>
                </a:lnTo>
                <a:cubicBezTo>
                  <a:pt x="1704" y="18780"/>
                  <a:pt x="1735" y="18764"/>
                  <a:pt x="1752" y="18764"/>
                </a:cubicBezTo>
                <a:close/>
                <a:moveTo>
                  <a:pt x="1816" y="19657"/>
                </a:moveTo>
                <a:cubicBezTo>
                  <a:pt x="1825" y="19657"/>
                  <a:pt x="1830" y="19660"/>
                  <a:pt x="1825" y="19670"/>
                </a:cubicBezTo>
                <a:cubicBezTo>
                  <a:pt x="1825" y="19684"/>
                  <a:pt x="1854" y="19813"/>
                  <a:pt x="1839" y="19871"/>
                </a:cubicBezTo>
                <a:cubicBezTo>
                  <a:pt x="1839" y="19908"/>
                  <a:pt x="1818" y="19946"/>
                  <a:pt x="1793" y="19946"/>
                </a:cubicBezTo>
                <a:cubicBezTo>
                  <a:pt x="1789" y="19946"/>
                  <a:pt x="1786" y="19945"/>
                  <a:pt x="1782" y="19943"/>
                </a:cubicBezTo>
                <a:cubicBezTo>
                  <a:pt x="1767" y="19943"/>
                  <a:pt x="1739" y="19885"/>
                  <a:pt x="1767" y="19885"/>
                </a:cubicBezTo>
                <a:cubicBezTo>
                  <a:pt x="1782" y="19871"/>
                  <a:pt x="1796" y="19828"/>
                  <a:pt x="1782" y="19799"/>
                </a:cubicBezTo>
                <a:lnTo>
                  <a:pt x="1767" y="19770"/>
                </a:lnTo>
                <a:lnTo>
                  <a:pt x="1739" y="19742"/>
                </a:lnTo>
                <a:cubicBezTo>
                  <a:pt x="1710" y="19713"/>
                  <a:pt x="1739" y="19670"/>
                  <a:pt x="1753" y="19670"/>
                </a:cubicBezTo>
                <a:cubicBezTo>
                  <a:pt x="1763" y="19670"/>
                  <a:pt x="1798" y="19657"/>
                  <a:pt x="1816" y="19657"/>
                </a:cubicBezTo>
                <a:close/>
                <a:moveTo>
                  <a:pt x="1767" y="20115"/>
                </a:moveTo>
                <a:cubicBezTo>
                  <a:pt x="1768" y="20115"/>
                  <a:pt x="1769" y="20115"/>
                  <a:pt x="1769" y="20115"/>
                </a:cubicBezTo>
                <a:lnTo>
                  <a:pt x="1769" y="20115"/>
                </a:lnTo>
                <a:cubicBezTo>
                  <a:pt x="1768" y="20115"/>
                  <a:pt x="1767" y="20115"/>
                  <a:pt x="1767" y="20115"/>
                </a:cubicBezTo>
                <a:close/>
                <a:moveTo>
                  <a:pt x="1925" y="20129"/>
                </a:moveTo>
                <a:lnTo>
                  <a:pt x="1925" y="20144"/>
                </a:lnTo>
                <a:cubicBezTo>
                  <a:pt x="1940" y="20144"/>
                  <a:pt x="1940" y="20173"/>
                  <a:pt x="1925" y="20187"/>
                </a:cubicBezTo>
                <a:cubicBezTo>
                  <a:pt x="1911" y="20201"/>
                  <a:pt x="1897" y="20201"/>
                  <a:pt x="1882" y="20201"/>
                </a:cubicBezTo>
                <a:lnTo>
                  <a:pt x="1868" y="20216"/>
                </a:lnTo>
                <a:cubicBezTo>
                  <a:pt x="1868" y="20230"/>
                  <a:pt x="1868" y="20259"/>
                  <a:pt x="1868" y="20302"/>
                </a:cubicBezTo>
                <a:lnTo>
                  <a:pt x="1882" y="20316"/>
                </a:lnTo>
                <a:cubicBezTo>
                  <a:pt x="1911" y="20345"/>
                  <a:pt x="1911" y="20388"/>
                  <a:pt x="1897" y="20417"/>
                </a:cubicBezTo>
                <a:lnTo>
                  <a:pt x="1868" y="20460"/>
                </a:lnTo>
                <a:cubicBezTo>
                  <a:pt x="1839" y="20431"/>
                  <a:pt x="1739" y="20345"/>
                  <a:pt x="1710" y="20316"/>
                </a:cubicBezTo>
                <a:cubicBezTo>
                  <a:pt x="1681" y="20288"/>
                  <a:pt x="1681" y="20259"/>
                  <a:pt x="1724" y="20259"/>
                </a:cubicBezTo>
                <a:cubicBezTo>
                  <a:pt x="1767" y="20259"/>
                  <a:pt x="1839" y="20144"/>
                  <a:pt x="1811" y="20129"/>
                </a:cubicBezTo>
                <a:lnTo>
                  <a:pt x="1811" y="20129"/>
                </a:lnTo>
                <a:cubicBezTo>
                  <a:pt x="1828" y="20137"/>
                  <a:pt x="1846" y="20144"/>
                  <a:pt x="1854" y="20144"/>
                </a:cubicBezTo>
                <a:cubicBezTo>
                  <a:pt x="1882" y="20129"/>
                  <a:pt x="1911" y="20129"/>
                  <a:pt x="1925" y="20129"/>
                </a:cubicBezTo>
                <a:close/>
                <a:moveTo>
                  <a:pt x="1604" y="20435"/>
                </a:moveTo>
                <a:cubicBezTo>
                  <a:pt x="1607" y="20435"/>
                  <a:pt x="1609" y="20443"/>
                  <a:pt x="1609" y="20460"/>
                </a:cubicBezTo>
                <a:cubicBezTo>
                  <a:pt x="1609" y="20489"/>
                  <a:pt x="1652" y="20618"/>
                  <a:pt x="1667" y="20632"/>
                </a:cubicBezTo>
                <a:cubicBezTo>
                  <a:pt x="1667" y="20647"/>
                  <a:pt x="1652" y="20675"/>
                  <a:pt x="1638" y="20690"/>
                </a:cubicBezTo>
                <a:cubicBezTo>
                  <a:pt x="1638" y="20690"/>
                  <a:pt x="1595" y="20675"/>
                  <a:pt x="1581" y="20675"/>
                </a:cubicBezTo>
                <a:cubicBezTo>
                  <a:pt x="1581" y="20675"/>
                  <a:pt x="1581" y="20532"/>
                  <a:pt x="1595" y="20489"/>
                </a:cubicBezTo>
                <a:cubicBezTo>
                  <a:pt x="1595" y="20454"/>
                  <a:pt x="1600" y="20435"/>
                  <a:pt x="1604" y="20435"/>
                </a:cubicBezTo>
                <a:close/>
                <a:moveTo>
                  <a:pt x="1821" y="20554"/>
                </a:moveTo>
                <a:cubicBezTo>
                  <a:pt x="1828" y="20554"/>
                  <a:pt x="1834" y="20556"/>
                  <a:pt x="1839" y="20560"/>
                </a:cubicBezTo>
                <a:lnTo>
                  <a:pt x="1854" y="20560"/>
                </a:lnTo>
                <a:cubicBezTo>
                  <a:pt x="1854" y="20575"/>
                  <a:pt x="1857" y="20582"/>
                  <a:pt x="1863" y="20582"/>
                </a:cubicBezTo>
                <a:cubicBezTo>
                  <a:pt x="1868" y="20582"/>
                  <a:pt x="1875" y="20575"/>
                  <a:pt x="1882" y="20560"/>
                </a:cubicBezTo>
                <a:lnTo>
                  <a:pt x="1897" y="20560"/>
                </a:lnTo>
                <a:cubicBezTo>
                  <a:pt x="1897" y="20556"/>
                  <a:pt x="1899" y="20555"/>
                  <a:pt x="1903" y="20555"/>
                </a:cubicBezTo>
                <a:cubicBezTo>
                  <a:pt x="1912" y="20555"/>
                  <a:pt x="1930" y="20565"/>
                  <a:pt x="1940" y="20575"/>
                </a:cubicBezTo>
                <a:cubicBezTo>
                  <a:pt x="1940" y="20604"/>
                  <a:pt x="1925" y="20632"/>
                  <a:pt x="1911" y="20647"/>
                </a:cubicBezTo>
                <a:cubicBezTo>
                  <a:pt x="1911" y="20661"/>
                  <a:pt x="1854" y="20690"/>
                  <a:pt x="1854" y="20690"/>
                </a:cubicBezTo>
                <a:cubicBezTo>
                  <a:pt x="1839" y="20690"/>
                  <a:pt x="1825" y="20690"/>
                  <a:pt x="1811" y="20719"/>
                </a:cubicBezTo>
                <a:lnTo>
                  <a:pt x="1811" y="20733"/>
                </a:lnTo>
                <a:cubicBezTo>
                  <a:pt x="1796" y="20747"/>
                  <a:pt x="1782" y="20747"/>
                  <a:pt x="1767" y="20747"/>
                </a:cubicBezTo>
                <a:cubicBezTo>
                  <a:pt x="1753" y="20733"/>
                  <a:pt x="1753" y="20719"/>
                  <a:pt x="1753" y="20719"/>
                </a:cubicBezTo>
                <a:lnTo>
                  <a:pt x="1739" y="20690"/>
                </a:lnTo>
                <a:cubicBezTo>
                  <a:pt x="1739" y="20661"/>
                  <a:pt x="1753" y="20604"/>
                  <a:pt x="1767" y="20589"/>
                </a:cubicBezTo>
                <a:lnTo>
                  <a:pt x="1782" y="20560"/>
                </a:lnTo>
                <a:cubicBezTo>
                  <a:pt x="1791" y="20560"/>
                  <a:pt x="1807" y="20554"/>
                  <a:pt x="1821" y="20554"/>
                </a:cubicBezTo>
                <a:close/>
                <a:moveTo>
                  <a:pt x="1841" y="20801"/>
                </a:moveTo>
                <a:cubicBezTo>
                  <a:pt x="1870" y="20801"/>
                  <a:pt x="1904" y="20831"/>
                  <a:pt x="1868" y="20891"/>
                </a:cubicBezTo>
                <a:lnTo>
                  <a:pt x="1825" y="20934"/>
                </a:lnTo>
                <a:lnTo>
                  <a:pt x="1796" y="20934"/>
                </a:lnTo>
                <a:cubicBezTo>
                  <a:pt x="1796" y="20934"/>
                  <a:pt x="1782" y="20920"/>
                  <a:pt x="1782" y="20920"/>
                </a:cubicBezTo>
                <a:lnTo>
                  <a:pt x="1825" y="20877"/>
                </a:lnTo>
                <a:cubicBezTo>
                  <a:pt x="1796" y="20848"/>
                  <a:pt x="1796" y="20805"/>
                  <a:pt x="1825" y="20805"/>
                </a:cubicBezTo>
                <a:cubicBezTo>
                  <a:pt x="1830" y="20802"/>
                  <a:pt x="1835" y="20801"/>
                  <a:pt x="1841" y="20801"/>
                </a:cubicBezTo>
                <a:close/>
                <a:moveTo>
                  <a:pt x="2112" y="21164"/>
                </a:moveTo>
                <a:cubicBezTo>
                  <a:pt x="2127" y="21221"/>
                  <a:pt x="2184" y="21250"/>
                  <a:pt x="2155" y="21308"/>
                </a:cubicBezTo>
                <a:lnTo>
                  <a:pt x="2141" y="21322"/>
                </a:lnTo>
                <a:cubicBezTo>
                  <a:pt x="2135" y="21333"/>
                  <a:pt x="2126" y="21338"/>
                  <a:pt x="2115" y="21338"/>
                </a:cubicBezTo>
                <a:cubicBezTo>
                  <a:pt x="2098" y="21338"/>
                  <a:pt x="2078" y="21325"/>
                  <a:pt x="2069" y="21308"/>
                </a:cubicBezTo>
                <a:lnTo>
                  <a:pt x="2069" y="21279"/>
                </a:lnTo>
                <a:cubicBezTo>
                  <a:pt x="2069" y="21236"/>
                  <a:pt x="2040" y="21193"/>
                  <a:pt x="2083" y="21164"/>
                </a:cubicBezTo>
                <a:close/>
                <a:moveTo>
                  <a:pt x="2270" y="21552"/>
                </a:moveTo>
                <a:cubicBezTo>
                  <a:pt x="2299" y="21552"/>
                  <a:pt x="2342" y="21581"/>
                  <a:pt x="2342" y="21609"/>
                </a:cubicBezTo>
                <a:lnTo>
                  <a:pt x="2356" y="21638"/>
                </a:lnTo>
                <a:cubicBezTo>
                  <a:pt x="2342" y="21667"/>
                  <a:pt x="2328" y="21710"/>
                  <a:pt x="2299" y="21724"/>
                </a:cubicBezTo>
                <a:lnTo>
                  <a:pt x="2285" y="21695"/>
                </a:lnTo>
                <a:lnTo>
                  <a:pt x="2256" y="21652"/>
                </a:lnTo>
                <a:cubicBezTo>
                  <a:pt x="2247" y="21657"/>
                  <a:pt x="2239" y="21658"/>
                  <a:pt x="2231" y="21658"/>
                </a:cubicBezTo>
                <a:cubicBezTo>
                  <a:pt x="2212" y="21658"/>
                  <a:pt x="2194" y="21648"/>
                  <a:pt x="2184" y="21638"/>
                </a:cubicBezTo>
                <a:lnTo>
                  <a:pt x="2170" y="21609"/>
                </a:lnTo>
                <a:lnTo>
                  <a:pt x="2170" y="21595"/>
                </a:lnTo>
                <a:cubicBezTo>
                  <a:pt x="2170" y="21581"/>
                  <a:pt x="2184" y="21566"/>
                  <a:pt x="2198" y="21566"/>
                </a:cubicBezTo>
                <a:lnTo>
                  <a:pt x="2242" y="21566"/>
                </a:lnTo>
                <a:lnTo>
                  <a:pt x="2270" y="21552"/>
                </a:lnTo>
                <a:close/>
                <a:moveTo>
                  <a:pt x="1839" y="21065"/>
                </a:moveTo>
                <a:cubicBezTo>
                  <a:pt x="1860" y="21065"/>
                  <a:pt x="1884" y="21071"/>
                  <a:pt x="1897" y="21078"/>
                </a:cubicBezTo>
                <a:cubicBezTo>
                  <a:pt x="1925" y="21092"/>
                  <a:pt x="1911" y="21135"/>
                  <a:pt x="1897" y="21150"/>
                </a:cubicBezTo>
                <a:cubicBezTo>
                  <a:pt x="1897" y="21164"/>
                  <a:pt x="1940" y="21221"/>
                  <a:pt x="1954" y="21236"/>
                </a:cubicBezTo>
                <a:cubicBezTo>
                  <a:pt x="1969" y="21250"/>
                  <a:pt x="1954" y="21308"/>
                  <a:pt x="1925" y="21351"/>
                </a:cubicBezTo>
                <a:lnTo>
                  <a:pt x="1940" y="21408"/>
                </a:lnTo>
                <a:lnTo>
                  <a:pt x="1983" y="21552"/>
                </a:lnTo>
                <a:cubicBezTo>
                  <a:pt x="1969" y="21695"/>
                  <a:pt x="1954" y="21825"/>
                  <a:pt x="1954" y="21839"/>
                </a:cubicBezTo>
                <a:cubicBezTo>
                  <a:pt x="1983" y="21868"/>
                  <a:pt x="1969" y="21882"/>
                  <a:pt x="1954" y="21911"/>
                </a:cubicBezTo>
                <a:cubicBezTo>
                  <a:pt x="1946" y="21923"/>
                  <a:pt x="1938" y="21927"/>
                  <a:pt x="1930" y="21927"/>
                </a:cubicBezTo>
                <a:cubicBezTo>
                  <a:pt x="1914" y="21927"/>
                  <a:pt x="1898" y="21909"/>
                  <a:pt x="1888" y="21909"/>
                </a:cubicBezTo>
                <a:cubicBezTo>
                  <a:pt x="1886" y="21909"/>
                  <a:pt x="1884" y="21909"/>
                  <a:pt x="1882" y="21911"/>
                </a:cubicBezTo>
                <a:lnTo>
                  <a:pt x="1868" y="21925"/>
                </a:lnTo>
                <a:cubicBezTo>
                  <a:pt x="1854" y="21933"/>
                  <a:pt x="1839" y="21936"/>
                  <a:pt x="1828" y="21936"/>
                </a:cubicBezTo>
                <a:cubicBezTo>
                  <a:pt x="1818" y="21936"/>
                  <a:pt x="1811" y="21933"/>
                  <a:pt x="1811" y="21925"/>
                </a:cubicBezTo>
                <a:cubicBezTo>
                  <a:pt x="1811" y="21897"/>
                  <a:pt x="1667" y="21897"/>
                  <a:pt x="1652" y="21882"/>
                </a:cubicBezTo>
                <a:cubicBezTo>
                  <a:pt x="1638" y="21868"/>
                  <a:pt x="1667" y="21810"/>
                  <a:pt x="1724" y="21753"/>
                </a:cubicBezTo>
                <a:lnTo>
                  <a:pt x="1782" y="21695"/>
                </a:lnTo>
                <a:lnTo>
                  <a:pt x="1825" y="21652"/>
                </a:lnTo>
                <a:cubicBezTo>
                  <a:pt x="1897" y="21609"/>
                  <a:pt x="1882" y="21566"/>
                  <a:pt x="1825" y="21566"/>
                </a:cubicBezTo>
                <a:lnTo>
                  <a:pt x="1839" y="21480"/>
                </a:lnTo>
                <a:lnTo>
                  <a:pt x="1839" y="21466"/>
                </a:lnTo>
                <a:cubicBezTo>
                  <a:pt x="1825" y="21451"/>
                  <a:pt x="1796" y="21394"/>
                  <a:pt x="1767" y="21336"/>
                </a:cubicBezTo>
                <a:lnTo>
                  <a:pt x="1782" y="21308"/>
                </a:lnTo>
                <a:lnTo>
                  <a:pt x="1796" y="21279"/>
                </a:lnTo>
                <a:cubicBezTo>
                  <a:pt x="1796" y="21236"/>
                  <a:pt x="1811" y="21193"/>
                  <a:pt x="1811" y="21164"/>
                </a:cubicBezTo>
                <a:lnTo>
                  <a:pt x="1811" y="21135"/>
                </a:lnTo>
                <a:lnTo>
                  <a:pt x="1811" y="21106"/>
                </a:lnTo>
                <a:cubicBezTo>
                  <a:pt x="1795" y="21075"/>
                  <a:pt x="1814" y="21065"/>
                  <a:pt x="1839" y="21065"/>
                </a:cubicBezTo>
                <a:close/>
                <a:moveTo>
                  <a:pt x="2184" y="21782"/>
                </a:moveTo>
                <a:cubicBezTo>
                  <a:pt x="2198" y="21796"/>
                  <a:pt x="2256" y="21839"/>
                  <a:pt x="2285" y="21868"/>
                </a:cubicBezTo>
                <a:lnTo>
                  <a:pt x="2256" y="21925"/>
                </a:lnTo>
                <a:cubicBezTo>
                  <a:pt x="2249" y="21933"/>
                  <a:pt x="2234" y="21936"/>
                  <a:pt x="2222" y="21936"/>
                </a:cubicBezTo>
                <a:cubicBezTo>
                  <a:pt x="2209" y="21936"/>
                  <a:pt x="2198" y="21933"/>
                  <a:pt x="2198" y="21925"/>
                </a:cubicBezTo>
                <a:cubicBezTo>
                  <a:pt x="2184" y="21897"/>
                  <a:pt x="2170" y="21868"/>
                  <a:pt x="2155" y="21839"/>
                </a:cubicBezTo>
                <a:lnTo>
                  <a:pt x="2155" y="21825"/>
                </a:lnTo>
                <a:cubicBezTo>
                  <a:pt x="2155" y="21796"/>
                  <a:pt x="2170" y="21782"/>
                  <a:pt x="2184" y="21782"/>
                </a:cubicBezTo>
                <a:close/>
                <a:moveTo>
                  <a:pt x="1461" y="21733"/>
                </a:moveTo>
                <a:cubicBezTo>
                  <a:pt x="1486" y="21733"/>
                  <a:pt x="1516" y="21749"/>
                  <a:pt x="1538" y="21782"/>
                </a:cubicBezTo>
                <a:lnTo>
                  <a:pt x="1552" y="21810"/>
                </a:lnTo>
                <a:cubicBezTo>
                  <a:pt x="1552" y="21839"/>
                  <a:pt x="1538" y="21868"/>
                  <a:pt x="1552" y="21897"/>
                </a:cubicBezTo>
                <a:cubicBezTo>
                  <a:pt x="1566" y="21911"/>
                  <a:pt x="1552" y="21954"/>
                  <a:pt x="1538" y="21968"/>
                </a:cubicBezTo>
                <a:cubicBezTo>
                  <a:pt x="1523" y="21983"/>
                  <a:pt x="1494" y="21997"/>
                  <a:pt x="1480" y="21997"/>
                </a:cubicBezTo>
                <a:cubicBezTo>
                  <a:pt x="1451" y="21983"/>
                  <a:pt x="1466" y="21954"/>
                  <a:pt x="1480" y="21925"/>
                </a:cubicBezTo>
                <a:lnTo>
                  <a:pt x="1494" y="21925"/>
                </a:lnTo>
                <a:cubicBezTo>
                  <a:pt x="1494" y="21911"/>
                  <a:pt x="1423" y="21854"/>
                  <a:pt x="1380" y="21839"/>
                </a:cubicBezTo>
                <a:cubicBezTo>
                  <a:pt x="1351" y="21810"/>
                  <a:pt x="1408" y="21753"/>
                  <a:pt x="1437" y="21739"/>
                </a:cubicBezTo>
                <a:cubicBezTo>
                  <a:pt x="1444" y="21735"/>
                  <a:pt x="1452" y="21733"/>
                  <a:pt x="1461" y="21733"/>
                </a:cubicBezTo>
                <a:close/>
                <a:moveTo>
                  <a:pt x="1933" y="21976"/>
                </a:moveTo>
                <a:cubicBezTo>
                  <a:pt x="1940" y="21976"/>
                  <a:pt x="1947" y="21983"/>
                  <a:pt x="1954" y="21997"/>
                </a:cubicBezTo>
                <a:lnTo>
                  <a:pt x="1969" y="22026"/>
                </a:lnTo>
                <a:cubicBezTo>
                  <a:pt x="1997" y="22040"/>
                  <a:pt x="1997" y="22055"/>
                  <a:pt x="1983" y="22083"/>
                </a:cubicBezTo>
                <a:lnTo>
                  <a:pt x="1969" y="22098"/>
                </a:lnTo>
                <a:cubicBezTo>
                  <a:pt x="1969" y="22127"/>
                  <a:pt x="1983" y="22198"/>
                  <a:pt x="1997" y="22241"/>
                </a:cubicBezTo>
                <a:lnTo>
                  <a:pt x="1954" y="22285"/>
                </a:lnTo>
                <a:cubicBezTo>
                  <a:pt x="1954" y="22299"/>
                  <a:pt x="1940" y="22328"/>
                  <a:pt x="1940" y="22342"/>
                </a:cubicBezTo>
                <a:lnTo>
                  <a:pt x="2026" y="22428"/>
                </a:lnTo>
                <a:cubicBezTo>
                  <a:pt x="1980" y="22456"/>
                  <a:pt x="1933" y="22472"/>
                  <a:pt x="1910" y="22472"/>
                </a:cubicBezTo>
                <a:cubicBezTo>
                  <a:pt x="1897" y="22472"/>
                  <a:pt x="1892" y="22467"/>
                  <a:pt x="1897" y="22457"/>
                </a:cubicBezTo>
                <a:cubicBezTo>
                  <a:pt x="1897" y="22443"/>
                  <a:pt x="1839" y="22299"/>
                  <a:pt x="1811" y="22285"/>
                </a:cubicBezTo>
                <a:cubicBezTo>
                  <a:pt x="1807" y="22281"/>
                  <a:pt x="1803" y="22279"/>
                  <a:pt x="1800" y="22279"/>
                </a:cubicBezTo>
                <a:cubicBezTo>
                  <a:pt x="1790" y="22279"/>
                  <a:pt x="1782" y="22295"/>
                  <a:pt x="1782" y="22328"/>
                </a:cubicBezTo>
                <a:lnTo>
                  <a:pt x="1782" y="22356"/>
                </a:lnTo>
                <a:cubicBezTo>
                  <a:pt x="1782" y="22371"/>
                  <a:pt x="1767" y="22385"/>
                  <a:pt x="1753" y="22385"/>
                </a:cubicBezTo>
                <a:cubicBezTo>
                  <a:pt x="1739" y="22385"/>
                  <a:pt x="1724" y="22371"/>
                  <a:pt x="1724" y="22371"/>
                </a:cubicBezTo>
                <a:lnTo>
                  <a:pt x="1710" y="22313"/>
                </a:lnTo>
                <a:cubicBezTo>
                  <a:pt x="1710" y="22256"/>
                  <a:pt x="1811" y="22141"/>
                  <a:pt x="1839" y="22112"/>
                </a:cubicBezTo>
                <a:cubicBezTo>
                  <a:pt x="1868" y="22083"/>
                  <a:pt x="1911" y="22026"/>
                  <a:pt x="1911" y="21997"/>
                </a:cubicBezTo>
                <a:cubicBezTo>
                  <a:pt x="1918" y="21983"/>
                  <a:pt x="1925" y="21976"/>
                  <a:pt x="1933" y="21976"/>
                </a:cubicBezTo>
                <a:close/>
                <a:moveTo>
                  <a:pt x="1796" y="22672"/>
                </a:moveTo>
                <a:cubicBezTo>
                  <a:pt x="1811" y="22687"/>
                  <a:pt x="1839" y="22687"/>
                  <a:pt x="1839" y="22687"/>
                </a:cubicBezTo>
                <a:lnTo>
                  <a:pt x="1854" y="22716"/>
                </a:lnTo>
                <a:cubicBezTo>
                  <a:pt x="1864" y="22737"/>
                  <a:pt x="1898" y="22750"/>
                  <a:pt x="1915" y="22750"/>
                </a:cubicBezTo>
                <a:cubicBezTo>
                  <a:pt x="1921" y="22750"/>
                  <a:pt x="1925" y="22748"/>
                  <a:pt x="1925" y="22744"/>
                </a:cubicBezTo>
                <a:cubicBezTo>
                  <a:pt x="1928" y="22739"/>
                  <a:pt x="1933" y="22736"/>
                  <a:pt x="1940" y="22736"/>
                </a:cubicBezTo>
                <a:cubicBezTo>
                  <a:pt x="1966" y="22736"/>
                  <a:pt x="2017" y="22776"/>
                  <a:pt x="2040" y="22787"/>
                </a:cubicBezTo>
                <a:cubicBezTo>
                  <a:pt x="2055" y="22816"/>
                  <a:pt x="2040" y="22859"/>
                  <a:pt x="1997" y="22888"/>
                </a:cubicBezTo>
                <a:lnTo>
                  <a:pt x="1983" y="22859"/>
                </a:lnTo>
                <a:lnTo>
                  <a:pt x="1940" y="22831"/>
                </a:lnTo>
                <a:cubicBezTo>
                  <a:pt x="1911" y="22831"/>
                  <a:pt x="1897" y="22931"/>
                  <a:pt x="1925" y="22960"/>
                </a:cubicBezTo>
                <a:cubicBezTo>
                  <a:pt x="1940" y="22989"/>
                  <a:pt x="1969" y="23032"/>
                  <a:pt x="1969" y="23046"/>
                </a:cubicBezTo>
                <a:lnTo>
                  <a:pt x="1969" y="23060"/>
                </a:lnTo>
                <a:lnTo>
                  <a:pt x="1983" y="23089"/>
                </a:lnTo>
                <a:cubicBezTo>
                  <a:pt x="1997" y="23103"/>
                  <a:pt x="1940" y="23132"/>
                  <a:pt x="1925" y="23132"/>
                </a:cubicBezTo>
                <a:cubicBezTo>
                  <a:pt x="1897" y="23132"/>
                  <a:pt x="1897" y="23218"/>
                  <a:pt x="1911" y="23218"/>
                </a:cubicBezTo>
                <a:cubicBezTo>
                  <a:pt x="1918" y="23211"/>
                  <a:pt x="1929" y="23208"/>
                  <a:pt x="1940" y="23208"/>
                </a:cubicBezTo>
                <a:cubicBezTo>
                  <a:pt x="1951" y="23208"/>
                  <a:pt x="1961" y="23211"/>
                  <a:pt x="1969" y="23218"/>
                </a:cubicBezTo>
                <a:cubicBezTo>
                  <a:pt x="1954" y="23276"/>
                  <a:pt x="2026" y="23247"/>
                  <a:pt x="2026" y="23276"/>
                </a:cubicBezTo>
                <a:cubicBezTo>
                  <a:pt x="2026" y="23290"/>
                  <a:pt x="2012" y="23319"/>
                  <a:pt x="1997" y="23348"/>
                </a:cubicBezTo>
                <a:lnTo>
                  <a:pt x="1983" y="23376"/>
                </a:lnTo>
                <a:cubicBezTo>
                  <a:pt x="1983" y="23420"/>
                  <a:pt x="1983" y="23463"/>
                  <a:pt x="1983" y="23477"/>
                </a:cubicBezTo>
                <a:lnTo>
                  <a:pt x="1997" y="23477"/>
                </a:lnTo>
                <a:cubicBezTo>
                  <a:pt x="2026" y="23477"/>
                  <a:pt x="2040" y="23506"/>
                  <a:pt x="2026" y="23534"/>
                </a:cubicBezTo>
                <a:lnTo>
                  <a:pt x="2026" y="23549"/>
                </a:lnTo>
                <a:cubicBezTo>
                  <a:pt x="1997" y="23549"/>
                  <a:pt x="1911" y="23491"/>
                  <a:pt x="1882" y="23463"/>
                </a:cubicBezTo>
                <a:cubicBezTo>
                  <a:pt x="1868" y="23434"/>
                  <a:pt x="1825" y="23420"/>
                  <a:pt x="1825" y="23420"/>
                </a:cubicBezTo>
                <a:cubicBezTo>
                  <a:pt x="1825" y="23405"/>
                  <a:pt x="1825" y="23376"/>
                  <a:pt x="1825" y="23362"/>
                </a:cubicBezTo>
                <a:cubicBezTo>
                  <a:pt x="1825" y="23348"/>
                  <a:pt x="1825" y="23333"/>
                  <a:pt x="1839" y="23333"/>
                </a:cubicBezTo>
                <a:cubicBezTo>
                  <a:pt x="1839" y="23319"/>
                  <a:pt x="1825" y="23276"/>
                  <a:pt x="1825" y="23276"/>
                </a:cubicBezTo>
                <a:cubicBezTo>
                  <a:pt x="1811" y="23262"/>
                  <a:pt x="1825" y="23233"/>
                  <a:pt x="1868" y="23204"/>
                </a:cubicBezTo>
                <a:lnTo>
                  <a:pt x="1825" y="23161"/>
                </a:lnTo>
                <a:lnTo>
                  <a:pt x="1782" y="23118"/>
                </a:lnTo>
                <a:cubicBezTo>
                  <a:pt x="1811" y="23089"/>
                  <a:pt x="1825" y="23032"/>
                  <a:pt x="1811" y="22989"/>
                </a:cubicBezTo>
                <a:lnTo>
                  <a:pt x="1811" y="22945"/>
                </a:lnTo>
                <a:cubicBezTo>
                  <a:pt x="1811" y="22931"/>
                  <a:pt x="1839" y="22902"/>
                  <a:pt x="1839" y="22888"/>
                </a:cubicBezTo>
                <a:cubicBezTo>
                  <a:pt x="1825" y="22874"/>
                  <a:pt x="1796" y="22859"/>
                  <a:pt x="1782" y="22845"/>
                </a:cubicBezTo>
                <a:lnTo>
                  <a:pt x="1767" y="22845"/>
                </a:lnTo>
                <a:cubicBezTo>
                  <a:pt x="1767" y="22831"/>
                  <a:pt x="1767" y="22787"/>
                  <a:pt x="1767" y="22744"/>
                </a:cubicBezTo>
                <a:lnTo>
                  <a:pt x="1782" y="22701"/>
                </a:lnTo>
                <a:cubicBezTo>
                  <a:pt x="1782" y="22687"/>
                  <a:pt x="1796" y="22672"/>
                  <a:pt x="1796" y="22672"/>
                </a:cubicBezTo>
                <a:close/>
                <a:moveTo>
                  <a:pt x="2351" y="23554"/>
                </a:moveTo>
                <a:cubicBezTo>
                  <a:pt x="2363" y="23554"/>
                  <a:pt x="2377" y="23561"/>
                  <a:pt x="2385" y="23578"/>
                </a:cubicBezTo>
                <a:cubicBezTo>
                  <a:pt x="2385" y="23603"/>
                  <a:pt x="2340" y="23652"/>
                  <a:pt x="2309" y="23652"/>
                </a:cubicBezTo>
                <a:cubicBezTo>
                  <a:pt x="2306" y="23652"/>
                  <a:pt x="2302" y="23651"/>
                  <a:pt x="2299" y="23649"/>
                </a:cubicBezTo>
                <a:cubicBezTo>
                  <a:pt x="2270" y="23635"/>
                  <a:pt x="2299" y="23578"/>
                  <a:pt x="2328" y="23563"/>
                </a:cubicBezTo>
                <a:cubicBezTo>
                  <a:pt x="2334" y="23557"/>
                  <a:pt x="2342" y="23554"/>
                  <a:pt x="2351" y="23554"/>
                </a:cubicBezTo>
                <a:close/>
                <a:moveTo>
                  <a:pt x="2012" y="23578"/>
                </a:moveTo>
                <a:cubicBezTo>
                  <a:pt x="2026" y="23578"/>
                  <a:pt x="2026" y="23621"/>
                  <a:pt x="2026" y="23635"/>
                </a:cubicBezTo>
                <a:cubicBezTo>
                  <a:pt x="2026" y="23649"/>
                  <a:pt x="1911" y="23707"/>
                  <a:pt x="1897" y="23721"/>
                </a:cubicBezTo>
                <a:cubicBezTo>
                  <a:pt x="1897" y="23745"/>
                  <a:pt x="1954" y="23768"/>
                  <a:pt x="1999" y="23768"/>
                </a:cubicBezTo>
                <a:cubicBezTo>
                  <a:pt x="2009" y="23768"/>
                  <a:pt x="2018" y="23767"/>
                  <a:pt x="2026" y="23764"/>
                </a:cubicBezTo>
                <a:cubicBezTo>
                  <a:pt x="2069" y="23764"/>
                  <a:pt x="2069" y="23779"/>
                  <a:pt x="2069" y="23793"/>
                </a:cubicBezTo>
                <a:cubicBezTo>
                  <a:pt x="2055" y="23793"/>
                  <a:pt x="2026" y="23793"/>
                  <a:pt x="2012" y="23779"/>
                </a:cubicBezTo>
                <a:cubicBezTo>
                  <a:pt x="2009" y="23776"/>
                  <a:pt x="2007" y="23775"/>
                  <a:pt x="2005" y="23775"/>
                </a:cubicBezTo>
                <a:cubicBezTo>
                  <a:pt x="1998" y="23775"/>
                  <a:pt x="2000" y="23801"/>
                  <a:pt x="2012" y="23836"/>
                </a:cubicBezTo>
                <a:lnTo>
                  <a:pt x="2026" y="23836"/>
                </a:lnTo>
                <a:lnTo>
                  <a:pt x="2098" y="23822"/>
                </a:lnTo>
                <a:lnTo>
                  <a:pt x="2098" y="23822"/>
                </a:lnTo>
                <a:cubicBezTo>
                  <a:pt x="2136" y="23886"/>
                  <a:pt x="2094" y="23939"/>
                  <a:pt x="2065" y="23939"/>
                </a:cubicBezTo>
                <a:cubicBezTo>
                  <a:pt x="2061" y="23939"/>
                  <a:pt x="2058" y="23938"/>
                  <a:pt x="2055" y="23937"/>
                </a:cubicBezTo>
                <a:cubicBezTo>
                  <a:pt x="2053" y="23935"/>
                  <a:pt x="2051" y="23935"/>
                  <a:pt x="2048" y="23935"/>
                </a:cubicBezTo>
                <a:cubicBezTo>
                  <a:pt x="2018" y="23935"/>
                  <a:pt x="1907" y="23996"/>
                  <a:pt x="1868" y="24009"/>
                </a:cubicBezTo>
                <a:cubicBezTo>
                  <a:pt x="1855" y="24018"/>
                  <a:pt x="1844" y="24021"/>
                  <a:pt x="1836" y="24021"/>
                </a:cubicBezTo>
                <a:cubicBezTo>
                  <a:pt x="1819" y="24021"/>
                  <a:pt x="1815" y="24004"/>
                  <a:pt x="1825" y="23994"/>
                </a:cubicBezTo>
                <a:cubicBezTo>
                  <a:pt x="1839" y="23980"/>
                  <a:pt x="1854" y="23922"/>
                  <a:pt x="1854" y="23879"/>
                </a:cubicBezTo>
                <a:lnTo>
                  <a:pt x="1839" y="23865"/>
                </a:lnTo>
                <a:cubicBezTo>
                  <a:pt x="1782" y="23807"/>
                  <a:pt x="1868" y="23779"/>
                  <a:pt x="1854" y="23721"/>
                </a:cubicBezTo>
                <a:lnTo>
                  <a:pt x="1825" y="23678"/>
                </a:lnTo>
                <a:cubicBezTo>
                  <a:pt x="1839" y="23635"/>
                  <a:pt x="1854" y="23578"/>
                  <a:pt x="1868" y="23578"/>
                </a:cubicBezTo>
                <a:cubicBezTo>
                  <a:pt x="1881" y="23578"/>
                  <a:pt x="1930" y="23637"/>
                  <a:pt x="1949" y="23637"/>
                </a:cubicBezTo>
                <a:cubicBezTo>
                  <a:pt x="1951" y="23637"/>
                  <a:pt x="1953" y="23636"/>
                  <a:pt x="1954" y="23635"/>
                </a:cubicBezTo>
                <a:cubicBezTo>
                  <a:pt x="1983" y="23621"/>
                  <a:pt x="2012" y="23592"/>
                  <a:pt x="2012" y="23578"/>
                </a:cubicBezTo>
                <a:close/>
                <a:moveTo>
                  <a:pt x="2213" y="25029"/>
                </a:moveTo>
                <a:cubicBezTo>
                  <a:pt x="2213" y="25029"/>
                  <a:pt x="2256" y="25043"/>
                  <a:pt x="2256" y="25057"/>
                </a:cubicBezTo>
                <a:cubicBezTo>
                  <a:pt x="2256" y="25086"/>
                  <a:pt x="2270" y="25115"/>
                  <a:pt x="2227" y="25129"/>
                </a:cubicBezTo>
                <a:cubicBezTo>
                  <a:pt x="2198" y="25144"/>
                  <a:pt x="2184" y="25172"/>
                  <a:pt x="2170" y="25201"/>
                </a:cubicBezTo>
                <a:lnTo>
                  <a:pt x="2141" y="25244"/>
                </a:lnTo>
                <a:cubicBezTo>
                  <a:pt x="2112" y="25244"/>
                  <a:pt x="2127" y="25172"/>
                  <a:pt x="2170" y="25101"/>
                </a:cubicBezTo>
                <a:lnTo>
                  <a:pt x="2213" y="25029"/>
                </a:lnTo>
                <a:close/>
                <a:moveTo>
                  <a:pt x="5680" y="25587"/>
                </a:moveTo>
                <a:cubicBezTo>
                  <a:pt x="5695" y="25587"/>
                  <a:pt x="5715" y="25635"/>
                  <a:pt x="5690" y="25661"/>
                </a:cubicBezTo>
                <a:cubicBezTo>
                  <a:pt x="5681" y="25688"/>
                  <a:pt x="5666" y="25698"/>
                  <a:pt x="5652" y="25698"/>
                </a:cubicBezTo>
                <a:cubicBezTo>
                  <a:pt x="5645" y="25698"/>
                  <a:pt x="5637" y="25695"/>
                  <a:pt x="5632" y="25690"/>
                </a:cubicBezTo>
                <a:cubicBezTo>
                  <a:pt x="5618" y="25661"/>
                  <a:pt x="5647" y="25589"/>
                  <a:pt x="5675" y="25589"/>
                </a:cubicBezTo>
                <a:cubicBezTo>
                  <a:pt x="5677" y="25587"/>
                  <a:pt x="5679" y="25587"/>
                  <a:pt x="5680" y="25587"/>
                </a:cubicBezTo>
                <a:close/>
                <a:moveTo>
                  <a:pt x="5761" y="25870"/>
                </a:moveTo>
                <a:cubicBezTo>
                  <a:pt x="5769" y="25870"/>
                  <a:pt x="5776" y="25876"/>
                  <a:pt x="5776" y="25876"/>
                </a:cubicBezTo>
                <a:lnTo>
                  <a:pt x="5790" y="25934"/>
                </a:lnTo>
                <a:cubicBezTo>
                  <a:pt x="5833" y="25966"/>
                  <a:pt x="5836" y="25982"/>
                  <a:pt x="5829" y="25982"/>
                </a:cubicBezTo>
                <a:cubicBezTo>
                  <a:pt x="5826" y="25982"/>
                  <a:pt x="5823" y="25981"/>
                  <a:pt x="5819" y="25977"/>
                </a:cubicBezTo>
                <a:cubicBezTo>
                  <a:pt x="5805" y="25977"/>
                  <a:pt x="5790" y="25977"/>
                  <a:pt x="5790" y="25991"/>
                </a:cubicBezTo>
                <a:cubicBezTo>
                  <a:pt x="5790" y="26006"/>
                  <a:pt x="5776" y="26020"/>
                  <a:pt x="5762" y="26020"/>
                </a:cubicBezTo>
                <a:cubicBezTo>
                  <a:pt x="5747" y="25977"/>
                  <a:pt x="5733" y="25948"/>
                  <a:pt x="5733" y="25905"/>
                </a:cubicBezTo>
                <a:cubicBezTo>
                  <a:pt x="5718" y="25891"/>
                  <a:pt x="5733" y="25876"/>
                  <a:pt x="5747" y="25876"/>
                </a:cubicBezTo>
                <a:cubicBezTo>
                  <a:pt x="5752" y="25872"/>
                  <a:pt x="5757" y="25870"/>
                  <a:pt x="5761" y="25870"/>
                </a:cubicBezTo>
                <a:close/>
                <a:moveTo>
                  <a:pt x="4331" y="27367"/>
                </a:moveTo>
                <a:cubicBezTo>
                  <a:pt x="4334" y="27367"/>
                  <a:pt x="4336" y="27368"/>
                  <a:pt x="4339" y="27371"/>
                </a:cubicBezTo>
                <a:cubicBezTo>
                  <a:pt x="4354" y="27399"/>
                  <a:pt x="4354" y="27428"/>
                  <a:pt x="4382" y="27442"/>
                </a:cubicBezTo>
                <a:cubicBezTo>
                  <a:pt x="4382" y="27442"/>
                  <a:pt x="4395" y="27436"/>
                  <a:pt x="4408" y="27436"/>
                </a:cubicBezTo>
                <a:cubicBezTo>
                  <a:pt x="4414" y="27436"/>
                  <a:pt x="4421" y="27438"/>
                  <a:pt x="4425" y="27442"/>
                </a:cubicBezTo>
                <a:lnTo>
                  <a:pt x="4454" y="27442"/>
                </a:lnTo>
                <a:cubicBezTo>
                  <a:pt x="4468" y="27485"/>
                  <a:pt x="4454" y="27514"/>
                  <a:pt x="4425" y="27529"/>
                </a:cubicBezTo>
                <a:cubicBezTo>
                  <a:pt x="4397" y="27529"/>
                  <a:pt x="4296" y="27428"/>
                  <a:pt x="4310" y="27399"/>
                </a:cubicBezTo>
                <a:cubicBezTo>
                  <a:pt x="4310" y="27388"/>
                  <a:pt x="4320" y="27367"/>
                  <a:pt x="4331" y="27367"/>
                </a:cubicBezTo>
                <a:close/>
                <a:moveTo>
                  <a:pt x="2292" y="27404"/>
                </a:moveTo>
                <a:cubicBezTo>
                  <a:pt x="2306" y="27404"/>
                  <a:pt x="2324" y="27408"/>
                  <a:pt x="2342" y="27414"/>
                </a:cubicBezTo>
                <a:lnTo>
                  <a:pt x="2299" y="27471"/>
                </a:lnTo>
                <a:lnTo>
                  <a:pt x="2285" y="27471"/>
                </a:lnTo>
                <a:cubicBezTo>
                  <a:pt x="2299" y="27514"/>
                  <a:pt x="2285" y="27557"/>
                  <a:pt x="2242" y="27572"/>
                </a:cubicBezTo>
                <a:lnTo>
                  <a:pt x="2213" y="27586"/>
                </a:lnTo>
                <a:cubicBezTo>
                  <a:pt x="2213" y="27586"/>
                  <a:pt x="2198" y="27586"/>
                  <a:pt x="2198" y="27600"/>
                </a:cubicBezTo>
                <a:lnTo>
                  <a:pt x="2184" y="27629"/>
                </a:lnTo>
                <a:cubicBezTo>
                  <a:pt x="2176" y="27646"/>
                  <a:pt x="2162" y="27653"/>
                  <a:pt x="2150" y="27653"/>
                </a:cubicBezTo>
                <a:cubicBezTo>
                  <a:pt x="2141" y="27653"/>
                  <a:pt x="2133" y="27649"/>
                  <a:pt x="2127" y="27644"/>
                </a:cubicBezTo>
                <a:lnTo>
                  <a:pt x="2141" y="27600"/>
                </a:lnTo>
                <a:cubicBezTo>
                  <a:pt x="2141" y="27557"/>
                  <a:pt x="2155" y="27500"/>
                  <a:pt x="2155" y="27471"/>
                </a:cubicBezTo>
                <a:cubicBezTo>
                  <a:pt x="2158" y="27468"/>
                  <a:pt x="2162" y="27467"/>
                  <a:pt x="2166" y="27467"/>
                </a:cubicBezTo>
                <a:cubicBezTo>
                  <a:pt x="2185" y="27467"/>
                  <a:pt x="2213" y="27488"/>
                  <a:pt x="2213" y="27500"/>
                </a:cubicBezTo>
                <a:cubicBezTo>
                  <a:pt x="2214" y="27501"/>
                  <a:pt x="2216" y="27502"/>
                  <a:pt x="2218" y="27502"/>
                </a:cubicBezTo>
                <a:cubicBezTo>
                  <a:pt x="2233" y="27502"/>
                  <a:pt x="2256" y="27454"/>
                  <a:pt x="2256" y="27428"/>
                </a:cubicBezTo>
                <a:cubicBezTo>
                  <a:pt x="2256" y="27411"/>
                  <a:pt x="2271" y="27404"/>
                  <a:pt x="2292" y="27404"/>
                </a:cubicBezTo>
                <a:close/>
                <a:moveTo>
                  <a:pt x="2270" y="27644"/>
                </a:moveTo>
                <a:cubicBezTo>
                  <a:pt x="2270" y="27644"/>
                  <a:pt x="2313" y="27701"/>
                  <a:pt x="2342" y="27730"/>
                </a:cubicBezTo>
                <a:cubicBezTo>
                  <a:pt x="2356" y="27744"/>
                  <a:pt x="2328" y="27830"/>
                  <a:pt x="2328" y="27859"/>
                </a:cubicBezTo>
                <a:cubicBezTo>
                  <a:pt x="2328" y="27882"/>
                  <a:pt x="2234" y="27924"/>
                  <a:pt x="2183" y="27924"/>
                </a:cubicBezTo>
                <a:cubicBezTo>
                  <a:pt x="2170" y="27924"/>
                  <a:pt x="2161" y="27922"/>
                  <a:pt x="2155" y="27917"/>
                </a:cubicBezTo>
                <a:cubicBezTo>
                  <a:pt x="2127" y="27888"/>
                  <a:pt x="2127" y="27802"/>
                  <a:pt x="2112" y="27773"/>
                </a:cubicBezTo>
                <a:cubicBezTo>
                  <a:pt x="2105" y="27766"/>
                  <a:pt x="2123" y="27762"/>
                  <a:pt x="2148" y="27762"/>
                </a:cubicBezTo>
                <a:cubicBezTo>
                  <a:pt x="2173" y="27762"/>
                  <a:pt x="2206" y="27766"/>
                  <a:pt x="2227" y="27773"/>
                </a:cubicBezTo>
                <a:cubicBezTo>
                  <a:pt x="2270" y="27773"/>
                  <a:pt x="2285" y="27758"/>
                  <a:pt x="2285" y="27730"/>
                </a:cubicBezTo>
                <a:cubicBezTo>
                  <a:pt x="2270" y="27715"/>
                  <a:pt x="2256" y="27658"/>
                  <a:pt x="2270" y="27644"/>
                </a:cubicBezTo>
                <a:close/>
                <a:moveTo>
                  <a:pt x="3923" y="27730"/>
                </a:moveTo>
                <a:cubicBezTo>
                  <a:pt x="3994" y="27744"/>
                  <a:pt x="4052" y="27758"/>
                  <a:pt x="4037" y="27773"/>
                </a:cubicBezTo>
                <a:cubicBezTo>
                  <a:pt x="4023" y="27787"/>
                  <a:pt x="4052" y="27830"/>
                  <a:pt x="4066" y="27845"/>
                </a:cubicBezTo>
                <a:cubicBezTo>
                  <a:pt x="4095" y="27845"/>
                  <a:pt x="4124" y="27931"/>
                  <a:pt x="4095" y="27945"/>
                </a:cubicBezTo>
                <a:cubicBezTo>
                  <a:pt x="4066" y="27945"/>
                  <a:pt x="3994" y="27960"/>
                  <a:pt x="3966" y="27974"/>
                </a:cubicBezTo>
                <a:cubicBezTo>
                  <a:pt x="3937" y="27974"/>
                  <a:pt x="3937" y="27945"/>
                  <a:pt x="3951" y="27917"/>
                </a:cubicBezTo>
                <a:lnTo>
                  <a:pt x="3951" y="27888"/>
                </a:lnTo>
                <a:cubicBezTo>
                  <a:pt x="3951" y="27859"/>
                  <a:pt x="3937" y="27845"/>
                  <a:pt x="3923" y="27816"/>
                </a:cubicBezTo>
                <a:lnTo>
                  <a:pt x="3923" y="27730"/>
                </a:lnTo>
                <a:close/>
                <a:moveTo>
                  <a:pt x="2894" y="28473"/>
                </a:moveTo>
                <a:cubicBezTo>
                  <a:pt x="2928" y="28473"/>
                  <a:pt x="2977" y="28494"/>
                  <a:pt x="2989" y="28506"/>
                </a:cubicBezTo>
                <a:cubicBezTo>
                  <a:pt x="3003" y="28520"/>
                  <a:pt x="3017" y="28549"/>
                  <a:pt x="3003" y="28563"/>
                </a:cubicBezTo>
                <a:lnTo>
                  <a:pt x="2989" y="28577"/>
                </a:lnTo>
                <a:cubicBezTo>
                  <a:pt x="2974" y="28620"/>
                  <a:pt x="2917" y="28635"/>
                  <a:pt x="2917" y="28692"/>
                </a:cubicBezTo>
                <a:lnTo>
                  <a:pt x="2917" y="28735"/>
                </a:lnTo>
                <a:cubicBezTo>
                  <a:pt x="2874" y="28735"/>
                  <a:pt x="2802" y="28678"/>
                  <a:pt x="2773" y="28620"/>
                </a:cubicBezTo>
                <a:lnTo>
                  <a:pt x="2831" y="28577"/>
                </a:lnTo>
                <a:lnTo>
                  <a:pt x="2845" y="28577"/>
                </a:lnTo>
                <a:cubicBezTo>
                  <a:pt x="2849" y="28585"/>
                  <a:pt x="2854" y="28589"/>
                  <a:pt x="2860" y="28589"/>
                </a:cubicBezTo>
                <a:cubicBezTo>
                  <a:pt x="2875" y="28589"/>
                  <a:pt x="2896" y="28565"/>
                  <a:pt x="2917" y="28534"/>
                </a:cubicBezTo>
                <a:lnTo>
                  <a:pt x="2902" y="28520"/>
                </a:lnTo>
                <a:lnTo>
                  <a:pt x="2874" y="28477"/>
                </a:lnTo>
                <a:cubicBezTo>
                  <a:pt x="2879" y="28474"/>
                  <a:pt x="2886" y="28473"/>
                  <a:pt x="2894" y="28473"/>
                </a:cubicBezTo>
                <a:close/>
                <a:moveTo>
                  <a:pt x="3091" y="28590"/>
                </a:moveTo>
                <a:cubicBezTo>
                  <a:pt x="3105" y="28590"/>
                  <a:pt x="3112" y="28603"/>
                  <a:pt x="3104" y="28620"/>
                </a:cubicBezTo>
                <a:cubicBezTo>
                  <a:pt x="3104" y="28664"/>
                  <a:pt x="3046" y="28735"/>
                  <a:pt x="3046" y="28750"/>
                </a:cubicBezTo>
                <a:cubicBezTo>
                  <a:pt x="3056" y="28750"/>
                  <a:pt x="3027" y="28756"/>
                  <a:pt x="3002" y="28756"/>
                </a:cubicBezTo>
                <a:cubicBezTo>
                  <a:pt x="2990" y="28756"/>
                  <a:pt x="2979" y="28755"/>
                  <a:pt x="2974" y="28750"/>
                </a:cubicBezTo>
                <a:cubicBezTo>
                  <a:pt x="2960" y="28735"/>
                  <a:pt x="3032" y="28649"/>
                  <a:pt x="3060" y="28606"/>
                </a:cubicBezTo>
                <a:cubicBezTo>
                  <a:pt x="3071" y="28595"/>
                  <a:pt x="3082" y="28590"/>
                  <a:pt x="3091" y="28590"/>
                </a:cubicBezTo>
                <a:close/>
                <a:moveTo>
                  <a:pt x="2792" y="29063"/>
                </a:moveTo>
                <a:cubicBezTo>
                  <a:pt x="2796" y="29063"/>
                  <a:pt x="2800" y="29064"/>
                  <a:pt x="2802" y="29066"/>
                </a:cubicBezTo>
                <a:cubicBezTo>
                  <a:pt x="2816" y="29066"/>
                  <a:pt x="2816" y="29109"/>
                  <a:pt x="2816" y="29109"/>
                </a:cubicBezTo>
                <a:cubicBezTo>
                  <a:pt x="2816" y="29109"/>
                  <a:pt x="2787" y="29138"/>
                  <a:pt x="2759" y="29152"/>
                </a:cubicBezTo>
                <a:lnTo>
                  <a:pt x="2730" y="29181"/>
                </a:lnTo>
                <a:lnTo>
                  <a:pt x="2687" y="29210"/>
                </a:lnTo>
                <a:cubicBezTo>
                  <a:pt x="2673" y="29181"/>
                  <a:pt x="2673" y="29138"/>
                  <a:pt x="2687" y="29109"/>
                </a:cubicBezTo>
                <a:cubicBezTo>
                  <a:pt x="2699" y="29097"/>
                  <a:pt x="2765" y="29063"/>
                  <a:pt x="2792" y="29063"/>
                </a:cubicBezTo>
                <a:close/>
                <a:moveTo>
                  <a:pt x="2989" y="29066"/>
                </a:moveTo>
                <a:cubicBezTo>
                  <a:pt x="3017" y="29066"/>
                  <a:pt x="2989" y="29166"/>
                  <a:pt x="2989" y="29210"/>
                </a:cubicBezTo>
                <a:cubicBezTo>
                  <a:pt x="2989" y="29237"/>
                  <a:pt x="2977" y="29253"/>
                  <a:pt x="2960" y="29253"/>
                </a:cubicBezTo>
                <a:cubicBezTo>
                  <a:pt x="2952" y="29253"/>
                  <a:pt x="2941" y="29248"/>
                  <a:pt x="2931" y="29238"/>
                </a:cubicBezTo>
                <a:lnTo>
                  <a:pt x="2888" y="29210"/>
                </a:lnTo>
                <a:lnTo>
                  <a:pt x="2874" y="29195"/>
                </a:lnTo>
                <a:cubicBezTo>
                  <a:pt x="2874" y="29166"/>
                  <a:pt x="2888" y="29123"/>
                  <a:pt x="2888" y="29109"/>
                </a:cubicBezTo>
                <a:cubicBezTo>
                  <a:pt x="2888" y="29109"/>
                  <a:pt x="2960" y="29066"/>
                  <a:pt x="2989" y="29066"/>
                </a:cubicBezTo>
                <a:close/>
                <a:moveTo>
                  <a:pt x="2974" y="1"/>
                </a:moveTo>
                <a:cubicBezTo>
                  <a:pt x="2960" y="1"/>
                  <a:pt x="2960" y="44"/>
                  <a:pt x="2946" y="73"/>
                </a:cubicBezTo>
                <a:lnTo>
                  <a:pt x="2931" y="102"/>
                </a:lnTo>
                <a:cubicBezTo>
                  <a:pt x="2917" y="116"/>
                  <a:pt x="2874" y="130"/>
                  <a:pt x="2845" y="130"/>
                </a:cubicBezTo>
                <a:lnTo>
                  <a:pt x="2759" y="130"/>
                </a:lnTo>
                <a:cubicBezTo>
                  <a:pt x="2754" y="129"/>
                  <a:pt x="2750" y="128"/>
                  <a:pt x="2746" y="128"/>
                </a:cubicBezTo>
                <a:cubicBezTo>
                  <a:pt x="2716" y="128"/>
                  <a:pt x="2716" y="175"/>
                  <a:pt x="2716" y="188"/>
                </a:cubicBezTo>
                <a:cubicBezTo>
                  <a:pt x="2730" y="202"/>
                  <a:pt x="2773" y="202"/>
                  <a:pt x="2802" y="202"/>
                </a:cubicBezTo>
                <a:lnTo>
                  <a:pt x="2816" y="202"/>
                </a:lnTo>
                <a:lnTo>
                  <a:pt x="2831" y="231"/>
                </a:lnTo>
                <a:cubicBezTo>
                  <a:pt x="2816" y="245"/>
                  <a:pt x="2773" y="288"/>
                  <a:pt x="2759" y="331"/>
                </a:cubicBezTo>
                <a:lnTo>
                  <a:pt x="2759" y="375"/>
                </a:lnTo>
                <a:cubicBezTo>
                  <a:pt x="2759" y="375"/>
                  <a:pt x="2716" y="360"/>
                  <a:pt x="2701" y="360"/>
                </a:cubicBezTo>
                <a:cubicBezTo>
                  <a:pt x="2698" y="357"/>
                  <a:pt x="2687" y="356"/>
                  <a:pt x="2673" y="356"/>
                </a:cubicBezTo>
                <a:cubicBezTo>
                  <a:pt x="2658" y="356"/>
                  <a:pt x="2640" y="357"/>
                  <a:pt x="2622" y="357"/>
                </a:cubicBezTo>
                <a:cubicBezTo>
                  <a:pt x="2586" y="357"/>
                  <a:pt x="2550" y="353"/>
                  <a:pt x="2543" y="331"/>
                </a:cubicBezTo>
                <a:cubicBezTo>
                  <a:pt x="2529" y="303"/>
                  <a:pt x="2457" y="288"/>
                  <a:pt x="2443" y="288"/>
                </a:cubicBezTo>
                <a:cubicBezTo>
                  <a:pt x="2414" y="288"/>
                  <a:pt x="2385" y="303"/>
                  <a:pt x="2385" y="303"/>
                </a:cubicBezTo>
                <a:lnTo>
                  <a:pt x="2385" y="317"/>
                </a:lnTo>
                <a:cubicBezTo>
                  <a:pt x="2385" y="331"/>
                  <a:pt x="2385" y="346"/>
                  <a:pt x="2385" y="346"/>
                </a:cubicBezTo>
                <a:lnTo>
                  <a:pt x="2428" y="360"/>
                </a:lnTo>
                <a:cubicBezTo>
                  <a:pt x="2500" y="389"/>
                  <a:pt x="2486" y="446"/>
                  <a:pt x="2457" y="446"/>
                </a:cubicBezTo>
                <a:cubicBezTo>
                  <a:pt x="2428" y="461"/>
                  <a:pt x="2428" y="489"/>
                  <a:pt x="2443" y="504"/>
                </a:cubicBezTo>
                <a:lnTo>
                  <a:pt x="2443" y="518"/>
                </a:lnTo>
                <a:lnTo>
                  <a:pt x="2443" y="590"/>
                </a:lnTo>
                <a:cubicBezTo>
                  <a:pt x="2385" y="590"/>
                  <a:pt x="2443" y="619"/>
                  <a:pt x="2471" y="633"/>
                </a:cubicBezTo>
                <a:cubicBezTo>
                  <a:pt x="2515" y="648"/>
                  <a:pt x="2543" y="691"/>
                  <a:pt x="2543" y="691"/>
                </a:cubicBezTo>
                <a:cubicBezTo>
                  <a:pt x="2543" y="691"/>
                  <a:pt x="2457" y="734"/>
                  <a:pt x="2371" y="777"/>
                </a:cubicBezTo>
                <a:lnTo>
                  <a:pt x="2443" y="892"/>
                </a:lnTo>
                <a:lnTo>
                  <a:pt x="2443" y="906"/>
                </a:lnTo>
                <a:cubicBezTo>
                  <a:pt x="2414" y="920"/>
                  <a:pt x="2385" y="920"/>
                  <a:pt x="2356" y="920"/>
                </a:cubicBezTo>
                <a:lnTo>
                  <a:pt x="2328" y="906"/>
                </a:lnTo>
                <a:lnTo>
                  <a:pt x="2313" y="892"/>
                </a:lnTo>
                <a:cubicBezTo>
                  <a:pt x="2313" y="863"/>
                  <a:pt x="2285" y="834"/>
                  <a:pt x="2256" y="820"/>
                </a:cubicBezTo>
                <a:lnTo>
                  <a:pt x="2256" y="820"/>
                </a:lnTo>
                <a:lnTo>
                  <a:pt x="2270" y="863"/>
                </a:lnTo>
                <a:cubicBezTo>
                  <a:pt x="2270" y="886"/>
                  <a:pt x="2280" y="910"/>
                  <a:pt x="2268" y="910"/>
                </a:cubicBezTo>
                <a:cubicBezTo>
                  <a:pt x="2265" y="910"/>
                  <a:pt x="2261" y="909"/>
                  <a:pt x="2256" y="906"/>
                </a:cubicBezTo>
                <a:cubicBezTo>
                  <a:pt x="2234" y="895"/>
                  <a:pt x="2218" y="890"/>
                  <a:pt x="2206" y="890"/>
                </a:cubicBezTo>
                <a:cubicBezTo>
                  <a:pt x="2185" y="890"/>
                  <a:pt x="2173" y="903"/>
                  <a:pt x="2155" y="920"/>
                </a:cubicBezTo>
                <a:lnTo>
                  <a:pt x="2141" y="978"/>
                </a:lnTo>
                <a:cubicBezTo>
                  <a:pt x="2184" y="992"/>
                  <a:pt x="2170" y="1021"/>
                  <a:pt x="2155" y="1050"/>
                </a:cubicBezTo>
                <a:cubicBezTo>
                  <a:pt x="2141" y="1064"/>
                  <a:pt x="2127" y="1193"/>
                  <a:pt x="2170" y="1208"/>
                </a:cubicBezTo>
                <a:cubicBezTo>
                  <a:pt x="2198" y="1237"/>
                  <a:pt x="2198" y="1265"/>
                  <a:pt x="2184" y="1265"/>
                </a:cubicBezTo>
                <a:cubicBezTo>
                  <a:pt x="2170" y="1265"/>
                  <a:pt x="2213" y="1308"/>
                  <a:pt x="2227" y="1323"/>
                </a:cubicBezTo>
                <a:cubicBezTo>
                  <a:pt x="2240" y="1336"/>
                  <a:pt x="2301" y="1396"/>
                  <a:pt x="2333" y="1396"/>
                </a:cubicBezTo>
                <a:cubicBezTo>
                  <a:pt x="2337" y="1396"/>
                  <a:pt x="2340" y="1396"/>
                  <a:pt x="2342" y="1395"/>
                </a:cubicBezTo>
                <a:cubicBezTo>
                  <a:pt x="2356" y="1395"/>
                  <a:pt x="2371" y="1481"/>
                  <a:pt x="2371" y="1524"/>
                </a:cubicBezTo>
                <a:cubicBezTo>
                  <a:pt x="2371" y="1553"/>
                  <a:pt x="2313" y="1567"/>
                  <a:pt x="2299" y="1567"/>
                </a:cubicBezTo>
                <a:cubicBezTo>
                  <a:pt x="2292" y="1560"/>
                  <a:pt x="2281" y="1556"/>
                  <a:pt x="2272" y="1556"/>
                </a:cubicBezTo>
                <a:cubicBezTo>
                  <a:pt x="2263" y="1556"/>
                  <a:pt x="2256" y="1560"/>
                  <a:pt x="2256" y="1567"/>
                </a:cubicBezTo>
                <a:cubicBezTo>
                  <a:pt x="2256" y="1567"/>
                  <a:pt x="2299" y="1596"/>
                  <a:pt x="2313" y="1610"/>
                </a:cubicBezTo>
                <a:cubicBezTo>
                  <a:pt x="2342" y="1624"/>
                  <a:pt x="2299" y="1653"/>
                  <a:pt x="2242" y="1653"/>
                </a:cubicBezTo>
                <a:lnTo>
                  <a:pt x="2198" y="1624"/>
                </a:lnTo>
                <a:cubicBezTo>
                  <a:pt x="2198" y="1620"/>
                  <a:pt x="2196" y="1619"/>
                  <a:pt x="2192" y="1619"/>
                </a:cubicBezTo>
                <a:cubicBezTo>
                  <a:pt x="2183" y="1619"/>
                  <a:pt x="2165" y="1629"/>
                  <a:pt x="2155" y="1639"/>
                </a:cubicBezTo>
                <a:cubicBezTo>
                  <a:pt x="2155" y="1639"/>
                  <a:pt x="2155" y="1668"/>
                  <a:pt x="2170" y="1668"/>
                </a:cubicBezTo>
                <a:lnTo>
                  <a:pt x="2198" y="1696"/>
                </a:lnTo>
                <a:cubicBezTo>
                  <a:pt x="2242" y="1711"/>
                  <a:pt x="2242" y="1739"/>
                  <a:pt x="2213" y="1739"/>
                </a:cubicBezTo>
                <a:cubicBezTo>
                  <a:pt x="2198" y="1783"/>
                  <a:pt x="2198" y="1811"/>
                  <a:pt x="2198" y="1854"/>
                </a:cubicBezTo>
                <a:cubicBezTo>
                  <a:pt x="2184" y="1897"/>
                  <a:pt x="2112" y="1854"/>
                  <a:pt x="2127" y="1912"/>
                </a:cubicBezTo>
                <a:lnTo>
                  <a:pt x="2141" y="1984"/>
                </a:lnTo>
                <a:cubicBezTo>
                  <a:pt x="2141" y="2070"/>
                  <a:pt x="2213" y="2127"/>
                  <a:pt x="2242" y="2127"/>
                </a:cubicBezTo>
                <a:cubicBezTo>
                  <a:pt x="2270" y="2127"/>
                  <a:pt x="2299" y="2170"/>
                  <a:pt x="2299" y="2228"/>
                </a:cubicBezTo>
                <a:lnTo>
                  <a:pt x="2270" y="2257"/>
                </a:lnTo>
                <a:lnTo>
                  <a:pt x="2213" y="2300"/>
                </a:lnTo>
                <a:cubicBezTo>
                  <a:pt x="2198" y="2386"/>
                  <a:pt x="2184" y="2472"/>
                  <a:pt x="2170" y="2515"/>
                </a:cubicBezTo>
                <a:lnTo>
                  <a:pt x="2155" y="2544"/>
                </a:lnTo>
                <a:cubicBezTo>
                  <a:pt x="2112" y="2573"/>
                  <a:pt x="2170" y="2587"/>
                  <a:pt x="2155" y="2616"/>
                </a:cubicBezTo>
                <a:cubicBezTo>
                  <a:pt x="2127" y="2645"/>
                  <a:pt x="2112" y="2673"/>
                  <a:pt x="2098" y="2702"/>
                </a:cubicBezTo>
                <a:cubicBezTo>
                  <a:pt x="2098" y="2702"/>
                  <a:pt x="2098" y="2731"/>
                  <a:pt x="2098" y="2731"/>
                </a:cubicBezTo>
                <a:cubicBezTo>
                  <a:pt x="2141" y="2759"/>
                  <a:pt x="2112" y="2803"/>
                  <a:pt x="2127" y="2831"/>
                </a:cubicBezTo>
                <a:lnTo>
                  <a:pt x="2155" y="2860"/>
                </a:lnTo>
                <a:cubicBezTo>
                  <a:pt x="2184" y="2874"/>
                  <a:pt x="2198" y="2903"/>
                  <a:pt x="2198" y="2918"/>
                </a:cubicBezTo>
                <a:cubicBezTo>
                  <a:pt x="2198" y="2918"/>
                  <a:pt x="2155" y="2946"/>
                  <a:pt x="2127" y="2961"/>
                </a:cubicBezTo>
                <a:lnTo>
                  <a:pt x="2155" y="3047"/>
                </a:lnTo>
                <a:lnTo>
                  <a:pt x="2155" y="3061"/>
                </a:lnTo>
                <a:cubicBezTo>
                  <a:pt x="2155" y="3076"/>
                  <a:pt x="2127" y="3119"/>
                  <a:pt x="2098" y="3147"/>
                </a:cubicBezTo>
                <a:lnTo>
                  <a:pt x="2083" y="3162"/>
                </a:lnTo>
                <a:lnTo>
                  <a:pt x="2026" y="3219"/>
                </a:lnTo>
                <a:cubicBezTo>
                  <a:pt x="2040" y="3248"/>
                  <a:pt x="2083" y="3291"/>
                  <a:pt x="2127" y="3334"/>
                </a:cubicBezTo>
                <a:lnTo>
                  <a:pt x="2127" y="3392"/>
                </a:lnTo>
                <a:cubicBezTo>
                  <a:pt x="2141" y="3420"/>
                  <a:pt x="2198" y="3449"/>
                  <a:pt x="2227" y="3478"/>
                </a:cubicBezTo>
                <a:cubicBezTo>
                  <a:pt x="2227" y="3492"/>
                  <a:pt x="2127" y="3492"/>
                  <a:pt x="2098" y="3492"/>
                </a:cubicBezTo>
                <a:cubicBezTo>
                  <a:pt x="2092" y="3490"/>
                  <a:pt x="2086" y="3489"/>
                  <a:pt x="2081" y="3489"/>
                </a:cubicBezTo>
                <a:cubicBezTo>
                  <a:pt x="2051" y="3489"/>
                  <a:pt x="2040" y="3523"/>
                  <a:pt x="2040" y="3535"/>
                </a:cubicBezTo>
                <a:cubicBezTo>
                  <a:pt x="2040" y="3564"/>
                  <a:pt x="2083" y="3650"/>
                  <a:pt x="2069" y="3665"/>
                </a:cubicBezTo>
                <a:cubicBezTo>
                  <a:pt x="2040" y="3693"/>
                  <a:pt x="1997" y="3722"/>
                  <a:pt x="1969" y="3736"/>
                </a:cubicBezTo>
                <a:lnTo>
                  <a:pt x="1969" y="3780"/>
                </a:lnTo>
                <a:cubicBezTo>
                  <a:pt x="1969" y="3808"/>
                  <a:pt x="1940" y="3837"/>
                  <a:pt x="1940" y="3866"/>
                </a:cubicBezTo>
                <a:lnTo>
                  <a:pt x="1940" y="3909"/>
                </a:lnTo>
                <a:cubicBezTo>
                  <a:pt x="1940" y="3952"/>
                  <a:pt x="1925" y="3995"/>
                  <a:pt x="1925" y="3995"/>
                </a:cubicBezTo>
                <a:cubicBezTo>
                  <a:pt x="1918" y="4002"/>
                  <a:pt x="1911" y="4006"/>
                  <a:pt x="1906" y="4006"/>
                </a:cubicBezTo>
                <a:cubicBezTo>
                  <a:pt x="1900" y="4006"/>
                  <a:pt x="1897" y="4002"/>
                  <a:pt x="1897" y="3995"/>
                </a:cubicBezTo>
                <a:cubicBezTo>
                  <a:pt x="1882" y="3981"/>
                  <a:pt x="1868" y="3966"/>
                  <a:pt x="1882" y="3952"/>
                </a:cubicBezTo>
                <a:cubicBezTo>
                  <a:pt x="1897" y="3894"/>
                  <a:pt x="1825" y="3794"/>
                  <a:pt x="1940" y="3765"/>
                </a:cubicBezTo>
                <a:cubicBezTo>
                  <a:pt x="1940" y="3765"/>
                  <a:pt x="1940" y="3722"/>
                  <a:pt x="1925" y="3722"/>
                </a:cubicBezTo>
                <a:lnTo>
                  <a:pt x="1897" y="3693"/>
                </a:lnTo>
                <a:cubicBezTo>
                  <a:pt x="1868" y="3665"/>
                  <a:pt x="1868" y="3622"/>
                  <a:pt x="1882" y="3622"/>
                </a:cubicBezTo>
                <a:cubicBezTo>
                  <a:pt x="1911" y="3607"/>
                  <a:pt x="1825" y="3564"/>
                  <a:pt x="1796" y="3564"/>
                </a:cubicBezTo>
                <a:cubicBezTo>
                  <a:pt x="1767" y="3550"/>
                  <a:pt x="1796" y="3406"/>
                  <a:pt x="1782" y="3363"/>
                </a:cubicBezTo>
                <a:cubicBezTo>
                  <a:pt x="1753" y="3305"/>
                  <a:pt x="1724" y="3248"/>
                  <a:pt x="1681" y="3234"/>
                </a:cubicBezTo>
                <a:lnTo>
                  <a:pt x="1652" y="3234"/>
                </a:lnTo>
                <a:lnTo>
                  <a:pt x="1638" y="3248"/>
                </a:lnTo>
                <a:cubicBezTo>
                  <a:pt x="1637" y="3249"/>
                  <a:pt x="1637" y="3249"/>
                  <a:pt x="1636" y="3249"/>
                </a:cubicBezTo>
                <a:cubicBezTo>
                  <a:pt x="1618" y="3249"/>
                  <a:pt x="1553" y="3102"/>
                  <a:pt x="1581" y="3047"/>
                </a:cubicBezTo>
                <a:cubicBezTo>
                  <a:pt x="1603" y="3003"/>
                  <a:pt x="1641" y="2984"/>
                  <a:pt x="1665" y="2984"/>
                </a:cubicBezTo>
                <a:cubicBezTo>
                  <a:pt x="1672" y="2984"/>
                  <a:pt x="1678" y="2986"/>
                  <a:pt x="1681" y="2989"/>
                </a:cubicBezTo>
                <a:cubicBezTo>
                  <a:pt x="1696" y="2989"/>
                  <a:pt x="1753" y="2918"/>
                  <a:pt x="1767" y="2874"/>
                </a:cubicBezTo>
                <a:cubicBezTo>
                  <a:pt x="1767" y="2846"/>
                  <a:pt x="1753" y="2817"/>
                  <a:pt x="1710" y="2817"/>
                </a:cubicBezTo>
                <a:lnTo>
                  <a:pt x="1710" y="2889"/>
                </a:lnTo>
                <a:cubicBezTo>
                  <a:pt x="1710" y="2889"/>
                  <a:pt x="1710" y="2903"/>
                  <a:pt x="1696" y="2903"/>
                </a:cubicBezTo>
                <a:lnTo>
                  <a:pt x="1667" y="2903"/>
                </a:lnTo>
                <a:lnTo>
                  <a:pt x="1638" y="2860"/>
                </a:lnTo>
                <a:cubicBezTo>
                  <a:pt x="1595" y="2803"/>
                  <a:pt x="1581" y="2702"/>
                  <a:pt x="1595" y="2688"/>
                </a:cubicBezTo>
                <a:cubicBezTo>
                  <a:pt x="1595" y="2680"/>
                  <a:pt x="1605" y="2677"/>
                  <a:pt x="1619" y="2677"/>
                </a:cubicBezTo>
                <a:cubicBezTo>
                  <a:pt x="1642" y="2677"/>
                  <a:pt x="1677" y="2684"/>
                  <a:pt x="1700" y="2684"/>
                </a:cubicBezTo>
                <a:cubicBezTo>
                  <a:pt x="1714" y="2684"/>
                  <a:pt x="1724" y="2681"/>
                  <a:pt x="1724" y="2673"/>
                </a:cubicBezTo>
                <a:cubicBezTo>
                  <a:pt x="1739" y="2659"/>
                  <a:pt x="1739" y="2630"/>
                  <a:pt x="1739" y="2616"/>
                </a:cubicBezTo>
                <a:cubicBezTo>
                  <a:pt x="1724" y="2616"/>
                  <a:pt x="1652" y="2601"/>
                  <a:pt x="1566" y="2587"/>
                </a:cubicBezTo>
                <a:lnTo>
                  <a:pt x="1523" y="2487"/>
                </a:lnTo>
                <a:lnTo>
                  <a:pt x="1523" y="2458"/>
                </a:lnTo>
                <a:cubicBezTo>
                  <a:pt x="1494" y="2429"/>
                  <a:pt x="1494" y="2386"/>
                  <a:pt x="1509" y="2372"/>
                </a:cubicBezTo>
                <a:cubicBezTo>
                  <a:pt x="1523" y="2372"/>
                  <a:pt x="1509" y="2328"/>
                  <a:pt x="1494" y="2328"/>
                </a:cubicBezTo>
                <a:cubicBezTo>
                  <a:pt x="1480" y="2314"/>
                  <a:pt x="1480" y="2300"/>
                  <a:pt x="1480" y="2285"/>
                </a:cubicBezTo>
                <a:cubicBezTo>
                  <a:pt x="1494" y="2285"/>
                  <a:pt x="1552" y="2271"/>
                  <a:pt x="1609" y="2242"/>
                </a:cubicBezTo>
                <a:lnTo>
                  <a:pt x="1624" y="2170"/>
                </a:lnTo>
                <a:lnTo>
                  <a:pt x="1638" y="2170"/>
                </a:lnTo>
                <a:cubicBezTo>
                  <a:pt x="1667" y="2170"/>
                  <a:pt x="1667" y="2142"/>
                  <a:pt x="1667" y="2142"/>
                </a:cubicBezTo>
                <a:cubicBezTo>
                  <a:pt x="1652" y="2142"/>
                  <a:pt x="1609" y="2127"/>
                  <a:pt x="1552" y="2113"/>
                </a:cubicBezTo>
                <a:lnTo>
                  <a:pt x="1624" y="2012"/>
                </a:lnTo>
                <a:cubicBezTo>
                  <a:pt x="1624" y="2012"/>
                  <a:pt x="1624" y="1998"/>
                  <a:pt x="1624" y="1984"/>
                </a:cubicBezTo>
                <a:cubicBezTo>
                  <a:pt x="1624" y="1984"/>
                  <a:pt x="1617" y="1977"/>
                  <a:pt x="1609" y="1977"/>
                </a:cubicBezTo>
                <a:cubicBezTo>
                  <a:pt x="1605" y="1977"/>
                  <a:pt x="1600" y="1979"/>
                  <a:pt x="1595" y="1984"/>
                </a:cubicBezTo>
                <a:lnTo>
                  <a:pt x="1523" y="2041"/>
                </a:lnTo>
                <a:cubicBezTo>
                  <a:pt x="1509" y="1969"/>
                  <a:pt x="1466" y="1883"/>
                  <a:pt x="1451" y="1854"/>
                </a:cubicBezTo>
                <a:lnTo>
                  <a:pt x="1480" y="1826"/>
                </a:lnTo>
                <a:lnTo>
                  <a:pt x="1494" y="1797"/>
                </a:lnTo>
                <a:cubicBezTo>
                  <a:pt x="1523" y="1797"/>
                  <a:pt x="1566" y="1768"/>
                  <a:pt x="1552" y="1725"/>
                </a:cubicBezTo>
                <a:lnTo>
                  <a:pt x="1552" y="1682"/>
                </a:lnTo>
                <a:cubicBezTo>
                  <a:pt x="1538" y="1682"/>
                  <a:pt x="1523" y="1696"/>
                  <a:pt x="1523" y="1725"/>
                </a:cubicBezTo>
                <a:lnTo>
                  <a:pt x="1523" y="1739"/>
                </a:lnTo>
                <a:cubicBezTo>
                  <a:pt x="1523" y="1754"/>
                  <a:pt x="1523" y="1768"/>
                  <a:pt x="1523" y="1768"/>
                </a:cubicBezTo>
                <a:lnTo>
                  <a:pt x="1480" y="1768"/>
                </a:lnTo>
                <a:lnTo>
                  <a:pt x="1466" y="1711"/>
                </a:lnTo>
                <a:cubicBezTo>
                  <a:pt x="1451" y="1653"/>
                  <a:pt x="1509" y="1581"/>
                  <a:pt x="1509" y="1553"/>
                </a:cubicBezTo>
                <a:cubicBezTo>
                  <a:pt x="1509" y="1510"/>
                  <a:pt x="1523" y="1466"/>
                  <a:pt x="1538" y="1438"/>
                </a:cubicBezTo>
                <a:cubicBezTo>
                  <a:pt x="1538" y="1431"/>
                  <a:pt x="1534" y="1427"/>
                  <a:pt x="1527" y="1427"/>
                </a:cubicBezTo>
                <a:cubicBezTo>
                  <a:pt x="1520" y="1427"/>
                  <a:pt x="1509" y="1431"/>
                  <a:pt x="1494" y="1438"/>
                </a:cubicBezTo>
                <a:lnTo>
                  <a:pt x="1480" y="1452"/>
                </a:lnTo>
                <a:cubicBezTo>
                  <a:pt x="1470" y="1471"/>
                  <a:pt x="1461" y="1478"/>
                  <a:pt x="1451" y="1478"/>
                </a:cubicBezTo>
                <a:cubicBezTo>
                  <a:pt x="1432" y="1478"/>
                  <a:pt x="1413" y="1452"/>
                  <a:pt x="1394" y="1452"/>
                </a:cubicBezTo>
                <a:cubicBezTo>
                  <a:pt x="1351" y="1452"/>
                  <a:pt x="1365" y="1409"/>
                  <a:pt x="1365" y="1395"/>
                </a:cubicBezTo>
                <a:lnTo>
                  <a:pt x="1408" y="1323"/>
                </a:lnTo>
                <a:cubicBezTo>
                  <a:pt x="1380" y="1251"/>
                  <a:pt x="1394" y="1122"/>
                  <a:pt x="1380" y="1107"/>
                </a:cubicBezTo>
                <a:cubicBezTo>
                  <a:pt x="1351" y="1093"/>
                  <a:pt x="1336" y="1050"/>
                  <a:pt x="1322" y="1007"/>
                </a:cubicBezTo>
                <a:lnTo>
                  <a:pt x="1365" y="1007"/>
                </a:lnTo>
                <a:cubicBezTo>
                  <a:pt x="1394" y="1007"/>
                  <a:pt x="1408" y="978"/>
                  <a:pt x="1380" y="978"/>
                </a:cubicBezTo>
                <a:lnTo>
                  <a:pt x="1336" y="964"/>
                </a:lnTo>
                <a:cubicBezTo>
                  <a:pt x="1293" y="920"/>
                  <a:pt x="1164" y="877"/>
                  <a:pt x="1121" y="863"/>
                </a:cubicBezTo>
                <a:cubicBezTo>
                  <a:pt x="1092" y="834"/>
                  <a:pt x="1107" y="806"/>
                  <a:pt x="1164" y="791"/>
                </a:cubicBezTo>
                <a:lnTo>
                  <a:pt x="1265" y="849"/>
                </a:lnTo>
                <a:lnTo>
                  <a:pt x="1308" y="863"/>
                </a:lnTo>
                <a:cubicBezTo>
                  <a:pt x="1351" y="892"/>
                  <a:pt x="1408" y="892"/>
                  <a:pt x="1437" y="892"/>
                </a:cubicBezTo>
                <a:lnTo>
                  <a:pt x="1408" y="863"/>
                </a:lnTo>
                <a:cubicBezTo>
                  <a:pt x="1423" y="834"/>
                  <a:pt x="1351" y="806"/>
                  <a:pt x="1322" y="806"/>
                </a:cubicBezTo>
                <a:cubicBezTo>
                  <a:pt x="1293" y="806"/>
                  <a:pt x="1293" y="777"/>
                  <a:pt x="1322" y="734"/>
                </a:cubicBezTo>
                <a:lnTo>
                  <a:pt x="1351" y="705"/>
                </a:lnTo>
                <a:lnTo>
                  <a:pt x="1394" y="676"/>
                </a:lnTo>
                <a:cubicBezTo>
                  <a:pt x="1403" y="641"/>
                  <a:pt x="1422" y="622"/>
                  <a:pt x="1442" y="622"/>
                </a:cubicBezTo>
                <a:cubicBezTo>
                  <a:pt x="1455" y="622"/>
                  <a:pt x="1469" y="631"/>
                  <a:pt x="1480" y="648"/>
                </a:cubicBezTo>
                <a:lnTo>
                  <a:pt x="1552" y="648"/>
                </a:lnTo>
                <a:cubicBezTo>
                  <a:pt x="1595" y="619"/>
                  <a:pt x="1552" y="561"/>
                  <a:pt x="1523" y="547"/>
                </a:cubicBezTo>
                <a:cubicBezTo>
                  <a:pt x="1494" y="547"/>
                  <a:pt x="1480" y="475"/>
                  <a:pt x="1480" y="461"/>
                </a:cubicBezTo>
                <a:cubicBezTo>
                  <a:pt x="1481" y="460"/>
                  <a:pt x="1481" y="460"/>
                  <a:pt x="1481" y="460"/>
                </a:cubicBezTo>
                <a:lnTo>
                  <a:pt x="1481" y="460"/>
                </a:lnTo>
                <a:cubicBezTo>
                  <a:pt x="1478" y="460"/>
                  <a:pt x="1336" y="576"/>
                  <a:pt x="1322" y="576"/>
                </a:cubicBezTo>
                <a:cubicBezTo>
                  <a:pt x="1293" y="576"/>
                  <a:pt x="1293" y="533"/>
                  <a:pt x="1293" y="518"/>
                </a:cubicBezTo>
                <a:cubicBezTo>
                  <a:pt x="1279" y="504"/>
                  <a:pt x="1236" y="475"/>
                  <a:pt x="1193" y="461"/>
                </a:cubicBezTo>
                <a:lnTo>
                  <a:pt x="1178" y="403"/>
                </a:lnTo>
                <a:cubicBezTo>
                  <a:pt x="1164" y="375"/>
                  <a:pt x="1150" y="346"/>
                  <a:pt x="1135" y="317"/>
                </a:cubicBezTo>
                <a:cubicBezTo>
                  <a:pt x="1127" y="305"/>
                  <a:pt x="1119" y="301"/>
                  <a:pt x="1111" y="301"/>
                </a:cubicBezTo>
                <a:cubicBezTo>
                  <a:pt x="1095" y="301"/>
                  <a:pt x="1080" y="319"/>
                  <a:pt x="1069" y="319"/>
                </a:cubicBezTo>
                <a:cubicBezTo>
                  <a:pt x="1067" y="319"/>
                  <a:pt x="1065" y="319"/>
                  <a:pt x="1063" y="317"/>
                </a:cubicBezTo>
                <a:lnTo>
                  <a:pt x="1035" y="288"/>
                </a:lnTo>
                <a:cubicBezTo>
                  <a:pt x="1006" y="245"/>
                  <a:pt x="977" y="188"/>
                  <a:pt x="963" y="188"/>
                </a:cubicBezTo>
                <a:cubicBezTo>
                  <a:pt x="963" y="185"/>
                  <a:pt x="962" y="184"/>
                  <a:pt x="961" y="184"/>
                </a:cubicBezTo>
                <a:cubicBezTo>
                  <a:pt x="957" y="184"/>
                  <a:pt x="943" y="207"/>
                  <a:pt x="920" y="231"/>
                </a:cubicBezTo>
                <a:lnTo>
                  <a:pt x="934" y="245"/>
                </a:lnTo>
                <a:cubicBezTo>
                  <a:pt x="977" y="274"/>
                  <a:pt x="920" y="303"/>
                  <a:pt x="920" y="346"/>
                </a:cubicBezTo>
                <a:lnTo>
                  <a:pt x="920" y="389"/>
                </a:lnTo>
                <a:cubicBezTo>
                  <a:pt x="920" y="432"/>
                  <a:pt x="934" y="489"/>
                  <a:pt x="934" y="504"/>
                </a:cubicBezTo>
                <a:lnTo>
                  <a:pt x="891" y="518"/>
                </a:lnTo>
                <a:lnTo>
                  <a:pt x="834" y="533"/>
                </a:lnTo>
                <a:cubicBezTo>
                  <a:pt x="862" y="576"/>
                  <a:pt x="920" y="590"/>
                  <a:pt x="920" y="590"/>
                </a:cubicBezTo>
                <a:cubicBezTo>
                  <a:pt x="934" y="590"/>
                  <a:pt x="948" y="604"/>
                  <a:pt x="963" y="633"/>
                </a:cubicBezTo>
                <a:lnTo>
                  <a:pt x="948" y="648"/>
                </a:lnTo>
                <a:cubicBezTo>
                  <a:pt x="920" y="676"/>
                  <a:pt x="920" y="691"/>
                  <a:pt x="948" y="719"/>
                </a:cubicBezTo>
                <a:cubicBezTo>
                  <a:pt x="977" y="734"/>
                  <a:pt x="1006" y="762"/>
                  <a:pt x="963" y="791"/>
                </a:cubicBezTo>
                <a:cubicBezTo>
                  <a:pt x="977" y="820"/>
                  <a:pt x="992" y="877"/>
                  <a:pt x="992" y="906"/>
                </a:cubicBezTo>
                <a:lnTo>
                  <a:pt x="992" y="935"/>
                </a:lnTo>
                <a:lnTo>
                  <a:pt x="992" y="992"/>
                </a:lnTo>
                <a:cubicBezTo>
                  <a:pt x="963" y="1035"/>
                  <a:pt x="963" y="1064"/>
                  <a:pt x="977" y="1079"/>
                </a:cubicBezTo>
                <a:cubicBezTo>
                  <a:pt x="992" y="1079"/>
                  <a:pt x="963" y="1107"/>
                  <a:pt x="948" y="1122"/>
                </a:cubicBezTo>
                <a:cubicBezTo>
                  <a:pt x="934" y="1136"/>
                  <a:pt x="948" y="1165"/>
                  <a:pt x="963" y="1179"/>
                </a:cubicBezTo>
                <a:cubicBezTo>
                  <a:pt x="963" y="1181"/>
                  <a:pt x="964" y="1182"/>
                  <a:pt x="966" y="1182"/>
                </a:cubicBezTo>
                <a:cubicBezTo>
                  <a:pt x="978" y="1182"/>
                  <a:pt x="1024" y="1148"/>
                  <a:pt x="1049" y="1136"/>
                </a:cubicBezTo>
                <a:cubicBezTo>
                  <a:pt x="1052" y="1133"/>
                  <a:pt x="1055" y="1132"/>
                  <a:pt x="1058" y="1132"/>
                </a:cubicBezTo>
                <a:cubicBezTo>
                  <a:pt x="1073" y="1132"/>
                  <a:pt x="1092" y="1156"/>
                  <a:pt x="1092" y="1179"/>
                </a:cubicBezTo>
                <a:lnTo>
                  <a:pt x="1078" y="1208"/>
                </a:lnTo>
                <a:cubicBezTo>
                  <a:pt x="1078" y="1237"/>
                  <a:pt x="1049" y="1265"/>
                  <a:pt x="1035" y="1294"/>
                </a:cubicBezTo>
                <a:cubicBezTo>
                  <a:pt x="1020" y="1323"/>
                  <a:pt x="1035" y="1366"/>
                  <a:pt x="1006" y="1380"/>
                </a:cubicBezTo>
                <a:cubicBezTo>
                  <a:pt x="963" y="1423"/>
                  <a:pt x="1049" y="1438"/>
                  <a:pt x="1020" y="1481"/>
                </a:cubicBezTo>
                <a:lnTo>
                  <a:pt x="1006" y="1524"/>
                </a:lnTo>
                <a:cubicBezTo>
                  <a:pt x="1014" y="1527"/>
                  <a:pt x="1022" y="1528"/>
                  <a:pt x="1029" y="1528"/>
                </a:cubicBezTo>
                <a:cubicBezTo>
                  <a:pt x="1063" y="1528"/>
                  <a:pt x="1092" y="1504"/>
                  <a:pt x="1092" y="1481"/>
                </a:cubicBezTo>
                <a:cubicBezTo>
                  <a:pt x="1092" y="1478"/>
                  <a:pt x="1093" y="1477"/>
                  <a:pt x="1093" y="1477"/>
                </a:cubicBezTo>
                <a:cubicBezTo>
                  <a:pt x="1097" y="1477"/>
                  <a:pt x="1109" y="1505"/>
                  <a:pt x="1121" y="1553"/>
                </a:cubicBezTo>
                <a:lnTo>
                  <a:pt x="1121" y="1596"/>
                </a:lnTo>
                <a:cubicBezTo>
                  <a:pt x="1107" y="1624"/>
                  <a:pt x="1049" y="1596"/>
                  <a:pt x="1049" y="1653"/>
                </a:cubicBezTo>
                <a:cubicBezTo>
                  <a:pt x="1063" y="1682"/>
                  <a:pt x="1078" y="1711"/>
                  <a:pt x="1078" y="1754"/>
                </a:cubicBezTo>
                <a:lnTo>
                  <a:pt x="1092" y="1797"/>
                </a:lnTo>
                <a:cubicBezTo>
                  <a:pt x="1092" y="1869"/>
                  <a:pt x="1164" y="1912"/>
                  <a:pt x="1193" y="1912"/>
                </a:cubicBezTo>
                <a:cubicBezTo>
                  <a:pt x="1221" y="1912"/>
                  <a:pt x="1236" y="1998"/>
                  <a:pt x="1207" y="1998"/>
                </a:cubicBezTo>
                <a:cubicBezTo>
                  <a:pt x="1203" y="1996"/>
                  <a:pt x="1200" y="1995"/>
                  <a:pt x="1198" y="1995"/>
                </a:cubicBezTo>
                <a:cubicBezTo>
                  <a:pt x="1186" y="1995"/>
                  <a:pt x="1211" y="2029"/>
                  <a:pt x="1236" y="2041"/>
                </a:cubicBezTo>
                <a:cubicBezTo>
                  <a:pt x="1250" y="2055"/>
                  <a:pt x="1207" y="2127"/>
                  <a:pt x="1193" y="2142"/>
                </a:cubicBezTo>
                <a:cubicBezTo>
                  <a:pt x="1164" y="2156"/>
                  <a:pt x="1207" y="2242"/>
                  <a:pt x="1178" y="2242"/>
                </a:cubicBezTo>
                <a:cubicBezTo>
                  <a:pt x="1150" y="2257"/>
                  <a:pt x="1193" y="2257"/>
                  <a:pt x="1221" y="2271"/>
                </a:cubicBezTo>
                <a:cubicBezTo>
                  <a:pt x="1250" y="2271"/>
                  <a:pt x="1250" y="2314"/>
                  <a:pt x="1236" y="2357"/>
                </a:cubicBezTo>
                <a:lnTo>
                  <a:pt x="1193" y="2314"/>
                </a:lnTo>
                <a:lnTo>
                  <a:pt x="1135" y="2271"/>
                </a:lnTo>
                <a:lnTo>
                  <a:pt x="1135" y="2271"/>
                </a:lnTo>
                <a:cubicBezTo>
                  <a:pt x="1135" y="2314"/>
                  <a:pt x="1178" y="2372"/>
                  <a:pt x="1193" y="2386"/>
                </a:cubicBezTo>
                <a:cubicBezTo>
                  <a:pt x="1205" y="2398"/>
                  <a:pt x="1217" y="2403"/>
                  <a:pt x="1228" y="2403"/>
                </a:cubicBezTo>
                <a:cubicBezTo>
                  <a:pt x="1243" y="2403"/>
                  <a:pt x="1256" y="2394"/>
                  <a:pt x="1265" y="2386"/>
                </a:cubicBezTo>
                <a:lnTo>
                  <a:pt x="1279" y="2372"/>
                </a:lnTo>
                <a:cubicBezTo>
                  <a:pt x="1308" y="2357"/>
                  <a:pt x="1336" y="2357"/>
                  <a:pt x="1351" y="2357"/>
                </a:cubicBezTo>
                <a:cubicBezTo>
                  <a:pt x="1365" y="2372"/>
                  <a:pt x="1380" y="2429"/>
                  <a:pt x="1365" y="2429"/>
                </a:cubicBezTo>
                <a:cubicBezTo>
                  <a:pt x="1336" y="2472"/>
                  <a:pt x="1336" y="2501"/>
                  <a:pt x="1365" y="2544"/>
                </a:cubicBezTo>
                <a:lnTo>
                  <a:pt x="1394" y="2558"/>
                </a:lnTo>
                <a:cubicBezTo>
                  <a:pt x="1394" y="2606"/>
                  <a:pt x="1384" y="2634"/>
                  <a:pt x="1364" y="2634"/>
                </a:cubicBezTo>
                <a:cubicBezTo>
                  <a:pt x="1360" y="2634"/>
                  <a:pt x="1356" y="2633"/>
                  <a:pt x="1351" y="2630"/>
                </a:cubicBezTo>
                <a:lnTo>
                  <a:pt x="1336" y="2630"/>
                </a:lnTo>
                <a:lnTo>
                  <a:pt x="1308" y="2587"/>
                </a:lnTo>
                <a:cubicBezTo>
                  <a:pt x="1297" y="2576"/>
                  <a:pt x="1277" y="2574"/>
                  <a:pt x="1254" y="2574"/>
                </a:cubicBezTo>
                <a:cubicBezTo>
                  <a:pt x="1229" y="2574"/>
                  <a:pt x="1200" y="2577"/>
                  <a:pt x="1179" y="2577"/>
                </a:cubicBezTo>
                <a:cubicBezTo>
                  <a:pt x="1166" y="2577"/>
                  <a:pt x="1156" y="2576"/>
                  <a:pt x="1150" y="2573"/>
                </a:cubicBezTo>
                <a:cubicBezTo>
                  <a:pt x="1121" y="2573"/>
                  <a:pt x="1092" y="2573"/>
                  <a:pt x="1107" y="2587"/>
                </a:cubicBezTo>
                <a:lnTo>
                  <a:pt x="1121" y="2587"/>
                </a:lnTo>
                <a:cubicBezTo>
                  <a:pt x="1135" y="2587"/>
                  <a:pt x="1178" y="2587"/>
                  <a:pt x="1178" y="2601"/>
                </a:cubicBezTo>
                <a:cubicBezTo>
                  <a:pt x="1189" y="2634"/>
                  <a:pt x="1176" y="2650"/>
                  <a:pt x="1156" y="2650"/>
                </a:cubicBezTo>
                <a:cubicBezTo>
                  <a:pt x="1150" y="2650"/>
                  <a:pt x="1142" y="2648"/>
                  <a:pt x="1135" y="2645"/>
                </a:cubicBezTo>
                <a:lnTo>
                  <a:pt x="1135" y="2645"/>
                </a:lnTo>
                <a:cubicBezTo>
                  <a:pt x="1121" y="2659"/>
                  <a:pt x="1207" y="2688"/>
                  <a:pt x="1221" y="2731"/>
                </a:cubicBezTo>
                <a:cubicBezTo>
                  <a:pt x="1236" y="2759"/>
                  <a:pt x="1279" y="2788"/>
                  <a:pt x="1293" y="2803"/>
                </a:cubicBezTo>
                <a:cubicBezTo>
                  <a:pt x="1308" y="2817"/>
                  <a:pt x="1250" y="2918"/>
                  <a:pt x="1221" y="2932"/>
                </a:cubicBezTo>
                <a:cubicBezTo>
                  <a:pt x="1193" y="2961"/>
                  <a:pt x="1164" y="2975"/>
                  <a:pt x="1150" y="2989"/>
                </a:cubicBezTo>
                <a:lnTo>
                  <a:pt x="1150" y="3004"/>
                </a:lnTo>
                <a:cubicBezTo>
                  <a:pt x="1150" y="3018"/>
                  <a:pt x="1164" y="3032"/>
                  <a:pt x="1164" y="3032"/>
                </a:cubicBezTo>
                <a:lnTo>
                  <a:pt x="1207" y="3032"/>
                </a:lnTo>
                <a:cubicBezTo>
                  <a:pt x="1250" y="3032"/>
                  <a:pt x="1265" y="3061"/>
                  <a:pt x="1236" y="3090"/>
                </a:cubicBezTo>
                <a:lnTo>
                  <a:pt x="1221" y="3119"/>
                </a:lnTo>
                <a:cubicBezTo>
                  <a:pt x="1221" y="3133"/>
                  <a:pt x="1250" y="3219"/>
                  <a:pt x="1279" y="3305"/>
                </a:cubicBezTo>
                <a:lnTo>
                  <a:pt x="1207" y="3392"/>
                </a:lnTo>
                <a:cubicBezTo>
                  <a:pt x="1221" y="3406"/>
                  <a:pt x="1265" y="3420"/>
                  <a:pt x="1279" y="3420"/>
                </a:cubicBezTo>
                <a:cubicBezTo>
                  <a:pt x="1293" y="3435"/>
                  <a:pt x="1293" y="3521"/>
                  <a:pt x="1265" y="3521"/>
                </a:cubicBezTo>
                <a:cubicBezTo>
                  <a:pt x="1236" y="3535"/>
                  <a:pt x="1265" y="3550"/>
                  <a:pt x="1279" y="3550"/>
                </a:cubicBezTo>
                <a:cubicBezTo>
                  <a:pt x="1293" y="3564"/>
                  <a:pt x="1293" y="3622"/>
                  <a:pt x="1279" y="3679"/>
                </a:cubicBezTo>
                <a:lnTo>
                  <a:pt x="1279" y="3736"/>
                </a:lnTo>
                <a:cubicBezTo>
                  <a:pt x="1279" y="3765"/>
                  <a:pt x="1279" y="3780"/>
                  <a:pt x="1279" y="3794"/>
                </a:cubicBezTo>
                <a:lnTo>
                  <a:pt x="1279" y="3808"/>
                </a:lnTo>
                <a:cubicBezTo>
                  <a:pt x="1293" y="3823"/>
                  <a:pt x="1279" y="3837"/>
                  <a:pt x="1265" y="3851"/>
                </a:cubicBezTo>
                <a:lnTo>
                  <a:pt x="1250" y="3851"/>
                </a:lnTo>
                <a:lnTo>
                  <a:pt x="1236" y="3866"/>
                </a:lnTo>
                <a:cubicBezTo>
                  <a:pt x="1250" y="3880"/>
                  <a:pt x="1322" y="3923"/>
                  <a:pt x="1322" y="3938"/>
                </a:cubicBezTo>
                <a:cubicBezTo>
                  <a:pt x="1322" y="3966"/>
                  <a:pt x="1293" y="4024"/>
                  <a:pt x="1265" y="4024"/>
                </a:cubicBezTo>
                <a:cubicBezTo>
                  <a:pt x="1250" y="4038"/>
                  <a:pt x="1293" y="4067"/>
                  <a:pt x="1365" y="4081"/>
                </a:cubicBezTo>
                <a:lnTo>
                  <a:pt x="1365" y="4182"/>
                </a:lnTo>
                <a:cubicBezTo>
                  <a:pt x="1362" y="4185"/>
                  <a:pt x="1358" y="4186"/>
                  <a:pt x="1353" y="4186"/>
                </a:cubicBezTo>
                <a:cubicBezTo>
                  <a:pt x="1330" y="4186"/>
                  <a:pt x="1291" y="4165"/>
                  <a:pt x="1279" y="4153"/>
                </a:cubicBezTo>
                <a:cubicBezTo>
                  <a:pt x="1277" y="4152"/>
                  <a:pt x="1276" y="4151"/>
                  <a:pt x="1274" y="4151"/>
                </a:cubicBezTo>
                <a:cubicBezTo>
                  <a:pt x="1262" y="4151"/>
                  <a:pt x="1250" y="4204"/>
                  <a:pt x="1250" y="4268"/>
                </a:cubicBezTo>
                <a:lnTo>
                  <a:pt x="1336" y="4268"/>
                </a:lnTo>
                <a:cubicBezTo>
                  <a:pt x="1351" y="4268"/>
                  <a:pt x="1365" y="4282"/>
                  <a:pt x="1365" y="4297"/>
                </a:cubicBezTo>
                <a:cubicBezTo>
                  <a:pt x="1351" y="4311"/>
                  <a:pt x="1336" y="4340"/>
                  <a:pt x="1308" y="4354"/>
                </a:cubicBezTo>
                <a:lnTo>
                  <a:pt x="1351" y="4397"/>
                </a:lnTo>
                <a:lnTo>
                  <a:pt x="1380" y="4426"/>
                </a:lnTo>
                <a:cubicBezTo>
                  <a:pt x="1408" y="4469"/>
                  <a:pt x="1336" y="4512"/>
                  <a:pt x="1293" y="4512"/>
                </a:cubicBezTo>
                <a:cubicBezTo>
                  <a:pt x="1250" y="4512"/>
                  <a:pt x="1293" y="4584"/>
                  <a:pt x="1308" y="4598"/>
                </a:cubicBezTo>
                <a:cubicBezTo>
                  <a:pt x="1336" y="4613"/>
                  <a:pt x="1336" y="4627"/>
                  <a:pt x="1322" y="4642"/>
                </a:cubicBezTo>
                <a:lnTo>
                  <a:pt x="1322" y="4656"/>
                </a:lnTo>
                <a:cubicBezTo>
                  <a:pt x="1308" y="4699"/>
                  <a:pt x="1322" y="4785"/>
                  <a:pt x="1351" y="4843"/>
                </a:cubicBezTo>
                <a:cubicBezTo>
                  <a:pt x="1365" y="4857"/>
                  <a:pt x="1351" y="4871"/>
                  <a:pt x="1351" y="4871"/>
                </a:cubicBezTo>
                <a:lnTo>
                  <a:pt x="1351" y="4915"/>
                </a:lnTo>
                <a:cubicBezTo>
                  <a:pt x="1336" y="4943"/>
                  <a:pt x="1365" y="5015"/>
                  <a:pt x="1380" y="5087"/>
                </a:cubicBezTo>
                <a:lnTo>
                  <a:pt x="1423" y="5130"/>
                </a:lnTo>
                <a:cubicBezTo>
                  <a:pt x="1423" y="5144"/>
                  <a:pt x="1423" y="5159"/>
                  <a:pt x="1408" y="5173"/>
                </a:cubicBezTo>
                <a:lnTo>
                  <a:pt x="1365" y="5202"/>
                </a:lnTo>
                <a:cubicBezTo>
                  <a:pt x="1394" y="5245"/>
                  <a:pt x="1408" y="5317"/>
                  <a:pt x="1423" y="5360"/>
                </a:cubicBezTo>
                <a:lnTo>
                  <a:pt x="1408" y="5403"/>
                </a:lnTo>
                <a:cubicBezTo>
                  <a:pt x="1365" y="5461"/>
                  <a:pt x="1394" y="5518"/>
                  <a:pt x="1408" y="5575"/>
                </a:cubicBezTo>
                <a:lnTo>
                  <a:pt x="1408" y="5647"/>
                </a:lnTo>
                <a:cubicBezTo>
                  <a:pt x="1365" y="5662"/>
                  <a:pt x="1437" y="5705"/>
                  <a:pt x="1466" y="5719"/>
                </a:cubicBezTo>
                <a:cubicBezTo>
                  <a:pt x="1509" y="5734"/>
                  <a:pt x="1552" y="5762"/>
                  <a:pt x="1552" y="5777"/>
                </a:cubicBezTo>
                <a:cubicBezTo>
                  <a:pt x="1552" y="5791"/>
                  <a:pt x="1552" y="5791"/>
                  <a:pt x="1538" y="5791"/>
                </a:cubicBezTo>
                <a:lnTo>
                  <a:pt x="1523" y="5791"/>
                </a:lnTo>
                <a:lnTo>
                  <a:pt x="1451" y="5777"/>
                </a:lnTo>
                <a:cubicBezTo>
                  <a:pt x="1408" y="5805"/>
                  <a:pt x="1380" y="5935"/>
                  <a:pt x="1351" y="5949"/>
                </a:cubicBezTo>
                <a:cubicBezTo>
                  <a:pt x="1344" y="5963"/>
                  <a:pt x="1326" y="5971"/>
                  <a:pt x="1306" y="5971"/>
                </a:cubicBezTo>
                <a:cubicBezTo>
                  <a:pt x="1286" y="5971"/>
                  <a:pt x="1265" y="5963"/>
                  <a:pt x="1250" y="5949"/>
                </a:cubicBezTo>
                <a:lnTo>
                  <a:pt x="1293" y="5892"/>
                </a:lnTo>
                <a:cubicBezTo>
                  <a:pt x="1308" y="5892"/>
                  <a:pt x="1308" y="5877"/>
                  <a:pt x="1308" y="5877"/>
                </a:cubicBezTo>
                <a:cubicBezTo>
                  <a:pt x="1308" y="5863"/>
                  <a:pt x="1293" y="5848"/>
                  <a:pt x="1279" y="5848"/>
                </a:cubicBezTo>
                <a:cubicBezTo>
                  <a:pt x="1265" y="5848"/>
                  <a:pt x="1250" y="5848"/>
                  <a:pt x="1250" y="5863"/>
                </a:cubicBezTo>
                <a:cubicBezTo>
                  <a:pt x="1250" y="5920"/>
                  <a:pt x="1236" y="5992"/>
                  <a:pt x="1279" y="6050"/>
                </a:cubicBezTo>
                <a:lnTo>
                  <a:pt x="1293" y="6064"/>
                </a:lnTo>
                <a:cubicBezTo>
                  <a:pt x="1295" y="6066"/>
                  <a:pt x="1297" y="6066"/>
                  <a:pt x="1300" y="6066"/>
                </a:cubicBezTo>
                <a:cubicBezTo>
                  <a:pt x="1323" y="6066"/>
                  <a:pt x="1381" y="6019"/>
                  <a:pt x="1394" y="6006"/>
                </a:cubicBezTo>
                <a:cubicBezTo>
                  <a:pt x="1397" y="6003"/>
                  <a:pt x="1401" y="6001"/>
                  <a:pt x="1405" y="6001"/>
                </a:cubicBezTo>
                <a:cubicBezTo>
                  <a:pt x="1435" y="6001"/>
                  <a:pt x="1477" y="6084"/>
                  <a:pt x="1451" y="6121"/>
                </a:cubicBezTo>
                <a:cubicBezTo>
                  <a:pt x="1444" y="6143"/>
                  <a:pt x="1433" y="6150"/>
                  <a:pt x="1424" y="6150"/>
                </a:cubicBezTo>
                <a:cubicBezTo>
                  <a:pt x="1415" y="6150"/>
                  <a:pt x="1408" y="6143"/>
                  <a:pt x="1408" y="6136"/>
                </a:cubicBezTo>
                <a:cubicBezTo>
                  <a:pt x="1394" y="6121"/>
                  <a:pt x="1380" y="6121"/>
                  <a:pt x="1365" y="6121"/>
                </a:cubicBezTo>
                <a:cubicBezTo>
                  <a:pt x="1365" y="6136"/>
                  <a:pt x="1336" y="6179"/>
                  <a:pt x="1322" y="6193"/>
                </a:cubicBezTo>
                <a:cubicBezTo>
                  <a:pt x="1322" y="6208"/>
                  <a:pt x="1351" y="6222"/>
                  <a:pt x="1365" y="6236"/>
                </a:cubicBezTo>
                <a:cubicBezTo>
                  <a:pt x="1380" y="6236"/>
                  <a:pt x="1394" y="6265"/>
                  <a:pt x="1394" y="6294"/>
                </a:cubicBezTo>
                <a:lnTo>
                  <a:pt x="1523" y="6294"/>
                </a:lnTo>
                <a:cubicBezTo>
                  <a:pt x="1509" y="6351"/>
                  <a:pt x="1494" y="6394"/>
                  <a:pt x="1494" y="6409"/>
                </a:cubicBezTo>
                <a:cubicBezTo>
                  <a:pt x="1509" y="6409"/>
                  <a:pt x="1552" y="6481"/>
                  <a:pt x="1523" y="6481"/>
                </a:cubicBezTo>
                <a:cubicBezTo>
                  <a:pt x="1494" y="6481"/>
                  <a:pt x="1509" y="6538"/>
                  <a:pt x="1523" y="6552"/>
                </a:cubicBezTo>
                <a:cubicBezTo>
                  <a:pt x="1538" y="6581"/>
                  <a:pt x="1509" y="6624"/>
                  <a:pt x="1466" y="6639"/>
                </a:cubicBezTo>
                <a:lnTo>
                  <a:pt x="1523" y="6696"/>
                </a:lnTo>
                <a:cubicBezTo>
                  <a:pt x="1538" y="6710"/>
                  <a:pt x="1538" y="6754"/>
                  <a:pt x="1523" y="6768"/>
                </a:cubicBezTo>
                <a:cubicBezTo>
                  <a:pt x="1466" y="6811"/>
                  <a:pt x="1509" y="6840"/>
                  <a:pt x="1552" y="6869"/>
                </a:cubicBezTo>
                <a:cubicBezTo>
                  <a:pt x="1552" y="6869"/>
                  <a:pt x="1652" y="6983"/>
                  <a:pt x="1652" y="6983"/>
                </a:cubicBezTo>
                <a:cubicBezTo>
                  <a:pt x="1652" y="6998"/>
                  <a:pt x="1652" y="7027"/>
                  <a:pt x="1638" y="7027"/>
                </a:cubicBezTo>
                <a:cubicBezTo>
                  <a:pt x="1581" y="7098"/>
                  <a:pt x="1581" y="7113"/>
                  <a:pt x="1595" y="7185"/>
                </a:cubicBezTo>
                <a:lnTo>
                  <a:pt x="1609" y="7285"/>
                </a:lnTo>
                <a:cubicBezTo>
                  <a:pt x="1566" y="7371"/>
                  <a:pt x="1581" y="7472"/>
                  <a:pt x="1638" y="7515"/>
                </a:cubicBezTo>
                <a:lnTo>
                  <a:pt x="1624" y="7601"/>
                </a:lnTo>
                <a:cubicBezTo>
                  <a:pt x="1624" y="7616"/>
                  <a:pt x="1681" y="7630"/>
                  <a:pt x="1681" y="7644"/>
                </a:cubicBezTo>
                <a:cubicBezTo>
                  <a:pt x="1681" y="7659"/>
                  <a:pt x="1652" y="7687"/>
                  <a:pt x="1652" y="7702"/>
                </a:cubicBezTo>
                <a:cubicBezTo>
                  <a:pt x="1652" y="7745"/>
                  <a:pt x="1652" y="7774"/>
                  <a:pt x="1667" y="7802"/>
                </a:cubicBezTo>
                <a:cubicBezTo>
                  <a:pt x="1696" y="7845"/>
                  <a:pt x="1681" y="7831"/>
                  <a:pt x="1652" y="7845"/>
                </a:cubicBezTo>
                <a:cubicBezTo>
                  <a:pt x="1638" y="7845"/>
                  <a:pt x="1624" y="7860"/>
                  <a:pt x="1624" y="7874"/>
                </a:cubicBezTo>
                <a:cubicBezTo>
                  <a:pt x="1624" y="7903"/>
                  <a:pt x="1624" y="7917"/>
                  <a:pt x="1624" y="7946"/>
                </a:cubicBezTo>
                <a:lnTo>
                  <a:pt x="1609" y="8032"/>
                </a:lnTo>
                <a:cubicBezTo>
                  <a:pt x="1652" y="8061"/>
                  <a:pt x="1638" y="8118"/>
                  <a:pt x="1624" y="8133"/>
                </a:cubicBezTo>
                <a:cubicBezTo>
                  <a:pt x="1609" y="8162"/>
                  <a:pt x="1552" y="8219"/>
                  <a:pt x="1552" y="8262"/>
                </a:cubicBezTo>
                <a:cubicBezTo>
                  <a:pt x="1563" y="8294"/>
                  <a:pt x="1573" y="8311"/>
                  <a:pt x="1590" y="8311"/>
                </a:cubicBezTo>
                <a:cubicBezTo>
                  <a:pt x="1596" y="8311"/>
                  <a:pt x="1602" y="8309"/>
                  <a:pt x="1609" y="8305"/>
                </a:cubicBezTo>
                <a:lnTo>
                  <a:pt x="1624" y="8305"/>
                </a:lnTo>
                <a:cubicBezTo>
                  <a:pt x="1638" y="8305"/>
                  <a:pt x="1667" y="8320"/>
                  <a:pt x="1667" y="8320"/>
                </a:cubicBezTo>
                <a:cubicBezTo>
                  <a:pt x="1696" y="8363"/>
                  <a:pt x="1667" y="8348"/>
                  <a:pt x="1652" y="8363"/>
                </a:cubicBezTo>
                <a:lnTo>
                  <a:pt x="1609" y="8377"/>
                </a:lnTo>
                <a:cubicBezTo>
                  <a:pt x="1624" y="8406"/>
                  <a:pt x="1667" y="8420"/>
                  <a:pt x="1696" y="8420"/>
                </a:cubicBezTo>
                <a:lnTo>
                  <a:pt x="1667" y="8463"/>
                </a:lnTo>
                <a:cubicBezTo>
                  <a:pt x="1638" y="8521"/>
                  <a:pt x="1681" y="8593"/>
                  <a:pt x="1624" y="8650"/>
                </a:cubicBezTo>
                <a:lnTo>
                  <a:pt x="1624" y="8664"/>
                </a:lnTo>
                <a:cubicBezTo>
                  <a:pt x="1638" y="8708"/>
                  <a:pt x="1581" y="8736"/>
                  <a:pt x="1552" y="8736"/>
                </a:cubicBezTo>
                <a:cubicBezTo>
                  <a:pt x="1538" y="8736"/>
                  <a:pt x="1494" y="8708"/>
                  <a:pt x="1480" y="8679"/>
                </a:cubicBezTo>
                <a:lnTo>
                  <a:pt x="1466" y="8736"/>
                </a:lnTo>
                <a:cubicBezTo>
                  <a:pt x="1451" y="8779"/>
                  <a:pt x="1494" y="8779"/>
                  <a:pt x="1523" y="8779"/>
                </a:cubicBezTo>
                <a:lnTo>
                  <a:pt x="1552" y="8779"/>
                </a:lnTo>
                <a:cubicBezTo>
                  <a:pt x="1581" y="8779"/>
                  <a:pt x="1681" y="8837"/>
                  <a:pt x="1667" y="8866"/>
                </a:cubicBezTo>
                <a:cubicBezTo>
                  <a:pt x="1667" y="8909"/>
                  <a:pt x="1667" y="8937"/>
                  <a:pt x="1696" y="8937"/>
                </a:cubicBezTo>
                <a:lnTo>
                  <a:pt x="1753" y="8937"/>
                </a:lnTo>
                <a:cubicBezTo>
                  <a:pt x="1753" y="8966"/>
                  <a:pt x="1681" y="9110"/>
                  <a:pt x="1696" y="9139"/>
                </a:cubicBezTo>
                <a:cubicBezTo>
                  <a:pt x="1696" y="9167"/>
                  <a:pt x="1724" y="9253"/>
                  <a:pt x="1753" y="9311"/>
                </a:cubicBezTo>
                <a:lnTo>
                  <a:pt x="1782" y="9383"/>
                </a:lnTo>
                <a:lnTo>
                  <a:pt x="1782" y="9397"/>
                </a:lnTo>
                <a:cubicBezTo>
                  <a:pt x="1782" y="9415"/>
                  <a:pt x="1777" y="9423"/>
                  <a:pt x="1768" y="9423"/>
                </a:cubicBezTo>
                <a:cubicBezTo>
                  <a:pt x="1755" y="9423"/>
                  <a:pt x="1735" y="9408"/>
                  <a:pt x="1710" y="9383"/>
                </a:cubicBezTo>
                <a:lnTo>
                  <a:pt x="1681" y="9354"/>
                </a:lnTo>
                <a:lnTo>
                  <a:pt x="1667" y="9297"/>
                </a:lnTo>
                <a:cubicBezTo>
                  <a:pt x="1654" y="9259"/>
                  <a:pt x="1631" y="9222"/>
                  <a:pt x="1607" y="9222"/>
                </a:cubicBezTo>
                <a:cubicBezTo>
                  <a:pt x="1603" y="9222"/>
                  <a:pt x="1599" y="9223"/>
                  <a:pt x="1595" y="9225"/>
                </a:cubicBezTo>
                <a:lnTo>
                  <a:pt x="1624" y="9282"/>
                </a:lnTo>
                <a:cubicBezTo>
                  <a:pt x="1638" y="9340"/>
                  <a:pt x="1638" y="9383"/>
                  <a:pt x="1696" y="9426"/>
                </a:cubicBezTo>
                <a:lnTo>
                  <a:pt x="1724" y="9440"/>
                </a:lnTo>
                <a:cubicBezTo>
                  <a:pt x="1739" y="9512"/>
                  <a:pt x="1739" y="9627"/>
                  <a:pt x="1724" y="9713"/>
                </a:cubicBezTo>
                <a:lnTo>
                  <a:pt x="1724" y="9785"/>
                </a:lnTo>
                <a:lnTo>
                  <a:pt x="1710" y="9871"/>
                </a:lnTo>
                <a:cubicBezTo>
                  <a:pt x="1710" y="9952"/>
                  <a:pt x="1773" y="10045"/>
                  <a:pt x="1804" y="10045"/>
                </a:cubicBezTo>
                <a:cubicBezTo>
                  <a:pt x="1807" y="10045"/>
                  <a:pt x="1809" y="10045"/>
                  <a:pt x="1811" y="10044"/>
                </a:cubicBezTo>
                <a:cubicBezTo>
                  <a:pt x="1813" y="10041"/>
                  <a:pt x="1815" y="10040"/>
                  <a:pt x="1817" y="10040"/>
                </a:cubicBezTo>
                <a:cubicBezTo>
                  <a:pt x="1824" y="10040"/>
                  <a:pt x="1820" y="10068"/>
                  <a:pt x="1796" y="10116"/>
                </a:cubicBezTo>
                <a:lnTo>
                  <a:pt x="1724" y="10130"/>
                </a:lnTo>
                <a:cubicBezTo>
                  <a:pt x="1696" y="10144"/>
                  <a:pt x="1710" y="10159"/>
                  <a:pt x="1739" y="10173"/>
                </a:cubicBezTo>
                <a:lnTo>
                  <a:pt x="1767" y="10202"/>
                </a:lnTo>
                <a:cubicBezTo>
                  <a:pt x="1782" y="10216"/>
                  <a:pt x="1782" y="10245"/>
                  <a:pt x="1782" y="10245"/>
                </a:cubicBezTo>
                <a:lnTo>
                  <a:pt x="1652" y="10302"/>
                </a:lnTo>
                <a:cubicBezTo>
                  <a:pt x="1692" y="10395"/>
                  <a:pt x="1708" y="10476"/>
                  <a:pt x="1698" y="10476"/>
                </a:cubicBezTo>
                <a:cubicBezTo>
                  <a:pt x="1698" y="10476"/>
                  <a:pt x="1697" y="10476"/>
                  <a:pt x="1696" y="10475"/>
                </a:cubicBezTo>
                <a:lnTo>
                  <a:pt x="1681" y="10460"/>
                </a:lnTo>
                <a:lnTo>
                  <a:pt x="1624" y="10432"/>
                </a:lnTo>
                <a:cubicBezTo>
                  <a:pt x="1633" y="10404"/>
                  <a:pt x="1607" y="10394"/>
                  <a:pt x="1580" y="10394"/>
                </a:cubicBezTo>
                <a:cubicBezTo>
                  <a:pt x="1564" y="10394"/>
                  <a:pt x="1548" y="10398"/>
                  <a:pt x="1538" y="10403"/>
                </a:cubicBezTo>
                <a:cubicBezTo>
                  <a:pt x="1534" y="10405"/>
                  <a:pt x="1530" y="10406"/>
                  <a:pt x="1526" y="10406"/>
                </a:cubicBezTo>
                <a:cubicBezTo>
                  <a:pt x="1498" y="10406"/>
                  <a:pt x="1464" y="10365"/>
                  <a:pt x="1451" y="10302"/>
                </a:cubicBezTo>
                <a:lnTo>
                  <a:pt x="1466" y="10216"/>
                </a:lnTo>
                <a:lnTo>
                  <a:pt x="1466" y="10187"/>
                </a:lnTo>
                <a:cubicBezTo>
                  <a:pt x="1437" y="10159"/>
                  <a:pt x="1394" y="10101"/>
                  <a:pt x="1394" y="10087"/>
                </a:cubicBezTo>
                <a:cubicBezTo>
                  <a:pt x="1408" y="10072"/>
                  <a:pt x="1480" y="9972"/>
                  <a:pt x="1466" y="9929"/>
                </a:cubicBezTo>
                <a:cubicBezTo>
                  <a:pt x="1449" y="9912"/>
                  <a:pt x="1427" y="9905"/>
                  <a:pt x="1412" y="9905"/>
                </a:cubicBezTo>
                <a:cubicBezTo>
                  <a:pt x="1401" y="9905"/>
                  <a:pt x="1394" y="9908"/>
                  <a:pt x="1394" y="9914"/>
                </a:cubicBezTo>
                <a:cubicBezTo>
                  <a:pt x="1380" y="9929"/>
                  <a:pt x="1336" y="9972"/>
                  <a:pt x="1293" y="10001"/>
                </a:cubicBezTo>
                <a:lnTo>
                  <a:pt x="1308" y="10130"/>
                </a:lnTo>
                <a:cubicBezTo>
                  <a:pt x="1308" y="10130"/>
                  <a:pt x="1308" y="10144"/>
                  <a:pt x="1293" y="10159"/>
                </a:cubicBezTo>
                <a:lnTo>
                  <a:pt x="1293" y="10173"/>
                </a:lnTo>
                <a:cubicBezTo>
                  <a:pt x="1279" y="10173"/>
                  <a:pt x="1250" y="10173"/>
                  <a:pt x="1236" y="10144"/>
                </a:cubicBezTo>
                <a:lnTo>
                  <a:pt x="1236" y="10058"/>
                </a:lnTo>
                <a:lnTo>
                  <a:pt x="1250" y="9986"/>
                </a:lnTo>
                <a:cubicBezTo>
                  <a:pt x="1207" y="9929"/>
                  <a:pt x="1164" y="9857"/>
                  <a:pt x="1164" y="9843"/>
                </a:cubicBezTo>
                <a:lnTo>
                  <a:pt x="1150" y="9814"/>
                </a:lnTo>
                <a:lnTo>
                  <a:pt x="1207" y="9670"/>
                </a:lnTo>
                <a:lnTo>
                  <a:pt x="1193" y="9627"/>
                </a:lnTo>
                <a:cubicBezTo>
                  <a:pt x="1178" y="9570"/>
                  <a:pt x="1193" y="9526"/>
                  <a:pt x="1236" y="9512"/>
                </a:cubicBezTo>
                <a:lnTo>
                  <a:pt x="1265" y="9555"/>
                </a:lnTo>
                <a:cubicBezTo>
                  <a:pt x="1279" y="9570"/>
                  <a:pt x="1279" y="9598"/>
                  <a:pt x="1293" y="9613"/>
                </a:cubicBezTo>
                <a:cubicBezTo>
                  <a:pt x="1351" y="9684"/>
                  <a:pt x="1351" y="9699"/>
                  <a:pt x="1293" y="9742"/>
                </a:cubicBezTo>
                <a:lnTo>
                  <a:pt x="1250" y="9771"/>
                </a:lnTo>
                <a:cubicBezTo>
                  <a:pt x="1250" y="9803"/>
                  <a:pt x="1307" y="9819"/>
                  <a:pt x="1347" y="9819"/>
                </a:cubicBezTo>
                <a:cubicBezTo>
                  <a:pt x="1361" y="9819"/>
                  <a:pt x="1372" y="9817"/>
                  <a:pt x="1380" y="9814"/>
                </a:cubicBezTo>
                <a:cubicBezTo>
                  <a:pt x="1394" y="9785"/>
                  <a:pt x="1423" y="9742"/>
                  <a:pt x="1437" y="9713"/>
                </a:cubicBezTo>
                <a:lnTo>
                  <a:pt x="1423" y="9684"/>
                </a:lnTo>
                <a:cubicBezTo>
                  <a:pt x="1408" y="9656"/>
                  <a:pt x="1394" y="9641"/>
                  <a:pt x="1408" y="9613"/>
                </a:cubicBezTo>
                <a:lnTo>
                  <a:pt x="1423" y="9598"/>
                </a:lnTo>
                <a:cubicBezTo>
                  <a:pt x="1437" y="9570"/>
                  <a:pt x="1466" y="9570"/>
                  <a:pt x="1494" y="9570"/>
                </a:cubicBezTo>
                <a:lnTo>
                  <a:pt x="1509" y="9584"/>
                </a:lnTo>
                <a:cubicBezTo>
                  <a:pt x="1523" y="9584"/>
                  <a:pt x="1552" y="9584"/>
                  <a:pt x="1552" y="9570"/>
                </a:cubicBezTo>
                <a:cubicBezTo>
                  <a:pt x="1566" y="9555"/>
                  <a:pt x="1552" y="9541"/>
                  <a:pt x="1552" y="9526"/>
                </a:cubicBezTo>
                <a:lnTo>
                  <a:pt x="1523" y="9498"/>
                </a:lnTo>
                <a:cubicBezTo>
                  <a:pt x="1494" y="9498"/>
                  <a:pt x="1437" y="9498"/>
                  <a:pt x="1408" y="9512"/>
                </a:cubicBezTo>
                <a:lnTo>
                  <a:pt x="1380" y="9526"/>
                </a:lnTo>
                <a:cubicBezTo>
                  <a:pt x="1368" y="9538"/>
                  <a:pt x="1366" y="9583"/>
                  <a:pt x="1345" y="9583"/>
                </a:cubicBezTo>
                <a:cubicBezTo>
                  <a:pt x="1339" y="9583"/>
                  <a:pt x="1332" y="9579"/>
                  <a:pt x="1322" y="9570"/>
                </a:cubicBezTo>
                <a:cubicBezTo>
                  <a:pt x="1293" y="9555"/>
                  <a:pt x="1322" y="9498"/>
                  <a:pt x="1365" y="9455"/>
                </a:cubicBezTo>
                <a:lnTo>
                  <a:pt x="1380" y="9455"/>
                </a:lnTo>
                <a:cubicBezTo>
                  <a:pt x="1394" y="9440"/>
                  <a:pt x="1365" y="9397"/>
                  <a:pt x="1351" y="9368"/>
                </a:cubicBezTo>
                <a:cubicBezTo>
                  <a:pt x="1336" y="9354"/>
                  <a:pt x="1394" y="9354"/>
                  <a:pt x="1423" y="9354"/>
                </a:cubicBezTo>
                <a:cubicBezTo>
                  <a:pt x="1437" y="9354"/>
                  <a:pt x="1423" y="9340"/>
                  <a:pt x="1394" y="9311"/>
                </a:cubicBezTo>
                <a:lnTo>
                  <a:pt x="1380" y="9253"/>
                </a:lnTo>
                <a:cubicBezTo>
                  <a:pt x="1380" y="9253"/>
                  <a:pt x="1394" y="9225"/>
                  <a:pt x="1394" y="9225"/>
                </a:cubicBezTo>
                <a:cubicBezTo>
                  <a:pt x="1451" y="9225"/>
                  <a:pt x="1451" y="9196"/>
                  <a:pt x="1408" y="9153"/>
                </a:cubicBezTo>
                <a:cubicBezTo>
                  <a:pt x="1408" y="9153"/>
                  <a:pt x="1394" y="9139"/>
                  <a:pt x="1380" y="9124"/>
                </a:cubicBezTo>
                <a:lnTo>
                  <a:pt x="1380" y="9110"/>
                </a:lnTo>
                <a:cubicBezTo>
                  <a:pt x="1380" y="9095"/>
                  <a:pt x="1394" y="9081"/>
                  <a:pt x="1408" y="9081"/>
                </a:cubicBezTo>
                <a:lnTo>
                  <a:pt x="1494" y="9081"/>
                </a:lnTo>
                <a:cubicBezTo>
                  <a:pt x="1509" y="9081"/>
                  <a:pt x="1523" y="9081"/>
                  <a:pt x="1509" y="9067"/>
                </a:cubicBezTo>
                <a:lnTo>
                  <a:pt x="1480" y="9067"/>
                </a:lnTo>
                <a:cubicBezTo>
                  <a:pt x="1480" y="9052"/>
                  <a:pt x="1509" y="9009"/>
                  <a:pt x="1538" y="8980"/>
                </a:cubicBezTo>
                <a:cubicBezTo>
                  <a:pt x="1547" y="8971"/>
                  <a:pt x="1503" y="8954"/>
                  <a:pt x="1464" y="8954"/>
                </a:cubicBezTo>
                <a:cubicBezTo>
                  <a:pt x="1447" y="8954"/>
                  <a:pt x="1432" y="8957"/>
                  <a:pt x="1423" y="8966"/>
                </a:cubicBezTo>
                <a:cubicBezTo>
                  <a:pt x="1412" y="8998"/>
                  <a:pt x="1369" y="9015"/>
                  <a:pt x="1342" y="9015"/>
                </a:cubicBezTo>
                <a:cubicBezTo>
                  <a:pt x="1333" y="9015"/>
                  <a:pt x="1326" y="9013"/>
                  <a:pt x="1322" y="9009"/>
                </a:cubicBezTo>
                <a:cubicBezTo>
                  <a:pt x="1308" y="9009"/>
                  <a:pt x="1279" y="8966"/>
                  <a:pt x="1279" y="8952"/>
                </a:cubicBezTo>
                <a:cubicBezTo>
                  <a:pt x="1279" y="8937"/>
                  <a:pt x="1351" y="8880"/>
                  <a:pt x="1380" y="8866"/>
                </a:cubicBezTo>
                <a:cubicBezTo>
                  <a:pt x="1408" y="8866"/>
                  <a:pt x="1408" y="8794"/>
                  <a:pt x="1408" y="8765"/>
                </a:cubicBezTo>
                <a:cubicBezTo>
                  <a:pt x="1408" y="8751"/>
                  <a:pt x="1394" y="8708"/>
                  <a:pt x="1394" y="8679"/>
                </a:cubicBezTo>
                <a:lnTo>
                  <a:pt x="1394" y="8650"/>
                </a:lnTo>
                <a:lnTo>
                  <a:pt x="1380" y="8607"/>
                </a:lnTo>
                <a:cubicBezTo>
                  <a:pt x="1365" y="8564"/>
                  <a:pt x="1423" y="8521"/>
                  <a:pt x="1437" y="8521"/>
                </a:cubicBezTo>
                <a:cubicBezTo>
                  <a:pt x="1451" y="8506"/>
                  <a:pt x="1451" y="8506"/>
                  <a:pt x="1451" y="8492"/>
                </a:cubicBezTo>
                <a:lnTo>
                  <a:pt x="1437" y="8478"/>
                </a:lnTo>
                <a:cubicBezTo>
                  <a:pt x="1432" y="8468"/>
                  <a:pt x="1427" y="8465"/>
                  <a:pt x="1423" y="8465"/>
                </a:cubicBezTo>
                <a:cubicBezTo>
                  <a:pt x="1413" y="8465"/>
                  <a:pt x="1403" y="8478"/>
                  <a:pt x="1394" y="8478"/>
                </a:cubicBezTo>
                <a:lnTo>
                  <a:pt x="1365" y="8478"/>
                </a:lnTo>
                <a:cubicBezTo>
                  <a:pt x="1336" y="8478"/>
                  <a:pt x="1322" y="8449"/>
                  <a:pt x="1336" y="8420"/>
                </a:cubicBezTo>
                <a:lnTo>
                  <a:pt x="1351" y="8406"/>
                </a:lnTo>
                <a:lnTo>
                  <a:pt x="1351" y="8377"/>
                </a:lnTo>
                <a:cubicBezTo>
                  <a:pt x="1359" y="8373"/>
                  <a:pt x="1370" y="8371"/>
                  <a:pt x="1382" y="8371"/>
                </a:cubicBezTo>
                <a:cubicBezTo>
                  <a:pt x="1411" y="8371"/>
                  <a:pt x="1445" y="8381"/>
                  <a:pt x="1466" y="8391"/>
                </a:cubicBezTo>
                <a:cubicBezTo>
                  <a:pt x="1468" y="8393"/>
                  <a:pt x="1469" y="8394"/>
                  <a:pt x="1471" y="8394"/>
                </a:cubicBezTo>
                <a:cubicBezTo>
                  <a:pt x="1480" y="8394"/>
                  <a:pt x="1478" y="8361"/>
                  <a:pt x="1466" y="8348"/>
                </a:cubicBezTo>
                <a:cubicBezTo>
                  <a:pt x="1466" y="8334"/>
                  <a:pt x="1451" y="8305"/>
                  <a:pt x="1451" y="8291"/>
                </a:cubicBezTo>
                <a:lnTo>
                  <a:pt x="1451" y="8277"/>
                </a:lnTo>
                <a:lnTo>
                  <a:pt x="1466" y="8262"/>
                </a:lnTo>
                <a:cubicBezTo>
                  <a:pt x="1451" y="8248"/>
                  <a:pt x="1437" y="8233"/>
                  <a:pt x="1423" y="8233"/>
                </a:cubicBezTo>
                <a:lnTo>
                  <a:pt x="1408" y="8248"/>
                </a:lnTo>
                <a:cubicBezTo>
                  <a:pt x="1394" y="8248"/>
                  <a:pt x="1380" y="8277"/>
                  <a:pt x="1365" y="8291"/>
                </a:cubicBezTo>
                <a:cubicBezTo>
                  <a:pt x="1365" y="8326"/>
                  <a:pt x="1346" y="8352"/>
                  <a:pt x="1315" y="8352"/>
                </a:cubicBezTo>
                <a:cubicBezTo>
                  <a:pt x="1308" y="8352"/>
                  <a:pt x="1301" y="8351"/>
                  <a:pt x="1293" y="8348"/>
                </a:cubicBezTo>
                <a:lnTo>
                  <a:pt x="1236" y="8334"/>
                </a:lnTo>
                <a:cubicBezTo>
                  <a:pt x="1279" y="8305"/>
                  <a:pt x="1265" y="8118"/>
                  <a:pt x="1279" y="8047"/>
                </a:cubicBezTo>
                <a:cubicBezTo>
                  <a:pt x="1293" y="7989"/>
                  <a:pt x="1351" y="7946"/>
                  <a:pt x="1365" y="7946"/>
                </a:cubicBezTo>
                <a:cubicBezTo>
                  <a:pt x="1380" y="7946"/>
                  <a:pt x="1394" y="8004"/>
                  <a:pt x="1394" y="8018"/>
                </a:cubicBezTo>
                <a:cubicBezTo>
                  <a:pt x="1394" y="8047"/>
                  <a:pt x="1408" y="8061"/>
                  <a:pt x="1437" y="8061"/>
                </a:cubicBezTo>
                <a:lnTo>
                  <a:pt x="1437" y="8047"/>
                </a:lnTo>
                <a:lnTo>
                  <a:pt x="1437" y="8004"/>
                </a:lnTo>
                <a:cubicBezTo>
                  <a:pt x="1437" y="7960"/>
                  <a:pt x="1394" y="7917"/>
                  <a:pt x="1365" y="7917"/>
                </a:cubicBezTo>
                <a:lnTo>
                  <a:pt x="1336" y="7903"/>
                </a:lnTo>
                <a:cubicBezTo>
                  <a:pt x="1308" y="7889"/>
                  <a:pt x="1293" y="7860"/>
                  <a:pt x="1279" y="7845"/>
                </a:cubicBezTo>
                <a:cubicBezTo>
                  <a:pt x="1265" y="7831"/>
                  <a:pt x="1250" y="7817"/>
                  <a:pt x="1250" y="7802"/>
                </a:cubicBezTo>
                <a:cubicBezTo>
                  <a:pt x="1236" y="7745"/>
                  <a:pt x="1265" y="7687"/>
                  <a:pt x="1221" y="7630"/>
                </a:cubicBezTo>
                <a:cubicBezTo>
                  <a:pt x="1207" y="7630"/>
                  <a:pt x="1236" y="7573"/>
                  <a:pt x="1265" y="7544"/>
                </a:cubicBezTo>
                <a:lnTo>
                  <a:pt x="1293" y="7529"/>
                </a:lnTo>
                <a:cubicBezTo>
                  <a:pt x="1299" y="7527"/>
                  <a:pt x="1303" y="7526"/>
                  <a:pt x="1307" y="7526"/>
                </a:cubicBezTo>
                <a:cubicBezTo>
                  <a:pt x="1326" y="7526"/>
                  <a:pt x="1331" y="7549"/>
                  <a:pt x="1308" y="7573"/>
                </a:cubicBezTo>
                <a:lnTo>
                  <a:pt x="1351" y="7616"/>
                </a:lnTo>
                <a:lnTo>
                  <a:pt x="1365" y="7630"/>
                </a:lnTo>
                <a:cubicBezTo>
                  <a:pt x="1365" y="7673"/>
                  <a:pt x="1380" y="7745"/>
                  <a:pt x="1408" y="7745"/>
                </a:cubicBezTo>
                <a:cubicBezTo>
                  <a:pt x="1409" y="7746"/>
                  <a:pt x="1410" y="7746"/>
                  <a:pt x="1410" y="7746"/>
                </a:cubicBezTo>
                <a:cubicBezTo>
                  <a:pt x="1423" y="7746"/>
                  <a:pt x="1422" y="7627"/>
                  <a:pt x="1408" y="7573"/>
                </a:cubicBezTo>
                <a:cubicBezTo>
                  <a:pt x="1408" y="7515"/>
                  <a:pt x="1394" y="7400"/>
                  <a:pt x="1394" y="7357"/>
                </a:cubicBezTo>
                <a:cubicBezTo>
                  <a:pt x="1394" y="7336"/>
                  <a:pt x="1425" y="7323"/>
                  <a:pt x="1452" y="7323"/>
                </a:cubicBezTo>
                <a:cubicBezTo>
                  <a:pt x="1463" y="7323"/>
                  <a:pt x="1472" y="7324"/>
                  <a:pt x="1480" y="7328"/>
                </a:cubicBezTo>
                <a:cubicBezTo>
                  <a:pt x="1494" y="7328"/>
                  <a:pt x="1494" y="7314"/>
                  <a:pt x="1480" y="7300"/>
                </a:cubicBezTo>
                <a:lnTo>
                  <a:pt x="1466" y="7285"/>
                </a:lnTo>
                <a:lnTo>
                  <a:pt x="1466" y="7271"/>
                </a:lnTo>
                <a:cubicBezTo>
                  <a:pt x="1466" y="7256"/>
                  <a:pt x="1451" y="7242"/>
                  <a:pt x="1451" y="7242"/>
                </a:cubicBezTo>
                <a:cubicBezTo>
                  <a:pt x="1437" y="7242"/>
                  <a:pt x="1380" y="7256"/>
                  <a:pt x="1322" y="7285"/>
                </a:cubicBezTo>
                <a:lnTo>
                  <a:pt x="1336" y="7371"/>
                </a:lnTo>
                <a:cubicBezTo>
                  <a:pt x="1336" y="7371"/>
                  <a:pt x="1322" y="7386"/>
                  <a:pt x="1308" y="7386"/>
                </a:cubicBezTo>
                <a:cubicBezTo>
                  <a:pt x="1308" y="7386"/>
                  <a:pt x="1279" y="7371"/>
                  <a:pt x="1279" y="7371"/>
                </a:cubicBezTo>
                <a:cubicBezTo>
                  <a:pt x="1308" y="7314"/>
                  <a:pt x="1178" y="7328"/>
                  <a:pt x="1221" y="7271"/>
                </a:cubicBezTo>
                <a:lnTo>
                  <a:pt x="1265" y="7199"/>
                </a:lnTo>
                <a:cubicBezTo>
                  <a:pt x="1221" y="7127"/>
                  <a:pt x="1221" y="7070"/>
                  <a:pt x="1236" y="7055"/>
                </a:cubicBezTo>
                <a:cubicBezTo>
                  <a:pt x="1236" y="7041"/>
                  <a:pt x="1293" y="6983"/>
                  <a:pt x="1308" y="6969"/>
                </a:cubicBezTo>
                <a:cubicBezTo>
                  <a:pt x="1322" y="6955"/>
                  <a:pt x="1351" y="6926"/>
                  <a:pt x="1365" y="6912"/>
                </a:cubicBezTo>
                <a:lnTo>
                  <a:pt x="1365" y="6897"/>
                </a:lnTo>
                <a:lnTo>
                  <a:pt x="1365" y="6883"/>
                </a:lnTo>
                <a:cubicBezTo>
                  <a:pt x="1336" y="6854"/>
                  <a:pt x="1293" y="6840"/>
                  <a:pt x="1250" y="6825"/>
                </a:cubicBezTo>
                <a:lnTo>
                  <a:pt x="1236" y="6811"/>
                </a:lnTo>
                <a:cubicBezTo>
                  <a:pt x="1207" y="6797"/>
                  <a:pt x="1236" y="6739"/>
                  <a:pt x="1207" y="6710"/>
                </a:cubicBezTo>
                <a:cubicBezTo>
                  <a:pt x="1221" y="6696"/>
                  <a:pt x="1236" y="6667"/>
                  <a:pt x="1236" y="6639"/>
                </a:cubicBezTo>
                <a:lnTo>
                  <a:pt x="1250" y="6624"/>
                </a:lnTo>
                <a:lnTo>
                  <a:pt x="1265" y="6610"/>
                </a:lnTo>
                <a:cubicBezTo>
                  <a:pt x="1250" y="6509"/>
                  <a:pt x="1207" y="6366"/>
                  <a:pt x="1193" y="6279"/>
                </a:cubicBezTo>
                <a:lnTo>
                  <a:pt x="1207" y="6208"/>
                </a:lnTo>
                <a:lnTo>
                  <a:pt x="1221" y="6193"/>
                </a:lnTo>
                <a:cubicBezTo>
                  <a:pt x="1236" y="6165"/>
                  <a:pt x="1221" y="6136"/>
                  <a:pt x="1207" y="6121"/>
                </a:cubicBezTo>
                <a:lnTo>
                  <a:pt x="1178" y="6107"/>
                </a:lnTo>
                <a:cubicBezTo>
                  <a:pt x="1178" y="6107"/>
                  <a:pt x="1193" y="6078"/>
                  <a:pt x="1193" y="6064"/>
                </a:cubicBezTo>
                <a:cubicBezTo>
                  <a:pt x="1203" y="6064"/>
                  <a:pt x="1221" y="6101"/>
                  <a:pt x="1230" y="6101"/>
                </a:cubicBezTo>
                <a:cubicBezTo>
                  <a:pt x="1233" y="6101"/>
                  <a:pt x="1236" y="6095"/>
                  <a:pt x="1236" y="6078"/>
                </a:cubicBezTo>
                <a:lnTo>
                  <a:pt x="1250" y="6006"/>
                </a:lnTo>
                <a:cubicBezTo>
                  <a:pt x="1207" y="6006"/>
                  <a:pt x="1135" y="6006"/>
                  <a:pt x="1092" y="6021"/>
                </a:cubicBezTo>
                <a:lnTo>
                  <a:pt x="1121" y="5992"/>
                </a:lnTo>
                <a:lnTo>
                  <a:pt x="1164" y="5935"/>
                </a:lnTo>
                <a:cubicBezTo>
                  <a:pt x="1164" y="5877"/>
                  <a:pt x="1221" y="5791"/>
                  <a:pt x="1250" y="5791"/>
                </a:cubicBezTo>
                <a:cubicBezTo>
                  <a:pt x="1279" y="5791"/>
                  <a:pt x="1351" y="5820"/>
                  <a:pt x="1351" y="5820"/>
                </a:cubicBezTo>
                <a:cubicBezTo>
                  <a:pt x="1365" y="5820"/>
                  <a:pt x="1279" y="5719"/>
                  <a:pt x="1250" y="5719"/>
                </a:cubicBezTo>
                <a:cubicBezTo>
                  <a:pt x="1236" y="5719"/>
                  <a:pt x="1193" y="5705"/>
                  <a:pt x="1164" y="5705"/>
                </a:cubicBezTo>
                <a:lnTo>
                  <a:pt x="1150" y="5690"/>
                </a:lnTo>
                <a:cubicBezTo>
                  <a:pt x="1135" y="5676"/>
                  <a:pt x="1121" y="5633"/>
                  <a:pt x="1121" y="5604"/>
                </a:cubicBezTo>
                <a:lnTo>
                  <a:pt x="1121" y="5590"/>
                </a:lnTo>
                <a:cubicBezTo>
                  <a:pt x="1150" y="5575"/>
                  <a:pt x="1164" y="5561"/>
                  <a:pt x="1164" y="5547"/>
                </a:cubicBezTo>
                <a:lnTo>
                  <a:pt x="1150" y="5532"/>
                </a:lnTo>
                <a:lnTo>
                  <a:pt x="1135" y="5532"/>
                </a:lnTo>
                <a:cubicBezTo>
                  <a:pt x="1135" y="5518"/>
                  <a:pt x="1121" y="5489"/>
                  <a:pt x="1135" y="5475"/>
                </a:cubicBezTo>
                <a:lnTo>
                  <a:pt x="1150" y="5475"/>
                </a:lnTo>
                <a:lnTo>
                  <a:pt x="1178" y="5446"/>
                </a:lnTo>
                <a:cubicBezTo>
                  <a:pt x="1186" y="5444"/>
                  <a:pt x="1195" y="5442"/>
                  <a:pt x="1203" y="5442"/>
                </a:cubicBezTo>
                <a:cubicBezTo>
                  <a:pt x="1241" y="5442"/>
                  <a:pt x="1279" y="5466"/>
                  <a:pt x="1279" y="5489"/>
                </a:cubicBezTo>
                <a:cubicBezTo>
                  <a:pt x="1279" y="5504"/>
                  <a:pt x="1293" y="5518"/>
                  <a:pt x="1293" y="5518"/>
                </a:cubicBezTo>
                <a:cubicBezTo>
                  <a:pt x="1293" y="5518"/>
                  <a:pt x="1308" y="5461"/>
                  <a:pt x="1308" y="5446"/>
                </a:cubicBezTo>
                <a:cubicBezTo>
                  <a:pt x="1308" y="5417"/>
                  <a:pt x="1279" y="5389"/>
                  <a:pt x="1236" y="5374"/>
                </a:cubicBezTo>
                <a:lnTo>
                  <a:pt x="1193" y="5360"/>
                </a:lnTo>
                <a:cubicBezTo>
                  <a:pt x="1178" y="5346"/>
                  <a:pt x="1164" y="5346"/>
                  <a:pt x="1150" y="5331"/>
                </a:cubicBezTo>
                <a:cubicBezTo>
                  <a:pt x="1135" y="5302"/>
                  <a:pt x="1121" y="5274"/>
                  <a:pt x="1121" y="5245"/>
                </a:cubicBezTo>
                <a:cubicBezTo>
                  <a:pt x="1121" y="5245"/>
                  <a:pt x="1135" y="5231"/>
                  <a:pt x="1135" y="5231"/>
                </a:cubicBezTo>
                <a:lnTo>
                  <a:pt x="1164" y="5231"/>
                </a:lnTo>
                <a:lnTo>
                  <a:pt x="1193" y="5259"/>
                </a:lnTo>
                <a:cubicBezTo>
                  <a:pt x="1198" y="5276"/>
                  <a:pt x="1209" y="5284"/>
                  <a:pt x="1220" y="5284"/>
                </a:cubicBezTo>
                <a:cubicBezTo>
                  <a:pt x="1239" y="5284"/>
                  <a:pt x="1262" y="5265"/>
                  <a:pt x="1279" y="5231"/>
                </a:cubicBezTo>
                <a:lnTo>
                  <a:pt x="1308" y="5173"/>
                </a:lnTo>
                <a:cubicBezTo>
                  <a:pt x="1308" y="5162"/>
                  <a:pt x="1317" y="5141"/>
                  <a:pt x="1298" y="5141"/>
                </a:cubicBezTo>
                <a:cubicBezTo>
                  <a:pt x="1293" y="5141"/>
                  <a:pt x="1287" y="5142"/>
                  <a:pt x="1279" y="5144"/>
                </a:cubicBezTo>
                <a:cubicBezTo>
                  <a:pt x="1277" y="5146"/>
                  <a:pt x="1276" y="5147"/>
                  <a:pt x="1274" y="5147"/>
                </a:cubicBezTo>
                <a:cubicBezTo>
                  <a:pt x="1262" y="5147"/>
                  <a:pt x="1250" y="5095"/>
                  <a:pt x="1250" y="5044"/>
                </a:cubicBezTo>
                <a:lnTo>
                  <a:pt x="1322" y="5001"/>
                </a:lnTo>
                <a:cubicBezTo>
                  <a:pt x="1336" y="4986"/>
                  <a:pt x="1265" y="4972"/>
                  <a:pt x="1236" y="4972"/>
                </a:cubicBezTo>
                <a:cubicBezTo>
                  <a:pt x="1207" y="4972"/>
                  <a:pt x="1193" y="5015"/>
                  <a:pt x="1207" y="5030"/>
                </a:cubicBezTo>
                <a:cubicBezTo>
                  <a:pt x="1207" y="5044"/>
                  <a:pt x="1178" y="5073"/>
                  <a:pt x="1150" y="5073"/>
                </a:cubicBezTo>
                <a:lnTo>
                  <a:pt x="1135" y="5058"/>
                </a:lnTo>
                <a:lnTo>
                  <a:pt x="1107" y="5030"/>
                </a:lnTo>
                <a:cubicBezTo>
                  <a:pt x="1078" y="4972"/>
                  <a:pt x="1078" y="4943"/>
                  <a:pt x="1092" y="4943"/>
                </a:cubicBezTo>
                <a:lnTo>
                  <a:pt x="1121" y="4943"/>
                </a:lnTo>
                <a:cubicBezTo>
                  <a:pt x="1135" y="4929"/>
                  <a:pt x="1150" y="4915"/>
                  <a:pt x="1150" y="4900"/>
                </a:cubicBezTo>
                <a:cubicBezTo>
                  <a:pt x="1142" y="4879"/>
                  <a:pt x="1135" y="4871"/>
                  <a:pt x="1126" y="4871"/>
                </a:cubicBezTo>
                <a:cubicBezTo>
                  <a:pt x="1117" y="4871"/>
                  <a:pt x="1107" y="4879"/>
                  <a:pt x="1092" y="4886"/>
                </a:cubicBezTo>
                <a:lnTo>
                  <a:pt x="1078" y="4886"/>
                </a:lnTo>
                <a:cubicBezTo>
                  <a:pt x="1075" y="4888"/>
                  <a:pt x="1073" y="4890"/>
                  <a:pt x="1072" y="4890"/>
                </a:cubicBezTo>
                <a:cubicBezTo>
                  <a:pt x="1064" y="4890"/>
                  <a:pt x="1066" y="4864"/>
                  <a:pt x="1078" y="4828"/>
                </a:cubicBezTo>
                <a:lnTo>
                  <a:pt x="1092" y="4800"/>
                </a:lnTo>
                <a:cubicBezTo>
                  <a:pt x="1092" y="4785"/>
                  <a:pt x="1107" y="4771"/>
                  <a:pt x="1107" y="4771"/>
                </a:cubicBezTo>
                <a:cubicBezTo>
                  <a:pt x="1135" y="4785"/>
                  <a:pt x="1164" y="4800"/>
                  <a:pt x="1193" y="4800"/>
                </a:cubicBezTo>
                <a:cubicBezTo>
                  <a:pt x="1193" y="4800"/>
                  <a:pt x="1207" y="4800"/>
                  <a:pt x="1207" y="4785"/>
                </a:cubicBezTo>
                <a:cubicBezTo>
                  <a:pt x="1207" y="4785"/>
                  <a:pt x="1207" y="4757"/>
                  <a:pt x="1207" y="4757"/>
                </a:cubicBezTo>
                <a:lnTo>
                  <a:pt x="1193" y="4757"/>
                </a:lnTo>
                <a:cubicBezTo>
                  <a:pt x="1186" y="4749"/>
                  <a:pt x="1160" y="4749"/>
                  <a:pt x="1135" y="4749"/>
                </a:cubicBezTo>
                <a:cubicBezTo>
                  <a:pt x="1110" y="4749"/>
                  <a:pt x="1085" y="4749"/>
                  <a:pt x="1078" y="4742"/>
                </a:cubicBezTo>
                <a:cubicBezTo>
                  <a:pt x="1049" y="4728"/>
                  <a:pt x="1035" y="4670"/>
                  <a:pt x="1020" y="4656"/>
                </a:cubicBezTo>
                <a:cubicBezTo>
                  <a:pt x="1020" y="4633"/>
                  <a:pt x="1068" y="4609"/>
                  <a:pt x="1101" y="4609"/>
                </a:cubicBezTo>
                <a:cubicBezTo>
                  <a:pt x="1109" y="4609"/>
                  <a:pt x="1116" y="4610"/>
                  <a:pt x="1121" y="4613"/>
                </a:cubicBezTo>
                <a:cubicBezTo>
                  <a:pt x="1150" y="4613"/>
                  <a:pt x="1164" y="4627"/>
                  <a:pt x="1178" y="4642"/>
                </a:cubicBezTo>
                <a:lnTo>
                  <a:pt x="1178" y="4656"/>
                </a:lnTo>
                <a:lnTo>
                  <a:pt x="1178" y="4685"/>
                </a:lnTo>
                <a:cubicBezTo>
                  <a:pt x="1190" y="4691"/>
                  <a:pt x="1210" y="4694"/>
                  <a:pt x="1227" y="4694"/>
                </a:cubicBezTo>
                <a:cubicBezTo>
                  <a:pt x="1252" y="4694"/>
                  <a:pt x="1273" y="4687"/>
                  <a:pt x="1265" y="4670"/>
                </a:cubicBezTo>
                <a:cubicBezTo>
                  <a:pt x="1250" y="4656"/>
                  <a:pt x="1221" y="4627"/>
                  <a:pt x="1221" y="4613"/>
                </a:cubicBezTo>
                <a:lnTo>
                  <a:pt x="1207" y="4598"/>
                </a:lnTo>
                <a:cubicBezTo>
                  <a:pt x="1178" y="4555"/>
                  <a:pt x="1150" y="4512"/>
                  <a:pt x="1150" y="4469"/>
                </a:cubicBezTo>
                <a:lnTo>
                  <a:pt x="1164" y="4426"/>
                </a:lnTo>
                <a:cubicBezTo>
                  <a:pt x="1178" y="4369"/>
                  <a:pt x="1236" y="4326"/>
                  <a:pt x="1250" y="4326"/>
                </a:cubicBezTo>
                <a:cubicBezTo>
                  <a:pt x="1279" y="4311"/>
                  <a:pt x="1221" y="4268"/>
                  <a:pt x="1207" y="4254"/>
                </a:cubicBezTo>
                <a:cubicBezTo>
                  <a:pt x="1193" y="4254"/>
                  <a:pt x="1135" y="4268"/>
                  <a:pt x="1078" y="4311"/>
                </a:cubicBezTo>
                <a:lnTo>
                  <a:pt x="1078" y="4383"/>
                </a:lnTo>
                <a:lnTo>
                  <a:pt x="1092" y="4397"/>
                </a:lnTo>
                <a:cubicBezTo>
                  <a:pt x="1078" y="4405"/>
                  <a:pt x="1063" y="4408"/>
                  <a:pt x="1051" y="4408"/>
                </a:cubicBezTo>
                <a:cubicBezTo>
                  <a:pt x="1038" y="4408"/>
                  <a:pt x="1028" y="4405"/>
                  <a:pt x="1020" y="4397"/>
                </a:cubicBezTo>
                <a:lnTo>
                  <a:pt x="1020" y="4383"/>
                </a:lnTo>
                <a:cubicBezTo>
                  <a:pt x="1020" y="4326"/>
                  <a:pt x="1020" y="4297"/>
                  <a:pt x="1063" y="4268"/>
                </a:cubicBezTo>
                <a:cubicBezTo>
                  <a:pt x="1107" y="4225"/>
                  <a:pt x="1150" y="4167"/>
                  <a:pt x="1193" y="4124"/>
                </a:cubicBezTo>
                <a:lnTo>
                  <a:pt x="1207" y="4124"/>
                </a:lnTo>
                <a:cubicBezTo>
                  <a:pt x="1207" y="4110"/>
                  <a:pt x="1150" y="4096"/>
                  <a:pt x="1135" y="4096"/>
                </a:cubicBezTo>
                <a:cubicBezTo>
                  <a:pt x="1107" y="4096"/>
                  <a:pt x="1107" y="4067"/>
                  <a:pt x="1135" y="4053"/>
                </a:cubicBezTo>
                <a:lnTo>
                  <a:pt x="1135" y="4024"/>
                </a:lnTo>
                <a:cubicBezTo>
                  <a:pt x="1150" y="3995"/>
                  <a:pt x="1135" y="3966"/>
                  <a:pt x="1135" y="3938"/>
                </a:cubicBezTo>
                <a:cubicBezTo>
                  <a:pt x="1164" y="3938"/>
                  <a:pt x="1121" y="3851"/>
                  <a:pt x="1107" y="3823"/>
                </a:cubicBezTo>
                <a:cubicBezTo>
                  <a:pt x="1078" y="3794"/>
                  <a:pt x="1078" y="3736"/>
                  <a:pt x="1107" y="3693"/>
                </a:cubicBezTo>
                <a:lnTo>
                  <a:pt x="1121" y="3650"/>
                </a:lnTo>
                <a:cubicBezTo>
                  <a:pt x="1121" y="3622"/>
                  <a:pt x="1135" y="3578"/>
                  <a:pt x="1135" y="3550"/>
                </a:cubicBezTo>
                <a:lnTo>
                  <a:pt x="1135" y="3521"/>
                </a:lnTo>
                <a:cubicBezTo>
                  <a:pt x="1130" y="3507"/>
                  <a:pt x="1121" y="3500"/>
                  <a:pt x="1108" y="3500"/>
                </a:cubicBezTo>
                <a:cubicBezTo>
                  <a:pt x="1085" y="3500"/>
                  <a:pt x="1052" y="3521"/>
                  <a:pt x="1017" y="3553"/>
                </a:cubicBezTo>
                <a:lnTo>
                  <a:pt x="1017" y="3553"/>
                </a:lnTo>
                <a:cubicBezTo>
                  <a:pt x="1015" y="3528"/>
                  <a:pt x="1012" y="3504"/>
                  <a:pt x="1006" y="3492"/>
                </a:cubicBezTo>
                <a:cubicBezTo>
                  <a:pt x="992" y="3449"/>
                  <a:pt x="963" y="3392"/>
                  <a:pt x="948" y="3349"/>
                </a:cubicBezTo>
                <a:lnTo>
                  <a:pt x="934" y="3320"/>
                </a:lnTo>
                <a:cubicBezTo>
                  <a:pt x="934" y="3320"/>
                  <a:pt x="948" y="3291"/>
                  <a:pt x="963" y="3291"/>
                </a:cubicBezTo>
                <a:cubicBezTo>
                  <a:pt x="977" y="3291"/>
                  <a:pt x="992" y="3305"/>
                  <a:pt x="992" y="3320"/>
                </a:cubicBezTo>
                <a:lnTo>
                  <a:pt x="992" y="3334"/>
                </a:lnTo>
                <a:cubicBezTo>
                  <a:pt x="992" y="3338"/>
                  <a:pt x="992" y="3340"/>
                  <a:pt x="992" y="3340"/>
                </a:cubicBezTo>
                <a:cubicBezTo>
                  <a:pt x="996" y="3340"/>
                  <a:pt x="1012" y="3271"/>
                  <a:pt x="1049" y="3234"/>
                </a:cubicBezTo>
                <a:cubicBezTo>
                  <a:pt x="1061" y="3221"/>
                  <a:pt x="1063" y="3217"/>
                  <a:pt x="1060" y="3217"/>
                </a:cubicBezTo>
                <a:cubicBezTo>
                  <a:pt x="1056" y="3217"/>
                  <a:pt x="1043" y="3225"/>
                  <a:pt x="1035" y="3234"/>
                </a:cubicBezTo>
                <a:cubicBezTo>
                  <a:pt x="1032" y="3235"/>
                  <a:pt x="1031" y="3235"/>
                  <a:pt x="1029" y="3235"/>
                </a:cubicBezTo>
                <a:cubicBezTo>
                  <a:pt x="1008" y="3235"/>
                  <a:pt x="1021" y="3161"/>
                  <a:pt x="1035" y="3147"/>
                </a:cubicBezTo>
                <a:cubicBezTo>
                  <a:pt x="1063" y="3119"/>
                  <a:pt x="1049" y="3090"/>
                  <a:pt x="1035" y="3076"/>
                </a:cubicBezTo>
                <a:cubicBezTo>
                  <a:pt x="1020" y="3076"/>
                  <a:pt x="1006" y="3090"/>
                  <a:pt x="992" y="3119"/>
                </a:cubicBezTo>
                <a:lnTo>
                  <a:pt x="992" y="3133"/>
                </a:lnTo>
                <a:lnTo>
                  <a:pt x="992" y="3147"/>
                </a:lnTo>
                <a:cubicBezTo>
                  <a:pt x="989" y="3150"/>
                  <a:pt x="985" y="3151"/>
                  <a:pt x="981" y="3151"/>
                </a:cubicBezTo>
                <a:cubicBezTo>
                  <a:pt x="961" y="3151"/>
                  <a:pt x="929" y="3130"/>
                  <a:pt x="905" y="3119"/>
                </a:cubicBezTo>
                <a:cubicBezTo>
                  <a:pt x="891" y="3119"/>
                  <a:pt x="920" y="3032"/>
                  <a:pt x="963" y="2946"/>
                </a:cubicBezTo>
                <a:lnTo>
                  <a:pt x="1078" y="3032"/>
                </a:lnTo>
                <a:cubicBezTo>
                  <a:pt x="1107" y="3004"/>
                  <a:pt x="1063" y="2975"/>
                  <a:pt x="1049" y="2975"/>
                </a:cubicBezTo>
                <a:cubicBezTo>
                  <a:pt x="1035" y="2961"/>
                  <a:pt x="1020" y="2903"/>
                  <a:pt x="1020" y="2874"/>
                </a:cubicBezTo>
                <a:cubicBezTo>
                  <a:pt x="1020" y="2866"/>
                  <a:pt x="1018" y="2862"/>
                  <a:pt x="1014" y="2862"/>
                </a:cubicBezTo>
                <a:cubicBezTo>
                  <a:pt x="1005" y="2862"/>
                  <a:pt x="992" y="2879"/>
                  <a:pt x="992" y="2889"/>
                </a:cubicBezTo>
                <a:cubicBezTo>
                  <a:pt x="992" y="2903"/>
                  <a:pt x="948" y="2946"/>
                  <a:pt x="934" y="2961"/>
                </a:cubicBezTo>
                <a:cubicBezTo>
                  <a:pt x="933" y="2961"/>
                  <a:pt x="933" y="2962"/>
                  <a:pt x="932" y="2962"/>
                </a:cubicBezTo>
                <a:cubicBezTo>
                  <a:pt x="920" y="2962"/>
                  <a:pt x="922" y="2816"/>
                  <a:pt x="963" y="2803"/>
                </a:cubicBezTo>
                <a:cubicBezTo>
                  <a:pt x="1006" y="2788"/>
                  <a:pt x="1049" y="2759"/>
                  <a:pt x="1049" y="2745"/>
                </a:cubicBezTo>
                <a:cubicBezTo>
                  <a:pt x="1049" y="2731"/>
                  <a:pt x="963" y="2716"/>
                  <a:pt x="948" y="2688"/>
                </a:cubicBezTo>
                <a:cubicBezTo>
                  <a:pt x="943" y="2685"/>
                  <a:pt x="938" y="2684"/>
                  <a:pt x="934" y="2684"/>
                </a:cubicBezTo>
                <a:cubicBezTo>
                  <a:pt x="920" y="2684"/>
                  <a:pt x="920" y="2702"/>
                  <a:pt x="920" y="2702"/>
                </a:cubicBezTo>
                <a:cubicBezTo>
                  <a:pt x="930" y="2712"/>
                  <a:pt x="919" y="2722"/>
                  <a:pt x="906" y="2722"/>
                </a:cubicBezTo>
                <a:cubicBezTo>
                  <a:pt x="901" y="2722"/>
                  <a:pt x="895" y="2721"/>
                  <a:pt x="891" y="2716"/>
                </a:cubicBezTo>
                <a:lnTo>
                  <a:pt x="877" y="2702"/>
                </a:lnTo>
                <a:lnTo>
                  <a:pt x="862" y="2688"/>
                </a:lnTo>
                <a:cubicBezTo>
                  <a:pt x="834" y="2673"/>
                  <a:pt x="848" y="2616"/>
                  <a:pt x="891" y="2587"/>
                </a:cubicBezTo>
                <a:lnTo>
                  <a:pt x="891" y="2558"/>
                </a:lnTo>
                <a:cubicBezTo>
                  <a:pt x="905" y="2515"/>
                  <a:pt x="920" y="2530"/>
                  <a:pt x="948" y="2515"/>
                </a:cubicBezTo>
                <a:lnTo>
                  <a:pt x="1006" y="2501"/>
                </a:lnTo>
                <a:cubicBezTo>
                  <a:pt x="977" y="2472"/>
                  <a:pt x="977" y="2415"/>
                  <a:pt x="992" y="2386"/>
                </a:cubicBezTo>
                <a:lnTo>
                  <a:pt x="1006" y="2357"/>
                </a:lnTo>
                <a:lnTo>
                  <a:pt x="1035" y="2314"/>
                </a:lnTo>
                <a:cubicBezTo>
                  <a:pt x="1020" y="2271"/>
                  <a:pt x="977" y="2242"/>
                  <a:pt x="963" y="2242"/>
                </a:cubicBezTo>
                <a:cubicBezTo>
                  <a:pt x="948" y="2242"/>
                  <a:pt x="920" y="2271"/>
                  <a:pt x="934" y="2271"/>
                </a:cubicBezTo>
                <a:cubicBezTo>
                  <a:pt x="934" y="2285"/>
                  <a:pt x="862" y="2314"/>
                  <a:pt x="877" y="2343"/>
                </a:cubicBezTo>
                <a:cubicBezTo>
                  <a:pt x="891" y="2357"/>
                  <a:pt x="848" y="2415"/>
                  <a:pt x="848" y="2443"/>
                </a:cubicBezTo>
                <a:cubicBezTo>
                  <a:pt x="848" y="2449"/>
                  <a:pt x="843" y="2453"/>
                  <a:pt x="835" y="2453"/>
                </a:cubicBezTo>
                <a:cubicBezTo>
                  <a:pt x="824" y="2453"/>
                  <a:pt x="807" y="2446"/>
                  <a:pt x="790" y="2429"/>
                </a:cubicBezTo>
                <a:lnTo>
                  <a:pt x="776" y="2314"/>
                </a:lnTo>
                <a:cubicBezTo>
                  <a:pt x="776" y="2300"/>
                  <a:pt x="776" y="2271"/>
                  <a:pt x="776" y="2271"/>
                </a:cubicBezTo>
                <a:lnTo>
                  <a:pt x="790" y="2257"/>
                </a:lnTo>
                <a:cubicBezTo>
                  <a:pt x="819" y="2257"/>
                  <a:pt x="805" y="2242"/>
                  <a:pt x="776" y="2228"/>
                </a:cubicBezTo>
                <a:lnTo>
                  <a:pt x="776" y="2214"/>
                </a:lnTo>
                <a:cubicBezTo>
                  <a:pt x="776" y="2156"/>
                  <a:pt x="776" y="2113"/>
                  <a:pt x="733" y="2070"/>
                </a:cubicBezTo>
                <a:lnTo>
                  <a:pt x="733" y="2055"/>
                </a:lnTo>
                <a:cubicBezTo>
                  <a:pt x="747" y="2055"/>
                  <a:pt x="762" y="2027"/>
                  <a:pt x="790" y="2027"/>
                </a:cubicBezTo>
                <a:lnTo>
                  <a:pt x="805" y="1998"/>
                </a:lnTo>
                <a:lnTo>
                  <a:pt x="819" y="1984"/>
                </a:lnTo>
                <a:cubicBezTo>
                  <a:pt x="834" y="1969"/>
                  <a:pt x="819" y="1869"/>
                  <a:pt x="805" y="1840"/>
                </a:cubicBezTo>
                <a:cubicBezTo>
                  <a:pt x="790" y="1811"/>
                  <a:pt x="848" y="1739"/>
                  <a:pt x="877" y="1725"/>
                </a:cubicBezTo>
                <a:cubicBezTo>
                  <a:pt x="905" y="1711"/>
                  <a:pt x="905" y="1624"/>
                  <a:pt x="905" y="1596"/>
                </a:cubicBezTo>
                <a:cubicBezTo>
                  <a:pt x="891" y="1567"/>
                  <a:pt x="862" y="1553"/>
                  <a:pt x="834" y="1553"/>
                </a:cubicBezTo>
                <a:lnTo>
                  <a:pt x="790" y="1553"/>
                </a:lnTo>
                <a:cubicBezTo>
                  <a:pt x="790" y="1553"/>
                  <a:pt x="776" y="1524"/>
                  <a:pt x="776" y="1524"/>
                </a:cubicBezTo>
                <a:cubicBezTo>
                  <a:pt x="776" y="1510"/>
                  <a:pt x="790" y="1495"/>
                  <a:pt x="790" y="1495"/>
                </a:cubicBezTo>
                <a:lnTo>
                  <a:pt x="848" y="1481"/>
                </a:lnTo>
                <a:cubicBezTo>
                  <a:pt x="905" y="1481"/>
                  <a:pt x="948" y="1423"/>
                  <a:pt x="948" y="1409"/>
                </a:cubicBezTo>
                <a:cubicBezTo>
                  <a:pt x="948" y="1405"/>
                  <a:pt x="946" y="1403"/>
                  <a:pt x="942" y="1403"/>
                </a:cubicBezTo>
                <a:cubicBezTo>
                  <a:pt x="933" y="1403"/>
                  <a:pt x="916" y="1413"/>
                  <a:pt x="905" y="1423"/>
                </a:cubicBezTo>
                <a:cubicBezTo>
                  <a:pt x="891" y="1423"/>
                  <a:pt x="848" y="1423"/>
                  <a:pt x="848" y="1438"/>
                </a:cubicBezTo>
                <a:cubicBezTo>
                  <a:pt x="834" y="1438"/>
                  <a:pt x="805" y="1452"/>
                  <a:pt x="776" y="1452"/>
                </a:cubicBezTo>
                <a:lnTo>
                  <a:pt x="776" y="1409"/>
                </a:lnTo>
                <a:cubicBezTo>
                  <a:pt x="776" y="1380"/>
                  <a:pt x="776" y="1351"/>
                  <a:pt x="733" y="1351"/>
                </a:cubicBezTo>
                <a:cubicBezTo>
                  <a:pt x="725" y="1353"/>
                  <a:pt x="718" y="1354"/>
                  <a:pt x="712" y="1354"/>
                </a:cubicBezTo>
                <a:cubicBezTo>
                  <a:pt x="661" y="1354"/>
                  <a:pt x="663" y="1305"/>
                  <a:pt x="676" y="1280"/>
                </a:cubicBezTo>
                <a:cubicBezTo>
                  <a:pt x="704" y="1222"/>
                  <a:pt x="704" y="1136"/>
                  <a:pt x="805" y="1136"/>
                </a:cubicBezTo>
                <a:lnTo>
                  <a:pt x="819" y="1136"/>
                </a:lnTo>
                <a:cubicBezTo>
                  <a:pt x="848" y="1122"/>
                  <a:pt x="862" y="1107"/>
                  <a:pt x="848" y="1079"/>
                </a:cubicBezTo>
                <a:lnTo>
                  <a:pt x="848" y="1064"/>
                </a:lnTo>
                <a:lnTo>
                  <a:pt x="848" y="1050"/>
                </a:lnTo>
                <a:cubicBezTo>
                  <a:pt x="848" y="1035"/>
                  <a:pt x="862" y="1021"/>
                  <a:pt x="877" y="1021"/>
                </a:cubicBezTo>
                <a:cubicBezTo>
                  <a:pt x="891" y="1021"/>
                  <a:pt x="891" y="978"/>
                  <a:pt x="891" y="949"/>
                </a:cubicBezTo>
                <a:cubicBezTo>
                  <a:pt x="891" y="948"/>
                  <a:pt x="890" y="947"/>
                  <a:pt x="889" y="947"/>
                </a:cubicBezTo>
                <a:cubicBezTo>
                  <a:pt x="876" y="947"/>
                  <a:pt x="802" y="1009"/>
                  <a:pt x="776" y="1035"/>
                </a:cubicBezTo>
                <a:cubicBezTo>
                  <a:pt x="747" y="1079"/>
                  <a:pt x="704" y="1093"/>
                  <a:pt x="704" y="1093"/>
                </a:cubicBezTo>
                <a:cubicBezTo>
                  <a:pt x="704" y="1079"/>
                  <a:pt x="719" y="1050"/>
                  <a:pt x="719" y="1035"/>
                </a:cubicBezTo>
                <a:cubicBezTo>
                  <a:pt x="733" y="1021"/>
                  <a:pt x="690" y="964"/>
                  <a:pt x="661" y="949"/>
                </a:cubicBezTo>
                <a:cubicBezTo>
                  <a:pt x="651" y="939"/>
                  <a:pt x="626" y="929"/>
                  <a:pt x="608" y="929"/>
                </a:cubicBezTo>
                <a:cubicBezTo>
                  <a:pt x="600" y="929"/>
                  <a:pt x="594" y="931"/>
                  <a:pt x="589" y="935"/>
                </a:cubicBezTo>
                <a:cubicBezTo>
                  <a:pt x="575" y="935"/>
                  <a:pt x="561" y="906"/>
                  <a:pt x="546" y="892"/>
                </a:cubicBezTo>
                <a:lnTo>
                  <a:pt x="546" y="863"/>
                </a:lnTo>
                <a:cubicBezTo>
                  <a:pt x="546" y="849"/>
                  <a:pt x="575" y="834"/>
                  <a:pt x="575" y="820"/>
                </a:cubicBezTo>
                <a:cubicBezTo>
                  <a:pt x="604" y="748"/>
                  <a:pt x="690" y="676"/>
                  <a:pt x="604" y="576"/>
                </a:cubicBezTo>
                <a:cubicBezTo>
                  <a:pt x="589" y="576"/>
                  <a:pt x="604" y="561"/>
                  <a:pt x="604" y="547"/>
                </a:cubicBezTo>
                <a:cubicBezTo>
                  <a:pt x="604" y="518"/>
                  <a:pt x="618" y="489"/>
                  <a:pt x="604" y="461"/>
                </a:cubicBezTo>
                <a:cubicBezTo>
                  <a:pt x="589" y="446"/>
                  <a:pt x="589" y="432"/>
                  <a:pt x="604" y="418"/>
                </a:cubicBezTo>
                <a:lnTo>
                  <a:pt x="618" y="403"/>
                </a:lnTo>
                <a:cubicBezTo>
                  <a:pt x="647" y="375"/>
                  <a:pt x="604" y="288"/>
                  <a:pt x="546" y="216"/>
                </a:cubicBezTo>
                <a:lnTo>
                  <a:pt x="589" y="145"/>
                </a:lnTo>
                <a:lnTo>
                  <a:pt x="632" y="73"/>
                </a:lnTo>
                <a:cubicBezTo>
                  <a:pt x="622" y="69"/>
                  <a:pt x="613" y="68"/>
                  <a:pt x="604" y="68"/>
                </a:cubicBezTo>
                <a:cubicBezTo>
                  <a:pt x="577" y="68"/>
                  <a:pt x="561" y="86"/>
                  <a:pt x="561" y="130"/>
                </a:cubicBezTo>
                <a:lnTo>
                  <a:pt x="517" y="159"/>
                </a:lnTo>
                <a:cubicBezTo>
                  <a:pt x="446" y="188"/>
                  <a:pt x="532" y="231"/>
                  <a:pt x="517" y="274"/>
                </a:cubicBezTo>
                <a:cubicBezTo>
                  <a:pt x="517" y="288"/>
                  <a:pt x="503" y="303"/>
                  <a:pt x="489" y="303"/>
                </a:cubicBezTo>
                <a:lnTo>
                  <a:pt x="474" y="331"/>
                </a:lnTo>
                <a:cubicBezTo>
                  <a:pt x="459" y="355"/>
                  <a:pt x="443" y="366"/>
                  <a:pt x="427" y="366"/>
                </a:cubicBezTo>
                <a:cubicBezTo>
                  <a:pt x="414" y="366"/>
                  <a:pt x="401" y="359"/>
                  <a:pt x="388" y="346"/>
                </a:cubicBezTo>
                <a:lnTo>
                  <a:pt x="359" y="317"/>
                </a:lnTo>
                <a:cubicBezTo>
                  <a:pt x="355" y="309"/>
                  <a:pt x="349" y="307"/>
                  <a:pt x="342" y="307"/>
                </a:cubicBezTo>
                <a:cubicBezTo>
                  <a:pt x="330" y="307"/>
                  <a:pt x="314" y="313"/>
                  <a:pt x="299" y="313"/>
                </a:cubicBezTo>
                <a:cubicBezTo>
                  <a:pt x="290" y="313"/>
                  <a:pt x="281" y="311"/>
                  <a:pt x="273" y="303"/>
                </a:cubicBezTo>
                <a:cubicBezTo>
                  <a:pt x="268" y="292"/>
                  <a:pt x="256" y="285"/>
                  <a:pt x="243" y="285"/>
                </a:cubicBezTo>
                <a:cubicBezTo>
                  <a:pt x="223" y="285"/>
                  <a:pt x="201" y="302"/>
                  <a:pt x="201" y="346"/>
                </a:cubicBezTo>
                <a:cubicBezTo>
                  <a:pt x="201" y="360"/>
                  <a:pt x="187" y="375"/>
                  <a:pt x="187" y="403"/>
                </a:cubicBezTo>
                <a:lnTo>
                  <a:pt x="173" y="418"/>
                </a:lnTo>
                <a:cubicBezTo>
                  <a:pt x="187" y="432"/>
                  <a:pt x="244" y="446"/>
                  <a:pt x="259" y="475"/>
                </a:cubicBezTo>
                <a:cubicBezTo>
                  <a:pt x="259" y="485"/>
                  <a:pt x="262" y="490"/>
                  <a:pt x="268" y="490"/>
                </a:cubicBezTo>
                <a:cubicBezTo>
                  <a:pt x="277" y="490"/>
                  <a:pt x="293" y="474"/>
                  <a:pt x="302" y="446"/>
                </a:cubicBezTo>
                <a:lnTo>
                  <a:pt x="331" y="403"/>
                </a:lnTo>
                <a:cubicBezTo>
                  <a:pt x="338" y="396"/>
                  <a:pt x="349" y="392"/>
                  <a:pt x="359" y="392"/>
                </a:cubicBezTo>
                <a:cubicBezTo>
                  <a:pt x="370" y="392"/>
                  <a:pt x="381" y="396"/>
                  <a:pt x="388" y="403"/>
                </a:cubicBezTo>
                <a:cubicBezTo>
                  <a:pt x="403" y="418"/>
                  <a:pt x="446" y="418"/>
                  <a:pt x="403" y="461"/>
                </a:cubicBezTo>
                <a:lnTo>
                  <a:pt x="403" y="475"/>
                </a:lnTo>
                <a:cubicBezTo>
                  <a:pt x="403" y="489"/>
                  <a:pt x="431" y="547"/>
                  <a:pt x="460" y="590"/>
                </a:cubicBezTo>
                <a:lnTo>
                  <a:pt x="460" y="648"/>
                </a:lnTo>
                <a:cubicBezTo>
                  <a:pt x="460" y="676"/>
                  <a:pt x="460" y="691"/>
                  <a:pt x="474" y="705"/>
                </a:cubicBezTo>
                <a:lnTo>
                  <a:pt x="489" y="762"/>
                </a:lnTo>
                <a:cubicBezTo>
                  <a:pt x="489" y="806"/>
                  <a:pt x="431" y="849"/>
                  <a:pt x="359" y="863"/>
                </a:cubicBezTo>
                <a:lnTo>
                  <a:pt x="316" y="877"/>
                </a:lnTo>
                <a:cubicBezTo>
                  <a:pt x="288" y="877"/>
                  <a:pt x="273" y="906"/>
                  <a:pt x="273" y="920"/>
                </a:cubicBezTo>
                <a:lnTo>
                  <a:pt x="259" y="935"/>
                </a:lnTo>
                <a:cubicBezTo>
                  <a:pt x="259" y="949"/>
                  <a:pt x="273" y="949"/>
                  <a:pt x="288" y="964"/>
                </a:cubicBezTo>
                <a:lnTo>
                  <a:pt x="302" y="949"/>
                </a:lnTo>
                <a:cubicBezTo>
                  <a:pt x="308" y="943"/>
                  <a:pt x="316" y="940"/>
                  <a:pt x="325" y="940"/>
                </a:cubicBezTo>
                <a:cubicBezTo>
                  <a:pt x="338" y="940"/>
                  <a:pt x="351" y="947"/>
                  <a:pt x="359" y="964"/>
                </a:cubicBezTo>
                <a:cubicBezTo>
                  <a:pt x="359" y="964"/>
                  <a:pt x="345" y="992"/>
                  <a:pt x="331" y="1007"/>
                </a:cubicBezTo>
                <a:cubicBezTo>
                  <a:pt x="316" y="1021"/>
                  <a:pt x="288" y="1021"/>
                  <a:pt x="288" y="1035"/>
                </a:cubicBezTo>
                <a:cubicBezTo>
                  <a:pt x="254" y="1077"/>
                  <a:pt x="221" y="1100"/>
                  <a:pt x="184" y="1100"/>
                </a:cubicBezTo>
                <a:cubicBezTo>
                  <a:pt x="158" y="1100"/>
                  <a:pt x="131" y="1088"/>
                  <a:pt x="101" y="1064"/>
                </a:cubicBezTo>
                <a:lnTo>
                  <a:pt x="101" y="1064"/>
                </a:lnTo>
                <a:cubicBezTo>
                  <a:pt x="86" y="1079"/>
                  <a:pt x="101" y="1093"/>
                  <a:pt x="115" y="1122"/>
                </a:cubicBezTo>
                <a:lnTo>
                  <a:pt x="130" y="1136"/>
                </a:lnTo>
                <a:cubicBezTo>
                  <a:pt x="144" y="1150"/>
                  <a:pt x="173" y="1165"/>
                  <a:pt x="173" y="1165"/>
                </a:cubicBezTo>
                <a:lnTo>
                  <a:pt x="158" y="1222"/>
                </a:lnTo>
                <a:cubicBezTo>
                  <a:pt x="130" y="1280"/>
                  <a:pt x="86" y="1337"/>
                  <a:pt x="58" y="1337"/>
                </a:cubicBezTo>
                <a:lnTo>
                  <a:pt x="86" y="1380"/>
                </a:lnTo>
                <a:cubicBezTo>
                  <a:pt x="86" y="1380"/>
                  <a:pt x="130" y="1380"/>
                  <a:pt x="144" y="1366"/>
                </a:cubicBezTo>
                <a:cubicBezTo>
                  <a:pt x="173" y="1337"/>
                  <a:pt x="201" y="1308"/>
                  <a:pt x="230" y="1265"/>
                </a:cubicBezTo>
                <a:cubicBezTo>
                  <a:pt x="248" y="1248"/>
                  <a:pt x="255" y="1235"/>
                  <a:pt x="261" y="1235"/>
                </a:cubicBezTo>
                <a:cubicBezTo>
                  <a:pt x="264" y="1235"/>
                  <a:pt x="268" y="1240"/>
                  <a:pt x="273" y="1251"/>
                </a:cubicBezTo>
                <a:cubicBezTo>
                  <a:pt x="302" y="1308"/>
                  <a:pt x="359" y="1351"/>
                  <a:pt x="345" y="1409"/>
                </a:cubicBezTo>
                <a:cubicBezTo>
                  <a:pt x="345" y="1481"/>
                  <a:pt x="244" y="1438"/>
                  <a:pt x="216" y="1481"/>
                </a:cubicBezTo>
                <a:cubicBezTo>
                  <a:pt x="216" y="1486"/>
                  <a:pt x="214" y="1487"/>
                  <a:pt x="212" y="1487"/>
                </a:cubicBezTo>
                <a:cubicBezTo>
                  <a:pt x="208" y="1487"/>
                  <a:pt x="201" y="1481"/>
                  <a:pt x="201" y="1481"/>
                </a:cubicBezTo>
                <a:cubicBezTo>
                  <a:pt x="130" y="1510"/>
                  <a:pt x="130" y="1524"/>
                  <a:pt x="144" y="1581"/>
                </a:cubicBezTo>
                <a:cubicBezTo>
                  <a:pt x="158" y="1596"/>
                  <a:pt x="173" y="1624"/>
                  <a:pt x="173" y="1639"/>
                </a:cubicBezTo>
                <a:lnTo>
                  <a:pt x="158" y="1725"/>
                </a:lnTo>
                <a:cubicBezTo>
                  <a:pt x="180" y="1747"/>
                  <a:pt x="209" y="1754"/>
                  <a:pt x="234" y="1754"/>
                </a:cubicBezTo>
                <a:cubicBezTo>
                  <a:pt x="259" y="1754"/>
                  <a:pt x="280" y="1747"/>
                  <a:pt x="288" y="1739"/>
                </a:cubicBezTo>
                <a:cubicBezTo>
                  <a:pt x="289" y="1738"/>
                  <a:pt x="291" y="1737"/>
                  <a:pt x="293" y="1737"/>
                </a:cubicBezTo>
                <a:cubicBezTo>
                  <a:pt x="311" y="1737"/>
                  <a:pt x="344" y="1787"/>
                  <a:pt x="331" y="1826"/>
                </a:cubicBezTo>
                <a:cubicBezTo>
                  <a:pt x="331" y="1854"/>
                  <a:pt x="345" y="1897"/>
                  <a:pt x="345" y="1897"/>
                </a:cubicBezTo>
                <a:cubicBezTo>
                  <a:pt x="359" y="1912"/>
                  <a:pt x="345" y="1926"/>
                  <a:pt x="345" y="1926"/>
                </a:cubicBezTo>
                <a:cubicBezTo>
                  <a:pt x="331" y="1941"/>
                  <a:pt x="331" y="1969"/>
                  <a:pt x="331" y="1984"/>
                </a:cubicBezTo>
                <a:cubicBezTo>
                  <a:pt x="331" y="1984"/>
                  <a:pt x="369" y="1971"/>
                  <a:pt x="403" y="1971"/>
                </a:cubicBezTo>
                <a:cubicBezTo>
                  <a:pt x="420" y="1971"/>
                  <a:pt x="436" y="1974"/>
                  <a:pt x="446" y="1984"/>
                </a:cubicBezTo>
                <a:cubicBezTo>
                  <a:pt x="460" y="1998"/>
                  <a:pt x="446" y="2084"/>
                  <a:pt x="431" y="2113"/>
                </a:cubicBezTo>
                <a:cubicBezTo>
                  <a:pt x="417" y="2142"/>
                  <a:pt x="460" y="2156"/>
                  <a:pt x="489" y="2156"/>
                </a:cubicBezTo>
                <a:cubicBezTo>
                  <a:pt x="503" y="2156"/>
                  <a:pt x="517" y="2142"/>
                  <a:pt x="489" y="2127"/>
                </a:cubicBezTo>
                <a:lnTo>
                  <a:pt x="489" y="2113"/>
                </a:lnTo>
                <a:lnTo>
                  <a:pt x="489" y="2099"/>
                </a:lnTo>
                <a:cubicBezTo>
                  <a:pt x="503" y="2084"/>
                  <a:pt x="546" y="2084"/>
                  <a:pt x="589" y="2084"/>
                </a:cubicBezTo>
                <a:lnTo>
                  <a:pt x="618" y="2070"/>
                </a:lnTo>
                <a:cubicBezTo>
                  <a:pt x="618" y="2070"/>
                  <a:pt x="647" y="2099"/>
                  <a:pt x="647" y="2113"/>
                </a:cubicBezTo>
                <a:lnTo>
                  <a:pt x="647" y="2127"/>
                </a:lnTo>
                <a:cubicBezTo>
                  <a:pt x="618" y="2142"/>
                  <a:pt x="676" y="2185"/>
                  <a:pt x="690" y="2199"/>
                </a:cubicBezTo>
                <a:cubicBezTo>
                  <a:pt x="704" y="2199"/>
                  <a:pt x="632" y="2271"/>
                  <a:pt x="647" y="2314"/>
                </a:cubicBezTo>
                <a:cubicBezTo>
                  <a:pt x="647" y="2343"/>
                  <a:pt x="604" y="2372"/>
                  <a:pt x="546" y="2372"/>
                </a:cubicBezTo>
                <a:lnTo>
                  <a:pt x="517" y="2357"/>
                </a:lnTo>
                <a:cubicBezTo>
                  <a:pt x="503" y="2357"/>
                  <a:pt x="489" y="2343"/>
                  <a:pt x="489" y="2328"/>
                </a:cubicBezTo>
                <a:lnTo>
                  <a:pt x="489" y="2314"/>
                </a:lnTo>
                <a:cubicBezTo>
                  <a:pt x="503" y="2300"/>
                  <a:pt x="604" y="2271"/>
                  <a:pt x="604" y="2228"/>
                </a:cubicBezTo>
                <a:cubicBezTo>
                  <a:pt x="604" y="2206"/>
                  <a:pt x="593" y="2199"/>
                  <a:pt x="580" y="2199"/>
                </a:cubicBezTo>
                <a:cubicBezTo>
                  <a:pt x="568" y="2199"/>
                  <a:pt x="553" y="2206"/>
                  <a:pt x="546" y="2214"/>
                </a:cubicBezTo>
                <a:cubicBezTo>
                  <a:pt x="517" y="2242"/>
                  <a:pt x="474" y="2271"/>
                  <a:pt x="431" y="2300"/>
                </a:cubicBezTo>
                <a:lnTo>
                  <a:pt x="417" y="2328"/>
                </a:lnTo>
                <a:lnTo>
                  <a:pt x="417" y="2372"/>
                </a:lnTo>
                <a:cubicBezTo>
                  <a:pt x="431" y="2415"/>
                  <a:pt x="446" y="2530"/>
                  <a:pt x="431" y="2558"/>
                </a:cubicBezTo>
                <a:cubicBezTo>
                  <a:pt x="427" y="2562"/>
                  <a:pt x="423" y="2564"/>
                  <a:pt x="417" y="2564"/>
                </a:cubicBezTo>
                <a:cubicBezTo>
                  <a:pt x="403" y="2564"/>
                  <a:pt x="384" y="2551"/>
                  <a:pt x="374" y="2530"/>
                </a:cubicBezTo>
                <a:lnTo>
                  <a:pt x="359" y="2501"/>
                </a:lnTo>
                <a:lnTo>
                  <a:pt x="345" y="2487"/>
                </a:lnTo>
                <a:cubicBezTo>
                  <a:pt x="345" y="2481"/>
                  <a:pt x="343" y="2477"/>
                  <a:pt x="340" y="2477"/>
                </a:cubicBezTo>
                <a:cubicBezTo>
                  <a:pt x="336" y="2477"/>
                  <a:pt x="331" y="2484"/>
                  <a:pt x="331" y="2501"/>
                </a:cubicBezTo>
                <a:lnTo>
                  <a:pt x="230" y="2530"/>
                </a:lnTo>
                <a:cubicBezTo>
                  <a:pt x="244" y="2601"/>
                  <a:pt x="273" y="2716"/>
                  <a:pt x="288" y="2774"/>
                </a:cubicBezTo>
                <a:lnTo>
                  <a:pt x="302" y="2817"/>
                </a:lnTo>
                <a:lnTo>
                  <a:pt x="302" y="2831"/>
                </a:lnTo>
                <a:cubicBezTo>
                  <a:pt x="302" y="2831"/>
                  <a:pt x="331" y="2803"/>
                  <a:pt x="345" y="2788"/>
                </a:cubicBezTo>
                <a:cubicBezTo>
                  <a:pt x="349" y="2781"/>
                  <a:pt x="352" y="2777"/>
                  <a:pt x="354" y="2777"/>
                </a:cubicBezTo>
                <a:cubicBezTo>
                  <a:pt x="360" y="2777"/>
                  <a:pt x="363" y="2804"/>
                  <a:pt x="374" y="2846"/>
                </a:cubicBezTo>
                <a:lnTo>
                  <a:pt x="359" y="2860"/>
                </a:lnTo>
                <a:cubicBezTo>
                  <a:pt x="273" y="2903"/>
                  <a:pt x="316" y="2989"/>
                  <a:pt x="273" y="3047"/>
                </a:cubicBezTo>
                <a:cubicBezTo>
                  <a:pt x="244" y="3076"/>
                  <a:pt x="288" y="3104"/>
                  <a:pt x="302" y="3119"/>
                </a:cubicBezTo>
                <a:cubicBezTo>
                  <a:pt x="313" y="3130"/>
                  <a:pt x="324" y="3134"/>
                  <a:pt x="334" y="3134"/>
                </a:cubicBezTo>
                <a:cubicBezTo>
                  <a:pt x="351" y="3134"/>
                  <a:pt x="365" y="3122"/>
                  <a:pt x="374" y="3104"/>
                </a:cubicBezTo>
                <a:lnTo>
                  <a:pt x="388" y="3047"/>
                </a:lnTo>
                <a:cubicBezTo>
                  <a:pt x="411" y="3030"/>
                  <a:pt x="429" y="3022"/>
                  <a:pt x="444" y="3022"/>
                </a:cubicBezTo>
                <a:cubicBezTo>
                  <a:pt x="466" y="3022"/>
                  <a:pt x="480" y="3041"/>
                  <a:pt x="489" y="3076"/>
                </a:cubicBezTo>
                <a:lnTo>
                  <a:pt x="489" y="3119"/>
                </a:lnTo>
                <a:cubicBezTo>
                  <a:pt x="489" y="3162"/>
                  <a:pt x="546" y="3205"/>
                  <a:pt x="503" y="3248"/>
                </a:cubicBezTo>
                <a:cubicBezTo>
                  <a:pt x="474" y="3291"/>
                  <a:pt x="561" y="3334"/>
                  <a:pt x="503" y="3363"/>
                </a:cubicBezTo>
                <a:cubicBezTo>
                  <a:pt x="503" y="3363"/>
                  <a:pt x="503" y="3392"/>
                  <a:pt x="503" y="3392"/>
                </a:cubicBezTo>
                <a:lnTo>
                  <a:pt x="532" y="3406"/>
                </a:lnTo>
                <a:cubicBezTo>
                  <a:pt x="575" y="3435"/>
                  <a:pt x="517" y="3449"/>
                  <a:pt x="503" y="3449"/>
                </a:cubicBezTo>
                <a:cubicBezTo>
                  <a:pt x="474" y="3449"/>
                  <a:pt x="431" y="3435"/>
                  <a:pt x="403" y="3420"/>
                </a:cubicBezTo>
                <a:lnTo>
                  <a:pt x="388" y="3392"/>
                </a:lnTo>
                <a:cubicBezTo>
                  <a:pt x="388" y="3377"/>
                  <a:pt x="403" y="3349"/>
                  <a:pt x="417" y="3320"/>
                </a:cubicBezTo>
                <a:lnTo>
                  <a:pt x="460" y="3248"/>
                </a:lnTo>
                <a:cubicBezTo>
                  <a:pt x="446" y="3219"/>
                  <a:pt x="431" y="3191"/>
                  <a:pt x="417" y="3176"/>
                </a:cubicBezTo>
                <a:cubicBezTo>
                  <a:pt x="403" y="3176"/>
                  <a:pt x="374" y="3191"/>
                  <a:pt x="359" y="3191"/>
                </a:cubicBezTo>
                <a:cubicBezTo>
                  <a:pt x="302" y="3219"/>
                  <a:pt x="359" y="3234"/>
                  <a:pt x="359" y="3248"/>
                </a:cubicBezTo>
                <a:cubicBezTo>
                  <a:pt x="388" y="3291"/>
                  <a:pt x="331" y="3334"/>
                  <a:pt x="331" y="3377"/>
                </a:cubicBezTo>
                <a:lnTo>
                  <a:pt x="331" y="3392"/>
                </a:lnTo>
                <a:cubicBezTo>
                  <a:pt x="288" y="3392"/>
                  <a:pt x="288" y="3420"/>
                  <a:pt x="316" y="3435"/>
                </a:cubicBezTo>
                <a:lnTo>
                  <a:pt x="331" y="3449"/>
                </a:lnTo>
                <a:lnTo>
                  <a:pt x="359" y="3521"/>
                </a:lnTo>
                <a:cubicBezTo>
                  <a:pt x="431" y="3535"/>
                  <a:pt x="474" y="3550"/>
                  <a:pt x="446" y="3578"/>
                </a:cubicBezTo>
                <a:lnTo>
                  <a:pt x="431" y="3578"/>
                </a:lnTo>
                <a:lnTo>
                  <a:pt x="403" y="3564"/>
                </a:lnTo>
                <a:cubicBezTo>
                  <a:pt x="392" y="3560"/>
                  <a:pt x="383" y="3559"/>
                  <a:pt x="375" y="3559"/>
                </a:cubicBezTo>
                <a:cubicBezTo>
                  <a:pt x="353" y="3559"/>
                  <a:pt x="345" y="3575"/>
                  <a:pt x="345" y="3607"/>
                </a:cubicBezTo>
                <a:lnTo>
                  <a:pt x="374" y="3650"/>
                </a:lnTo>
                <a:cubicBezTo>
                  <a:pt x="388" y="3665"/>
                  <a:pt x="388" y="3722"/>
                  <a:pt x="388" y="3736"/>
                </a:cubicBezTo>
                <a:cubicBezTo>
                  <a:pt x="376" y="3744"/>
                  <a:pt x="366" y="3748"/>
                  <a:pt x="358" y="3748"/>
                </a:cubicBezTo>
                <a:cubicBezTo>
                  <a:pt x="338" y="3748"/>
                  <a:pt x="331" y="3724"/>
                  <a:pt x="331" y="3693"/>
                </a:cubicBezTo>
                <a:cubicBezTo>
                  <a:pt x="302" y="3679"/>
                  <a:pt x="259" y="3665"/>
                  <a:pt x="244" y="3665"/>
                </a:cubicBezTo>
                <a:lnTo>
                  <a:pt x="230" y="3650"/>
                </a:lnTo>
                <a:cubicBezTo>
                  <a:pt x="230" y="3623"/>
                  <a:pt x="219" y="3613"/>
                  <a:pt x="206" y="3613"/>
                </a:cubicBezTo>
                <a:cubicBezTo>
                  <a:pt x="199" y="3613"/>
                  <a:pt x="192" y="3616"/>
                  <a:pt x="187" y="3622"/>
                </a:cubicBezTo>
                <a:lnTo>
                  <a:pt x="173" y="3650"/>
                </a:lnTo>
                <a:cubicBezTo>
                  <a:pt x="173" y="3679"/>
                  <a:pt x="230" y="3708"/>
                  <a:pt x="259" y="3708"/>
                </a:cubicBezTo>
                <a:cubicBezTo>
                  <a:pt x="273" y="3708"/>
                  <a:pt x="316" y="3780"/>
                  <a:pt x="359" y="3851"/>
                </a:cubicBezTo>
                <a:lnTo>
                  <a:pt x="403" y="3894"/>
                </a:lnTo>
                <a:cubicBezTo>
                  <a:pt x="417" y="3909"/>
                  <a:pt x="431" y="3952"/>
                  <a:pt x="417" y="3952"/>
                </a:cubicBezTo>
                <a:lnTo>
                  <a:pt x="403" y="3966"/>
                </a:lnTo>
                <a:cubicBezTo>
                  <a:pt x="374" y="3981"/>
                  <a:pt x="446" y="4081"/>
                  <a:pt x="431" y="4110"/>
                </a:cubicBezTo>
                <a:cubicBezTo>
                  <a:pt x="417" y="4153"/>
                  <a:pt x="374" y="4196"/>
                  <a:pt x="359" y="4211"/>
                </a:cubicBezTo>
                <a:lnTo>
                  <a:pt x="331" y="4211"/>
                </a:lnTo>
                <a:cubicBezTo>
                  <a:pt x="331" y="4225"/>
                  <a:pt x="374" y="4225"/>
                  <a:pt x="388" y="4225"/>
                </a:cubicBezTo>
                <a:cubicBezTo>
                  <a:pt x="403" y="4239"/>
                  <a:pt x="403" y="4268"/>
                  <a:pt x="374" y="4297"/>
                </a:cubicBezTo>
                <a:lnTo>
                  <a:pt x="359" y="4326"/>
                </a:lnTo>
                <a:lnTo>
                  <a:pt x="359" y="4354"/>
                </a:lnTo>
                <a:cubicBezTo>
                  <a:pt x="368" y="4379"/>
                  <a:pt x="371" y="4395"/>
                  <a:pt x="364" y="4395"/>
                </a:cubicBezTo>
                <a:cubicBezTo>
                  <a:pt x="359" y="4395"/>
                  <a:pt x="349" y="4387"/>
                  <a:pt x="331" y="4369"/>
                </a:cubicBezTo>
                <a:lnTo>
                  <a:pt x="302" y="4354"/>
                </a:lnTo>
                <a:lnTo>
                  <a:pt x="273" y="4354"/>
                </a:lnTo>
                <a:cubicBezTo>
                  <a:pt x="230" y="4354"/>
                  <a:pt x="201" y="4311"/>
                  <a:pt x="201" y="4268"/>
                </a:cubicBezTo>
                <a:lnTo>
                  <a:pt x="201" y="4268"/>
                </a:lnTo>
                <a:lnTo>
                  <a:pt x="273" y="4282"/>
                </a:lnTo>
                <a:cubicBezTo>
                  <a:pt x="288" y="4282"/>
                  <a:pt x="288" y="4268"/>
                  <a:pt x="302" y="4268"/>
                </a:cubicBezTo>
                <a:lnTo>
                  <a:pt x="302" y="4254"/>
                </a:lnTo>
                <a:cubicBezTo>
                  <a:pt x="273" y="4225"/>
                  <a:pt x="259" y="4211"/>
                  <a:pt x="244" y="4182"/>
                </a:cubicBezTo>
                <a:lnTo>
                  <a:pt x="230" y="4167"/>
                </a:lnTo>
                <a:cubicBezTo>
                  <a:pt x="230" y="4153"/>
                  <a:pt x="302" y="4124"/>
                  <a:pt x="316" y="4124"/>
                </a:cubicBezTo>
                <a:cubicBezTo>
                  <a:pt x="345" y="4124"/>
                  <a:pt x="359" y="4081"/>
                  <a:pt x="359" y="4067"/>
                </a:cubicBezTo>
                <a:cubicBezTo>
                  <a:pt x="359" y="4060"/>
                  <a:pt x="352" y="4056"/>
                  <a:pt x="345" y="4056"/>
                </a:cubicBezTo>
                <a:cubicBezTo>
                  <a:pt x="338" y="4056"/>
                  <a:pt x="331" y="4060"/>
                  <a:pt x="331" y="4067"/>
                </a:cubicBezTo>
                <a:cubicBezTo>
                  <a:pt x="331" y="4081"/>
                  <a:pt x="288" y="4096"/>
                  <a:pt x="230" y="4110"/>
                </a:cubicBezTo>
                <a:lnTo>
                  <a:pt x="173" y="4124"/>
                </a:lnTo>
                <a:cubicBezTo>
                  <a:pt x="158" y="4096"/>
                  <a:pt x="158" y="4024"/>
                  <a:pt x="187" y="3952"/>
                </a:cubicBezTo>
                <a:lnTo>
                  <a:pt x="244" y="3909"/>
                </a:lnTo>
                <a:cubicBezTo>
                  <a:pt x="273" y="3894"/>
                  <a:pt x="273" y="3866"/>
                  <a:pt x="259" y="3851"/>
                </a:cubicBezTo>
                <a:cubicBezTo>
                  <a:pt x="255" y="3847"/>
                  <a:pt x="249" y="3845"/>
                  <a:pt x="243" y="3845"/>
                </a:cubicBezTo>
                <a:cubicBezTo>
                  <a:pt x="229" y="3845"/>
                  <a:pt x="212" y="3856"/>
                  <a:pt x="201" y="3866"/>
                </a:cubicBezTo>
                <a:lnTo>
                  <a:pt x="187" y="3866"/>
                </a:lnTo>
                <a:cubicBezTo>
                  <a:pt x="176" y="3877"/>
                  <a:pt x="163" y="3881"/>
                  <a:pt x="151" y="3881"/>
                </a:cubicBezTo>
                <a:cubicBezTo>
                  <a:pt x="132" y="3881"/>
                  <a:pt x="115" y="3869"/>
                  <a:pt x="115" y="3851"/>
                </a:cubicBezTo>
                <a:cubicBezTo>
                  <a:pt x="114" y="3850"/>
                  <a:pt x="113" y="3850"/>
                  <a:pt x="112" y="3850"/>
                </a:cubicBezTo>
                <a:cubicBezTo>
                  <a:pt x="95" y="3850"/>
                  <a:pt x="58" y="3940"/>
                  <a:pt x="58" y="3981"/>
                </a:cubicBezTo>
                <a:cubicBezTo>
                  <a:pt x="47" y="4013"/>
                  <a:pt x="52" y="4029"/>
                  <a:pt x="62" y="4029"/>
                </a:cubicBezTo>
                <a:cubicBezTo>
                  <a:pt x="65" y="4029"/>
                  <a:pt x="68" y="4027"/>
                  <a:pt x="72" y="4024"/>
                </a:cubicBezTo>
                <a:lnTo>
                  <a:pt x="72" y="4009"/>
                </a:lnTo>
                <a:lnTo>
                  <a:pt x="72" y="3981"/>
                </a:lnTo>
                <a:cubicBezTo>
                  <a:pt x="101" y="3981"/>
                  <a:pt x="130" y="3995"/>
                  <a:pt x="144" y="4009"/>
                </a:cubicBezTo>
                <a:lnTo>
                  <a:pt x="130" y="4038"/>
                </a:lnTo>
                <a:cubicBezTo>
                  <a:pt x="86" y="4081"/>
                  <a:pt x="58" y="4124"/>
                  <a:pt x="29" y="4167"/>
                </a:cubicBezTo>
                <a:cubicBezTo>
                  <a:pt x="0" y="4196"/>
                  <a:pt x="0" y="4225"/>
                  <a:pt x="43" y="4225"/>
                </a:cubicBezTo>
                <a:cubicBezTo>
                  <a:pt x="86" y="4225"/>
                  <a:pt x="72" y="4254"/>
                  <a:pt x="86" y="4282"/>
                </a:cubicBezTo>
                <a:lnTo>
                  <a:pt x="144" y="4282"/>
                </a:lnTo>
                <a:cubicBezTo>
                  <a:pt x="145" y="4281"/>
                  <a:pt x="147" y="4280"/>
                  <a:pt x="149" y="4280"/>
                </a:cubicBezTo>
                <a:cubicBezTo>
                  <a:pt x="161" y="4280"/>
                  <a:pt x="173" y="4327"/>
                  <a:pt x="173" y="4340"/>
                </a:cubicBezTo>
                <a:cubicBezTo>
                  <a:pt x="173" y="4360"/>
                  <a:pt x="130" y="4381"/>
                  <a:pt x="104" y="4381"/>
                </a:cubicBezTo>
                <a:cubicBezTo>
                  <a:pt x="94" y="4381"/>
                  <a:pt x="86" y="4377"/>
                  <a:pt x="86" y="4369"/>
                </a:cubicBezTo>
                <a:cubicBezTo>
                  <a:pt x="84" y="4363"/>
                  <a:pt x="80" y="4361"/>
                  <a:pt x="76" y="4361"/>
                </a:cubicBezTo>
                <a:cubicBezTo>
                  <a:pt x="57" y="4361"/>
                  <a:pt x="29" y="4403"/>
                  <a:pt x="29" y="4426"/>
                </a:cubicBezTo>
                <a:cubicBezTo>
                  <a:pt x="18" y="4447"/>
                  <a:pt x="39" y="4460"/>
                  <a:pt x="56" y="4460"/>
                </a:cubicBezTo>
                <a:cubicBezTo>
                  <a:pt x="62" y="4460"/>
                  <a:pt x="68" y="4459"/>
                  <a:pt x="72" y="4455"/>
                </a:cubicBezTo>
                <a:cubicBezTo>
                  <a:pt x="86" y="4455"/>
                  <a:pt x="144" y="4455"/>
                  <a:pt x="187" y="4469"/>
                </a:cubicBezTo>
                <a:lnTo>
                  <a:pt x="216" y="4426"/>
                </a:lnTo>
                <a:cubicBezTo>
                  <a:pt x="230" y="4426"/>
                  <a:pt x="259" y="4426"/>
                  <a:pt x="273" y="4440"/>
                </a:cubicBezTo>
                <a:lnTo>
                  <a:pt x="288" y="4469"/>
                </a:lnTo>
                <a:cubicBezTo>
                  <a:pt x="298" y="4490"/>
                  <a:pt x="309" y="4504"/>
                  <a:pt x="319" y="4504"/>
                </a:cubicBezTo>
                <a:cubicBezTo>
                  <a:pt x="323" y="4504"/>
                  <a:pt x="327" y="4502"/>
                  <a:pt x="331" y="4498"/>
                </a:cubicBezTo>
                <a:lnTo>
                  <a:pt x="331" y="4484"/>
                </a:lnTo>
                <a:cubicBezTo>
                  <a:pt x="333" y="4479"/>
                  <a:pt x="336" y="4477"/>
                  <a:pt x="340" y="4477"/>
                </a:cubicBezTo>
                <a:cubicBezTo>
                  <a:pt x="358" y="4477"/>
                  <a:pt x="391" y="4529"/>
                  <a:pt x="403" y="4541"/>
                </a:cubicBezTo>
                <a:cubicBezTo>
                  <a:pt x="431" y="4555"/>
                  <a:pt x="474" y="4584"/>
                  <a:pt x="474" y="4584"/>
                </a:cubicBezTo>
                <a:cubicBezTo>
                  <a:pt x="489" y="4598"/>
                  <a:pt x="431" y="4613"/>
                  <a:pt x="431" y="4613"/>
                </a:cubicBezTo>
                <a:cubicBezTo>
                  <a:pt x="417" y="4627"/>
                  <a:pt x="374" y="4685"/>
                  <a:pt x="388" y="4713"/>
                </a:cubicBezTo>
                <a:cubicBezTo>
                  <a:pt x="388" y="4742"/>
                  <a:pt x="403" y="4800"/>
                  <a:pt x="417" y="4857"/>
                </a:cubicBezTo>
                <a:lnTo>
                  <a:pt x="431" y="4915"/>
                </a:lnTo>
                <a:cubicBezTo>
                  <a:pt x="431" y="4929"/>
                  <a:pt x="460" y="4929"/>
                  <a:pt x="474" y="4943"/>
                </a:cubicBezTo>
                <a:cubicBezTo>
                  <a:pt x="474" y="4958"/>
                  <a:pt x="489" y="4986"/>
                  <a:pt x="474" y="4986"/>
                </a:cubicBezTo>
                <a:cubicBezTo>
                  <a:pt x="460" y="5015"/>
                  <a:pt x="431" y="5044"/>
                  <a:pt x="431" y="5073"/>
                </a:cubicBezTo>
                <a:lnTo>
                  <a:pt x="417" y="5116"/>
                </a:lnTo>
                <a:cubicBezTo>
                  <a:pt x="446" y="5130"/>
                  <a:pt x="474" y="5144"/>
                  <a:pt x="474" y="5159"/>
                </a:cubicBezTo>
                <a:cubicBezTo>
                  <a:pt x="446" y="5216"/>
                  <a:pt x="446" y="5274"/>
                  <a:pt x="474" y="5317"/>
                </a:cubicBezTo>
                <a:lnTo>
                  <a:pt x="489" y="5360"/>
                </a:lnTo>
                <a:cubicBezTo>
                  <a:pt x="474" y="5360"/>
                  <a:pt x="417" y="5389"/>
                  <a:pt x="417" y="5403"/>
                </a:cubicBezTo>
                <a:cubicBezTo>
                  <a:pt x="403" y="5417"/>
                  <a:pt x="460" y="5518"/>
                  <a:pt x="446" y="5561"/>
                </a:cubicBezTo>
                <a:cubicBezTo>
                  <a:pt x="435" y="5572"/>
                  <a:pt x="432" y="5577"/>
                  <a:pt x="434" y="5577"/>
                </a:cubicBezTo>
                <a:cubicBezTo>
                  <a:pt x="437" y="5577"/>
                  <a:pt x="451" y="5564"/>
                  <a:pt x="460" y="5547"/>
                </a:cubicBezTo>
                <a:cubicBezTo>
                  <a:pt x="464" y="5543"/>
                  <a:pt x="467" y="5541"/>
                  <a:pt x="471" y="5541"/>
                </a:cubicBezTo>
                <a:cubicBezTo>
                  <a:pt x="481" y="5541"/>
                  <a:pt x="489" y="5558"/>
                  <a:pt x="489" y="5590"/>
                </a:cubicBezTo>
                <a:lnTo>
                  <a:pt x="489" y="5633"/>
                </a:lnTo>
                <a:cubicBezTo>
                  <a:pt x="474" y="5662"/>
                  <a:pt x="460" y="5676"/>
                  <a:pt x="460" y="5705"/>
                </a:cubicBezTo>
                <a:cubicBezTo>
                  <a:pt x="460" y="5734"/>
                  <a:pt x="474" y="5777"/>
                  <a:pt x="474" y="5777"/>
                </a:cubicBezTo>
                <a:cubicBezTo>
                  <a:pt x="546" y="5777"/>
                  <a:pt x="503" y="5834"/>
                  <a:pt x="517" y="5863"/>
                </a:cubicBezTo>
                <a:lnTo>
                  <a:pt x="532" y="5920"/>
                </a:lnTo>
                <a:cubicBezTo>
                  <a:pt x="489" y="5920"/>
                  <a:pt x="517" y="5963"/>
                  <a:pt x="546" y="5978"/>
                </a:cubicBezTo>
                <a:cubicBezTo>
                  <a:pt x="561" y="6006"/>
                  <a:pt x="546" y="6050"/>
                  <a:pt x="517" y="6093"/>
                </a:cubicBezTo>
                <a:lnTo>
                  <a:pt x="517" y="6165"/>
                </a:lnTo>
                <a:lnTo>
                  <a:pt x="503" y="6208"/>
                </a:lnTo>
                <a:cubicBezTo>
                  <a:pt x="491" y="6270"/>
                  <a:pt x="511" y="6311"/>
                  <a:pt x="535" y="6311"/>
                </a:cubicBezTo>
                <a:cubicBezTo>
                  <a:pt x="539" y="6311"/>
                  <a:pt x="542" y="6310"/>
                  <a:pt x="546" y="6308"/>
                </a:cubicBezTo>
                <a:lnTo>
                  <a:pt x="546" y="6351"/>
                </a:lnTo>
                <a:cubicBezTo>
                  <a:pt x="561" y="6366"/>
                  <a:pt x="575" y="6380"/>
                  <a:pt x="575" y="6409"/>
                </a:cubicBezTo>
                <a:lnTo>
                  <a:pt x="575" y="6423"/>
                </a:lnTo>
                <a:cubicBezTo>
                  <a:pt x="575" y="6437"/>
                  <a:pt x="661" y="6495"/>
                  <a:pt x="647" y="6524"/>
                </a:cubicBezTo>
                <a:cubicBezTo>
                  <a:pt x="647" y="6567"/>
                  <a:pt x="618" y="6610"/>
                  <a:pt x="604" y="6639"/>
                </a:cubicBezTo>
                <a:lnTo>
                  <a:pt x="561" y="6639"/>
                </a:lnTo>
                <a:cubicBezTo>
                  <a:pt x="553" y="6637"/>
                  <a:pt x="546" y="6636"/>
                  <a:pt x="542" y="6636"/>
                </a:cubicBezTo>
                <a:cubicBezTo>
                  <a:pt x="515" y="6636"/>
                  <a:pt x="548" y="6669"/>
                  <a:pt x="561" y="6682"/>
                </a:cubicBezTo>
                <a:cubicBezTo>
                  <a:pt x="575" y="6696"/>
                  <a:pt x="632" y="6768"/>
                  <a:pt x="661" y="6782"/>
                </a:cubicBezTo>
                <a:lnTo>
                  <a:pt x="618" y="6782"/>
                </a:lnTo>
                <a:lnTo>
                  <a:pt x="618" y="6840"/>
                </a:lnTo>
                <a:lnTo>
                  <a:pt x="604" y="6897"/>
                </a:lnTo>
                <a:cubicBezTo>
                  <a:pt x="632" y="6926"/>
                  <a:pt x="661" y="6983"/>
                  <a:pt x="632" y="7012"/>
                </a:cubicBezTo>
                <a:lnTo>
                  <a:pt x="618" y="7041"/>
                </a:lnTo>
                <a:cubicBezTo>
                  <a:pt x="589" y="7070"/>
                  <a:pt x="546" y="7084"/>
                  <a:pt x="517" y="7113"/>
                </a:cubicBezTo>
                <a:cubicBezTo>
                  <a:pt x="517" y="7141"/>
                  <a:pt x="546" y="7141"/>
                  <a:pt x="561" y="7141"/>
                </a:cubicBezTo>
                <a:cubicBezTo>
                  <a:pt x="575" y="7141"/>
                  <a:pt x="604" y="7213"/>
                  <a:pt x="618" y="7256"/>
                </a:cubicBezTo>
                <a:cubicBezTo>
                  <a:pt x="632" y="7285"/>
                  <a:pt x="618" y="7343"/>
                  <a:pt x="604" y="7343"/>
                </a:cubicBezTo>
                <a:cubicBezTo>
                  <a:pt x="604" y="7357"/>
                  <a:pt x="589" y="7386"/>
                  <a:pt x="604" y="7429"/>
                </a:cubicBezTo>
                <a:lnTo>
                  <a:pt x="618" y="7443"/>
                </a:lnTo>
                <a:cubicBezTo>
                  <a:pt x="618" y="7472"/>
                  <a:pt x="647" y="7515"/>
                  <a:pt x="647" y="7515"/>
                </a:cubicBezTo>
                <a:lnTo>
                  <a:pt x="733" y="7501"/>
                </a:lnTo>
                <a:cubicBezTo>
                  <a:pt x="790" y="7558"/>
                  <a:pt x="834" y="7601"/>
                  <a:pt x="834" y="7601"/>
                </a:cubicBezTo>
                <a:cubicBezTo>
                  <a:pt x="834" y="7587"/>
                  <a:pt x="776" y="7515"/>
                  <a:pt x="747" y="7486"/>
                </a:cubicBezTo>
                <a:cubicBezTo>
                  <a:pt x="733" y="7458"/>
                  <a:pt x="747" y="7429"/>
                  <a:pt x="776" y="7429"/>
                </a:cubicBezTo>
                <a:lnTo>
                  <a:pt x="776" y="7371"/>
                </a:lnTo>
                <a:lnTo>
                  <a:pt x="762" y="7314"/>
                </a:lnTo>
                <a:cubicBezTo>
                  <a:pt x="805" y="7314"/>
                  <a:pt x="862" y="7343"/>
                  <a:pt x="877" y="7357"/>
                </a:cubicBezTo>
                <a:cubicBezTo>
                  <a:pt x="891" y="7371"/>
                  <a:pt x="848" y="7414"/>
                  <a:pt x="834" y="7414"/>
                </a:cubicBezTo>
                <a:cubicBezTo>
                  <a:pt x="819" y="7429"/>
                  <a:pt x="862" y="7529"/>
                  <a:pt x="891" y="7573"/>
                </a:cubicBezTo>
                <a:cubicBezTo>
                  <a:pt x="905" y="7616"/>
                  <a:pt x="877" y="7644"/>
                  <a:pt x="862" y="7644"/>
                </a:cubicBezTo>
                <a:cubicBezTo>
                  <a:pt x="848" y="7659"/>
                  <a:pt x="848" y="7745"/>
                  <a:pt x="819" y="7759"/>
                </a:cubicBezTo>
                <a:cubicBezTo>
                  <a:pt x="815" y="7763"/>
                  <a:pt x="810" y="7765"/>
                  <a:pt x="805" y="7765"/>
                </a:cubicBezTo>
                <a:cubicBezTo>
                  <a:pt x="791" y="7765"/>
                  <a:pt x="776" y="7752"/>
                  <a:pt x="776" y="7731"/>
                </a:cubicBezTo>
                <a:lnTo>
                  <a:pt x="776" y="7702"/>
                </a:lnTo>
                <a:lnTo>
                  <a:pt x="733" y="7573"/>
                </a:lnTo>
                <a:cubicBezTo>
                  <a:pt x="661" y="7630"/>
                  <a:pt x="690" y="7702"/>
                  <a:pt x="704" y="7731"/>
                </a:cubicBezTo>
                <a:cubicBezTo>
                  <a:pt x="704" y="7759"/>
                  <a:pt x="676" y="7831"/>
                  <a:pt x="661" y="7845"/>
                </a:cubicBezTo>
                <a:cubicBezTo>
                  <a:pt x="647" y="7845"/>
                  <a:pt x="690" y="7874"/>
                  <a:pt x="719" y="7874"/>
                </a:cubicBezTo>
                <a:cubicBezTo>
                  <a:pt x="747" y="7889"/>
                  <a:pt x="719" y="7903"/>
                  <a:pt x="647" y="7917"/>
                </a:cubicBezTo>
                <a:lnTo>
                  <a:pt x="618" y="7946"/>
                </a:lnTo>
                <a:cubicBezTo>
                  <a:pt x="604" y="7946"/>
                  <a:pt x="575" y="7975"/>
                  <a:pt x="589" y="7975"/>
                </a:cubicBezTo>
                <a:cubicBezTo>
                  <a:pt x="589" y="7992"/>
                  <a:pt x="592" y="7998"/>
                  <a:pt x="595" y="7998"/>
                </a:cubicBezTo>
                <a:cubicBezTo>
                  <a:pt x="601" y="7998"/>
                  <a:pt x="609" y="7984"/>
                  <a:pt x="618" y="7975"/>
                </a:cubicBezTo>
                <a:cubicBezTo>
                  <a:pt x="629" y="7970"/>
                  <a:pt x="637" y="7966"/>
                  <a:pt x="645" y="7966"/>
                </a:cubicBezTo>
                <a:cubicBezTo>
                  <a:pt x="657" y="7966"/>
                  <a:pt x="666" y="7976"/>
                  <a:pt x="676" y="8004"/>
                </a:cubicBezTo>
                <a:cubicBezTo>
                  <a:pt x="690" y="8032"/>
                  <a:pt x="618" y="8032"/>
                  <a:pt x="661" y="8075"/>
                </a:cubicBezTo>
                <a:cubicBezTo>
                  <a:pt x="690" y="8090"/>
                  <a:pt x="676" y="8147"/>
                  <a:pt x="676" y="8176"/>
                </a:cubicBezTo>
                <a:cubicBezTo>
                  <a:pt x="661" y="8205"/>
                  <a:pt x="661" y="8219"/>
                  <a:pt x="676" y="8248"/>
                </a:cubicBezTo>
                <a:cubicBezTo>
                  <a:pt x="690" y="8277"/>
                  <a:pt x="690" y="8334"/>
                  <a:pt x="676" y="8363"/>
                </a:cubicBezTo>
                <a:cubicBezTo>
                  <a:pt x="661" y="8420"/>
                  <a:pt x="719" y="8449"/>
                  <a:pt x="690" y="8492"/>
                </a:cubicBezTo>
                <a:lnTo>
                  <a:pt x="676" y="8521"/>
                </a:lnTo>
                <a:cubicBezTo>
                  <a:pt x="676" y="8564"/>
                  <a:pt x="690" y="8593"/>
                  <a:pt x="704" y="8607"/>
                </a:cubicBezTo>
                <a:lnTo>
                  <a:pt x="704" y="8621"/>
                </a:lnTo>
                <a:cubicBezTo>
                  <a:pt x="719" y="8621"/>
                  <a:pt x="733" y="8650"/>
                  <a:pt x="733" y="8650"/>
                </a:cubicBezTo>
                <a:lnTo>
                  <a:pt x="719" y="8708"/>
                </a:lnTo>
                <a:cubicBezTo>
                  <a:pt x="704" y="8751"/>
                  <a:pt x="719" y="8808"/>
                  <a:pt x="733" y="8822"/>
                </a:cubicBezTo>
                <a:cubicBezTo>
                  <a:pt x="747" y="8822"/>
                  <a:pt x="733" y="8851"/>
                  <a:pt x="704" y="8880"/>
                </a:cubicBezTo>
                <a:lnTo>
                  <a:pt x="690" y="8909"/>
                </a:lnTo>
                <a:lnTo>
                  <a:pt x="676" y="8923"/>
                </a:lnTo>
                <a:cubicBezTo>
                  <a:pt x="676" y="8937"/>
                  <a:pt x="690" y="8952"/>
                  <a:pt x="719" y="8966"/>
                </a:cubicBezTo>
                <a:lnTo>
                  <a:pt x="733" y="8952"/>
                </a:lnTo>
                <a:lnTo>
                  <a:pt x="762" y="8952"/>
                </a:lnTo>
                <a:cubicBezTo>
                  <a:pt x="776" y="8966"/>
                  <a:pt x="776" y="8980"/>
                  <a:pt x="776" y="8980"/>
                </a:cubicBezTo>
                <a:lnTo>
                  <a:pt x="719" y="9009"/>
                </a:lnTo>
                <a:cubicBezTo>
                  <a:pt x="687" y="9033"/>
                  <a:pt x="660" y="9044"/>
                  <a:pt x="642" y="9044"/>
                </a:cubicBezTo>
                <a:cubicBezTo>
                  <a:pt x="627" y="9044"/>
                  <a:pt x="618" y="9037"/>
                  <a:pt x="618" y="9024"/>
                </a:cubicBezTo>
                <a:lnTo>
                  <a:pt x="618" y="8995"/>
                </a:lnTo>
                <a:cubicBezTo>
                  <a:pt x="604" y="8995"/>
                  <a:pt x="589" y="8966"/>
                  <a:pt x="589" y="8966"/>
                </a:cubicBezTo>
                <a:cubicBezTo>
                  <a:pt x="546" y="8966"/>
                  <a:pt x="561" y="8995"/>
                  <a:pt x="546" y="9024"/>
                </a:cubicBezTo>
                <a:lnTo>
                  <a:pt x="546" y="9038"/>
                </a:lnTo>
                <a:cubicBezTo>
                  <a:pt x="532" y="9052"/>
                  <a:pt x="561" y="9081"/>
                  <a:pt x="589" y="9110"/>
                </a:cubicBezTo>
                <a:lnTo>
                  <a:pt x="546" y="9153"/>
                </a:lnTo>
                <a:cubicBezTo>
                  <a:pt x="546" y="9153"/>
                  <a:pt x="546" y="9182"/>
                  <a:pt x="561" y="9182"/>
                </a:cubicBezTo>
                <a:cubicBezTo>
                  <a:pt x="575" y="9196"/>
                  <a:pt x="589" y="9196"/>
                  <a:pt x="604" y="9196"/>
                </a:cubicBezTo>
                <a:cubicBezTo>
                  <a:pt x="618" y="9182"/>
                  <a:pt x="632" y="9167"/>
                  <a:pt x="632" y="9153"/>
                </a:cubicBezTo>
                <a:cubicBezTo>
                  <a:pt x="645" y="9140"/>
                  <a:pt x="635" y="9093"/>
                  <a:pt x="673" y="9093"/>
                </a:cubicBezTo>
                <a:cubicBezTo>
                  <a:pt x="678" y="9093"/>
                  <a:pt x="684" y="9094"/>
                  <a:pt x="690" y="9095"/>
                </a:cubicBezTo>
                <a:lnTo>
                  <a:pt x="719" y="9110"/>
                </a:lnTo>
                <a:cubicBezTo>
                  <a:pt x="747" y="9124"/>
                  <a:pt x="704" y="9182"/>
                  <a:pt x="676" y="9196"/>
                </a:cubicBezTo>
                <a:cubicBezTo>
                  <a:pt x="647" y="9210"/>
                  <a:pt x="676" y="9282"/>
                  <a:pt x="733" y="9368"/>
                </a:cubicBezTo>
                <a:lnTo>
                  <a:pt x="747" y="9455"/>
                </a:lnTo>
                <a:lnTo>
                  <a:pt x="747" y="9555"/>
                </a:lnTo>
                <a:cubicBezTo>
                  <a:pt x="798" y="9562"/>
                  <a:pt x="848" y="9566"/>
                  <a:pt x="887" y="9566"/>
                </a:cubicBezTo>
                <a:cubicBezTo>
                  <a:pt x="927" y="9566"/>
                  <a:pt x="956" y="9562"/>
                  <a:pt x="963" y="9555"/>
                </a:cubicBezTo>
                <a:cubicBezTo>
                  <a:pt x="963" y="9555"/>
                  <a:pt x="992" y="9584"/>
                  <a:pt x="992" y="9641"/>
                </a:cubicBezTo>
                <a:lnTo>
                  <a:pt x="963" y="9670"/>
                </a:lnTo>
                <a:cubicBezTo>
                  <a:pt x="948" y="9670"/>
                  <a:pt x="934" y="9641"/>
                  <a:pt x="905" y="9641"/>
                </a:cubicBezTo>
                <a:cubicBezTo>
                  <a:pt x="891" y="9641"/>
                  <a:pt x="862" y="9656"/>
                  <a:pt x="834" y="9656"/>
                </a:cubicBezTo>
                <a:cubicBezTo>
                  <a:pt x="819" y="9670"/>
                  <a:pt x="805" y="9670"/>
                  <a:pt x="790" y="9670"/>
                </a:cubicBezTo>
                <a:cubicBezTo>
                  <a:pt x="776" y="9670"/>
                  <a:pt x="776" y="9656"/>
                  <a:pt x="776" y="9656"/>
                </a:cubicBezTo>
                <a:lnTo>
                  <a:pt x="747" y="9627"/>
                </a:lnTo>
                <a:cubicBezTo>
                  <a:pt x="739" y="9610"/>
                  <a:pt x="711" y="9603"/>
                  <a:pt x="686" y="9603"/>
                </a:cubicBezTo>
                <a:cubicBezTo>
                  <a:pt x="669" y="9603"/>
                  <a:pt x="653" y="9607"/>
                  <a:pt x="647" y="9613"/>
                </a:cubicBezTo>
                <a:cubicBezTo>
                  <a:pt x="632" y="9627"/>
                  <a:pt x="661" y="9656"/>
                  <a:pt x="719" y="9670"/>
                </a:cubicBezTo>
                <a:lnTo>
                  <a:pt x="733" y="9728"/>
                </a:lnTo>
                <a:cubicBezTo>
                  <a:pt x="747" y="9742"/>
                  <a:pt x="676" y="9771"/>
                  <a:pt x="747" y="9785"/>
                </a:cubicBezTo>
                <a:cubicBezTo>
                  <a:pt x="776" y="9785"/>
                  <a:pt x="790" y="9814"/>
                  <a:pt x="819" y="9843"/>
                </a:cubicBezTo>
                <a:cubicBezTo>
                  <a:pt x="834" y="9857"/>
                  <a:pt x="848" y="9886"/>
                  <a:pt x="819" y="9900"/>
                </a:cubicBezTo>
                <a:cubicBezTo>
                  <a:pt x="816" y="9903"/>
                  <a:pt x="813" y="9904"/>
                  <a:pt x="810" y="9904"/>
                </a:cubicBezTo>
                <a:cubicBezTo>
                  <a:pt x="798" y="9904"/>
                  <a:pt x="785" y="9886"/>
                  <a:pt x="762" y="9886"/>
                </a:cubicBezTo>
                <a:cubicBezTo>
                  <a:pt x="747" y="9886"/>
                  <a:pt x="747" y="9929"/>
                  <a:pt x="747" y="9943"/>
                </a:cubicBezTo>
                <a:cubicBezTo>
                  <a:pt x="747" y="9957"/>
                  <a:pt x="834" y="10015"/>
                  <a:pt x="848" y="10029"/>
                </a:cubicBezTo>
                <a:cubicBezTo>
                  <a:pt x="862" y="10058"/>
                  <a:pt x="848" y="10087"/>
                  <a:pt x="819" y="10116"/>
                </a:cubicBezTo>
                <a:lnTo>
                  <a:pt x="805" y="10130"/>
                </a:lnTo>
                <a:cubicBezTo>
                  <a:pt x="790" y="10144"/>
                  <a:pt x="776" y="10159"/>
                  <a:pt x="776" y="10173"/>
                </a:cubicBezTo>
                <a:cubicBezTo>
                  <a:pt x="784" y="10190"/>
                  <a:pt x="793" y="10197"/>
                  <a:pt x="804" y="10197"/>
                </a:cubicBezTo>
                <a:cubicBezTo>
                  <a:pt x="812" y="10197"/>
                  <a:pt x="822" y="10193"/>
                  <a:pt x="834" y="10187"/>
                </a:cubicBezTo>
                <a:cubicBezTo>
                  <a:pt x="841" y="10173"/>
                  <a:pt x="852" y="10166"/>
                  <a:pt x="862" y="10166"/>
                </a:cubicBezTo>
                <a:cubicBezTo>
                  <a:pt x="873" y="10166"/>
                  <a:pt x="884" y="10173"/>
                  <a:pt x="891" y="10187"/>
                </a:cubicBezTo>
                <a:cubicBezTo>
                  <a:pt x="905" y="10202"/>
                  <a:pt x="877" y="10230"/>
                  <a:pt x="862" y="10245"/>
                </a:cubicBezTo>
                <a:lnTo>
                  <a:pt x="848" y="10259"/>
                </a:lnTo>
                <a:cubicBezTo>
                  <a:pt x="819" y="10259"/>
                  <a:pt x="790" y="10274"/>
                  <a:pt x="790" y="10274"/>
                </a:cubicBezTo>
                <a:cubicBezTo>
                  <a:pt x="776" y="10274"/>
                  <a:pt x="747" y="10317"/>
                  <a:pt x="733" y="10374"/>
                </a:cubicBezTo>
                <a:lnTo>
                  <a:pt x="719" y="10432"/>
                </a:lnTo>
                <a:lnTo>
                  <a:pt x="704" y="10489"/>
                </a:lnTo>
                <a:cubicBezTo>
                  <a:pt x="721" y="10506"/>
                  <a:pt x="743" y="10513"/>
                  <a:pt x="761" y="10513"/>
                </a:cubicBezTo>
                <a:cubicBezTo>
                  <a:pt x="774" y="10513"/>
                  <a:pt x="784" y="10509"/>
                  <a:pt x="790" y="10503"/>
                </a:cubicBezTo>
                <a:cubicBezTo>
                  <a:pt x="790" y="10496"/>
                  <a:pt x="808" y="10493"/>
                  <a:pt x="826" y="10493"/>
                </a:cubicBezTo>
                <a:cubicBezTo>
                  <a:pt x="844" y="10493"/>
                  <a:pt x="862" y="10496"/>
                  <a:pt x="862" y="10503"/>
                </a:cubicBezTo>
                <a:cubicBezTo>
                  <a:pt x="877" y="10518"/>
                  <a:pt x="848" y="10561"/>
                  <a:pt x="834" y="10575"/>
                </a:cubicBezTo>
                <a:cubicBezTo>
                  <a:pt x="805" y="10590"/>
                  <a:pt x="819" y="10604"/>
                  <a:pt x="862" y="10618"/>
                </a:cubicBezTo>
                <a:lnTo>
                  <a:pt x="862" y="10633"/>
                </a:lnTo>
                <a:lnTo>
                  <a:pt x="877" y="10690"/>
                </a:lnTo>
                <a:cubicBezTo>
                  <a:pt x="848" y="10690"/>
                  <a:pt x="719" y="10762"/>
                  <a:pt x="719" y="10791"/>
                </a:cubicBezTo>
                <a:cubicBezTo>
                  <a:pt x="719" y="10828"/>
                  <a:pt x="805" y="10865"/>
                  <a:pt x="856" y="10865"/>
                </a:cubicBezTo>
                <a:cubicBezTo>
                  <a:pt x="864" y="10865"/>
                  <a:pt x="871" y="10865"/>
                  <a:pt x="877" y="10863"/>
                </a:cubicBezTo>
                <a:cubicBezTo>
                  <a:pt x="920" y="10863"/>
                  <a:pt x="920" y="10891"/>
                  <a:pt x="862" y="10920"/>
                </a:cubicBezTo>
                <a:lnTo>
                  <a:pt x="862" y="10992"/>
                </a:lnTo>
                <a:lnTo>
                  <a:pt x="862" y="11035"/>
                </a:lnTo>
                <a:cubicBezTo>
                  <a:pt x="862" y="11078"/>
                  <a:pt x="891" y="11150"/>
                  <a:pt x="905" y="11207"/>
                </a:cubicBezTo>
                <a:lnTo>
                  <a:pt x="891" y="11222"/>
                </a:lnTo>
                <a:cubicBezTo>
                  <a:pt x="862" y="11279"/>
                  <a:pt x="891" y="11308"/>
                  <a:pt x="920" y="11337"/>
                </a:cubicBezTo>
                <a:cubicBezTo>
                  <a:pt x="920" y="11337"/>
                  <a:pt x="905" y="11351"/>
                  <a:pt x="905" y="11365"/>
                </a:cubicBezTo>
                <a:lnTo>
                  <a:pt x="891" y="11394"/>
                </a:lnTo>
                <a:cubicBezTo>
                  <a:pt x="920" y="11409"/>
                  <a:pt x="948" y="11437"/>
                  <a:pt x="948" y="11452"/>
                </a:cubicBezTo>
                <a:cubicBezTo>
                  <a:pt x="963" y="11452"/>
                  <a:pt x="934" y="11466"/>
                  <a:pt x="920" y="11480"/>
                </a:cubicBezTo>
                <a:cubicBezTo>
                  <a:pt x="920" y="11480"/>
                  <a:pt x="879" y="11456"/>
                  <a:pt x="847" y="11456"/>
                </a:cubicBezTo>
                <a:cubicBezTo>
                  <a:pt x="836" y="11456"/>
                  <a:pt x="826" y="11459"/>
                  <a:pt x="819" y="11466"/>
                </a:cubicBezTo>
                <a:cubicBezTo>
                  <a:pt x="805" y="11495"/>
                  <a:pt x="848" y="11509"/>
                  <a:pt x="848" y="11509"/>
                </a:cubicBezTo>
                <a:cubicBezTo>
                  <a:pt x="862" y="11523"/>
                  <a:pt x="891" y="11523"/>
                  <a:pt x="920" y="11538"/>
                </a:cubicBezTo>
                <a:cubicBezTo>
                  <a:pt x="934" y="11552"/>
                  <a:pt x="992" y="11581"/>
                  <a:pt x="992" y="11581"/>
                </a:cubicBezTo>
                <a:cubicBezTo>
                  <a:pt x="1006" y="11595"/>
                  <a:pt x="992" y="11638"/>
                  <a:pt x="977" y="11682"/>
                </a:cubicBezTo>
                <a:lnTo>
                  <a:pt x="948" y="11710"/>
                </a:lnTo>
                <a:lnTo>
                  <a:pt x="934" y="11710"/>
                </a:lnTo>
                <a:cubicBezTo>
                  <a:pt x="905" y="11710"/>
                  <a:pt x="934" y="11667"/>
                  <a:pt x="948" y="11653"/>
                </a:cubicBezTo>
                <a:cubicBezTo>
                  <a:pt x="963" y="11653"/>
                  <a:pt x="934" y="11610"/>
                  <a:pt x="934" y="11595"/>
                </a:cubicBezTo>
                <a:cubicBezTo>
                  <a:pt x="920" y="11595"/>
                  <a:pt x="877" y="11638"/>
                  <a:pt x="862" y="11667"/>
                </a:cubicBezTo>
                <a:cubicBezTo>
                  <a:pt x="848" y="11682"/>
                  <a:pt x="862" y="11725"/>
                  <a:pt x="891" y="11753"/>
                </a:cubicBezTo>
                <a:lnTo>
                  <a:pt x="905" y="11768"/>
                </a:lnTo>
                <a:cubicBezTo>
                  <a:pt x="920" y="11782"/>
                  <a:pt x="934" y="11811"/>
                  <a:pt x="920" y="11825"/>
                </a:cubicBezTo>
                <a:lnTo>
                  <a:pt x="905" y="11840"/>
                </a:lnTo>
                <a:cubicBezTo>
                  <a:pt x="891" y="11854"/>
                  <a:pt x="963" y="11883"/>
                  <a:pt x="992" y="11897"/>
                </a:cubicBezTo>
                <a:cubicBezTo>
                  <a:pt x="1035" y="11911"/>
                  <a:pt x="992" y="11955"/>
                  <a:pt x="891" y="11998"/>
                </a:cubicBezTo>
                <a:lnTo>
                  <a:pt x="905" y="12055"/>
                </a:lnTo>
                <a:lnTo>
                  <a:pt x="905" y="12127"/>
                </a:lnTo>
                <a:cubicBezTo>
                  <a:pt x="948" y="12199"/>
                  <a:pt x="948" y="12299"/>
                  <a:pt x="948" y="12342"/>
                </a:cubicBezTo>
                <a:cubicBezTo>
                  <a:pt x="948" y="12371"/>
                  <a:pt x="963" y="12386"/>
                  <a:pt x="992" y="12386"/>
                </a:cubicBezTo>
                <a:lnTo>
                  <a:pt x="1006" y="12386"/>
                </a:lnTo>
                <a:lnTo>
                  <a:pt x="1020" y="12371"/>
                </a:lnTo>
                <a:cubicBezTo>
                  <a:pt x="1022" y="12368"/>
                  <a:pt x="1024" y="12367"/>
                  <a:pt x="1026" y="12367"/>
                </a:cubicBezTo>
                <a:cubicBezTo>
                  <a:pt x="1046" y="12367"/>
                  <a:pt x="1089" y="12462"/>
                  <a:pt x="1063" y="12500"/>
                </a:cubicBezTo>
                <a:cubicBezTo>
                  <a:pt x="1052" y="12536"/>
                  <a:pt x="1040" y="12562"/>
                  <a:pt x="1028" y="12562"/>
                </a:cubicBezTo>
                <a:cubicBezTo>
                  <a:pt x="1025" y="12562"/>
                  <a:pt x="1023" y="12560"/>
                  <a:pt x="1020" y="12558"/>
                </a:cubicBezTo>
                <a:cubicBezTo>
                  <a:pt x="992" y="12572"/>
                  <a:pt x="963" y="12630"/>
                  <a:pt x="977" y="12659"/>
                </a:cubicBezTo>
                <a:cubicBezTo>
                  <a:pt x="1006" y="12687"/>
                  <a:pt x="1049" y="12716"/>
                  <a:pt x="992" y="12759"/>
                </a:cubicBezTo>
                <a:cubicBezTo>
                  <a:pt x="992" y="12773"/>
                  <a:pt x="1006" y="12817"/>
                  <a:pt x="1006" y="12845"/>
                </a:cubicBezTo>
                <a:cubicBezTo>
                  <a:pt x="1006" y="12860"/>
                  <a:pt x="1020" y="12874"/>
                  <a:pt x="1020" y="12903"/>
                </a:cubicBezTo>
                <a:cubicBezTo>
                  <a:pt x="1020" y="12917"/>
                  <a:pt x="1006" y="12931"/>
                  <a:pt x="1006" y="12931"/>
                </a:cubicBezTo>
                <a:cubicBezTo>
                  <a:pt x="992" y="12931"/>
                  <a:pt x="963" y="12931"/>
                  <a:pt x="963" y="12917"/>
                </a:cubicBezTo>
                <a:lnTo>
                  <a:pt x="948" y="12903"/>
                </a:lnTo>
                <a:cubicBezTo>
                  <a:pt x="943" y="12886"/>
                  <a:pt x="935" y="12878"/>
                  <a:pt x="927" y="12878"/>
                </a:cubicBezTo>
                <a:cubicBezTo>
                  <a:pt x="914" y="12878"/>
                  <a:pt x="900" y="12897"/>
                  <a:pt x="891" y="12931"/>
                </a:cubicBezTo>
                <a:lnTo>
                  <a:pt x="934" y="12960"/>
                </a:lnTo>
                <a:cubicBezTo>
                  <a:pt x="948" y="12975"/>
                  <a:pt x="977" y="12989"/>
                  <a:pt x="948" y="13003"/>
                </a:cubicBezTo>
                <a:lnTo>
                  <a:pt x="934" y="13018"/>
                </a:lnTo>
                <a:lnTo>
                  <a:pt x="862" y="13018"/>
                </a:lnTo>
                <a:lnTo>
                  <a:pt x="862" y="13032"/>
                </a:lnTo>
                <a:lnTo>
                  <a:pt x="862" y="13046"/>
                </a:lnTo>
                <a:cubicBezTo>
                  <a:pt x="877" y="13061"/>
                  <a:pt x="948" y="13075"/>
                  <a:pt x="963" y="13075"/>
                </a:cubicBezTo>
                <a:cubicBezTo>
                  <a:pt x="977" y="13075"/>
                  <a:pt x="992" y="13104"/>
                  <a:pt x="992" y="13147"/>
                </a:cubicBezTo>
                <a:lnTo>
                  <a:pt x="977" y="13161"/>
                </a:lnTo>
                <a:cubicBezTo>
                  <a:pt x="970" y="13165"/>
                  <a:pt x="964" y="13167"/>
                  <a:pt x="958" y="13167"/>
                </a:cubicBezTo>
                <a:cubicBezTo>
                  <a:pt x="941" y="13167"/>
                  <a:pt x="931" y="13151"/>
                  <a:pt x="920" y="13118"/>
                </a:cubicBezTo>
                <a:cubicBezTo>
                  <a:pt x="916" y="13114"/>
                  <a:pt x="911" y="13113"/>
                  <a:pt x="906" y="13113"/>
                </a:cubicBezTo>
                <a:cubicBezTo>
                  <a:pt x="891" y="13113"/>
                  <a:pt x="873" y="13126"/>
                  <a:pt x="862" y="13147"/>
                </a:cubicBezTo>
                <a:lnTo>
                  <a:pt x="877" y="13147"/>
                </a:lnTo>
                <a:cubicBezTo>
                  <a:pt x="905" y="13176"/>
                  <a:pt x="877" y="13190"/>
                  <a:pt x="862" y="13204"/>
                </a:cubicBezTo>
                <a:lnTo>
                  <a:pt x="862" y="13233"/>
                </a:lnTo>
                <a:cubicBezTo>
                  <a:pt x="877" y="13262"/>
                  <a:pt x="905" y="13305"/>
                  <a:pt x="934" y="13319"/>
                </a:cubicBezTo>
                <a:lnTo>
                  <a:pt x="920" y="13348"/>
                </a:lnTo>
                <a:lnTo>
                  <a:pt x="891" y="13420"/>
                </a:lnTo>
                <a:cubicBezTo>
                  <a:pt x="891" y="13521"/>
                  <a:pt x="963" y="13506"/>
                  <a:pt x="1006" y="13521"/>
                </a:cubicBezTo>
                <a:cubicBezTo>
                  <a:pt x="1049" y="13521"/>
                  <a:pt x="1150" y="13521"/>
                  <a:pt x="1178" y="13506"/>
                </a:cubicBezTo>
                <a:cubicBezTo>
                  <a:pt x="1184" y="13504"/>
                  <a:pt x="1189" y="13502"/>
                  <a:pt x="1194" y="13502"/>
                </a:cubicBezTo>
                <a:cubicBezTo>
                  <a:pt x="1218" y="13502"/>
                  <a:pt x="1241" y="13526"/>
                  <a:pt x="1265" y="13549"/>
                </a:cubicBezTo>
                <a:lnTo>
                  <a:pt x="1279" y="13578"/>
                </a:lnTo>
                <a:cubicBezTo>
                  <a:pt x="1279" y="13578"/>
                  <a:pt x="1279" y="13592"/>
                  <a:pt x="1279" y="13592"/>
                </a:cubicBezTo>
                <a:cubicBezTo>
                  <a:pt x="1265" y="13607"/>
                  <a:pt x="1265" y="13607"/>
                  <a:pt x="1250" y="13621"/>
                </a:cubicBezTo>
                <a:cubicBezTo>
                  <a:pt x="1236" y="13621"/>
                  <a:pt x="1207" y="13635"/>
                  <a:pt x="1178" y="13650"/>
                </a:cubicBezTo>
                <a:cubicBezTo>
                  <a:pt x="1164" y="13650"/>
                  <a:pt x="1150" y="13679"/>
                  <a:pt x="1150" y="13693"/>
                </a:cubicBezTo>
                <a:lnTo>
                  <a:pt x="1135" y="13736"/>
                </a:lnTo>
                <a:cubicBezTo>
                  <a:pt x="1135" y="13763"/>
                  <a:pt x="1147" y="13773"/>
                  <a:pt x="1163" y="13773"/>
                </a:cubicBezTo>
                <a:cubicBezTo>
                  <a:pt x="1172" y="13773"/>
                  <a:pt x="1182" y="13770"/>
                  <a:pt x="1193" y="13765"/>
                </a:cubicBezTo>
                <a:lnTo>
                  <a:pt x="1236" y="13750"/>
                </a:lnTo>
                <a:lnTo>
                  <a:pt x="1236" y="13736"/>
                </a:lnTo>
                <a:cubicBezTo>
                  <a:pt x="1265" y="13750"/>
                  <a:pt x="1279" y="13794"/>
                  <a:pt x="1293" y="13837"/>
                </a:cubicBezTo>
                <a:lnTo>
                  <a:pt x="1279" y="13880"/>
                </a:lnTo>
                <a:lnTo>
                  <a:pt x="1265" y="13923"/>
                </a:lnTo>
                <a:cubicBezTo>
                  <a:pt x="1221" y="13923"/>
                  <a:pt x="1178" y="13908"/>
                  <a:pt x="1178" y="13894"/>
                </a:cubicBezTo>
                <a:cubicBezTo>
                  <a:pt x="1178" y="13892"/>
                  <a:pt x="1177" y="13891"/>
                  <a:pt x="1175" y="13891"/>
                </a:cubicBezTo>
                <a:cubicBezTo>
                  <a:pt x="1163" y="13891"/>
                  <a:pt x="1117" y="13925"/>
                  <a:pt x="1092" y="13937"/>
                </a:cubicBezTo>
                <a:cubicBezTo>
                  <a:pt x="1078" y="13952"/>
                  <a:pt x="1107" y="13966"/>
                  <a:pt x="1135" y="13980"/>
                </a:cubicBezTo>
                <a:cubicBezTo>
                  <a:pt x="1150" y="13980"/>
                  <a:pt x="1107" y="14066"/>
                  <a:pt x="1092" y="14095"/>
                </a:cubicBezTo>
                <a:cubicBezTo>
                  <a:pt x="1071" y="14116"/>
                  <a:pt x="1050" y="14130"/>
                  <a:pt x="1040" y="14130"/>
                </a:cubicBezTo>
                <a:cubicBezTo>
                  <a:pt x="1037" y="14130"/>
                  <a:pt x="1035" y="14128"/>
                  <a:pt x="1035" y="14124"/>
                </a:cubicBezTo>
                <a:cubicBezTo>
                  <a:pt x="1020" y="14038"/>
                  <a:pt x="1006" y="13966"/>
                  <a:pt x="992" y="13894"/>
                </a:cubicBezTo>
                <a:cubicBezTo>
                  <a:pt x="992" y="13880"/>
                  <a:pt x="963" y="13880"/>
                  <a:pt x="948" y="13880"/>
                </a:cubicBezTo>
                <a:lnTo>
                  <a:pt x="948" y="13865"/>
                </a:lnTo>
                <a:cubicBezTo>
                  <a:pt x="934" y="13880"/>
                  <a:pt x="934" y="13908"/>
                  <a:pt x="934" y="13937"/>
                </a:cubicBezTo>
                <a:lnTo>
                  <a:pt x="920" y="13966"/>
                </a:lnTo>
                <a:lnTo>
                  <a:pt x="905" y="13980"/>
                </a:lnTo>
                <a:cubicBezTo>
                  <a:pt x="920" y="13995"/>
                  <a:pt x="977" y="14038"/>
                  <a:pt x="1006" y="14081"/>
                </a:cubicBezTo>
                <a:lnTo>
                  <a:pt x="963" y="14138"/>
                </a:lnTo>
                <a:cubicBezTo>
                  <a:pt x="920" y="14181"/>
                  <a:pt x="905" y="14253"/>
                  <a:pt x="905" y="14311"/>
                </a:cubicBezTo>
                <a:lnTo>
                  <a:pt x="920" y="14383"/>
                </a:lnTo>
                <a:cubicBezTo>
                  <a:pt x="960" y="14436"/>
                  <a:pt x="1012" y="14513"/>
                  <a:pt x="1031" y="14513"/>
                </a:cubicBezTo>
                <a:cubicBezTo>
                  <a:pt x="1032" y="14513"/>
                  <a:pt x="1034" y="14513"/>
                  <a:pt x="1035" y="14512"/>
                </a:cubicBezTo>
                <a:cubicBezTo>
                  <a:pt x="1049" y="14498"/>
                  <a:pt x="1078" y="14454"/>
                  <a:pt x="1121" y="14426"/>
                </a:cubicBezTo>
                <a:lnTo>
                  <a:pt x="1150" y="14383"/>
                </a:lnTo>
                <a:cubicBezTo>
                  <a:pt x="1150" y="14383"/>
                  <a:pt x="1178" y="14397"/>
                  <a:pt x="1178" y="14397"/>
                </a:cubicBezTo>
                <a:cubicBezTo>
                  <a:pt x="1178" y="14411"/>
                  <a:pt x="1178" y="14440"/>
                  <a:pt x="1178" y="14440"/>
                </a:cubicBezTo>
                <a:lnTo>
                  <a:pt x="1164" y="14454"/>
                </a:lnTo>
                <a:cubicBezTo>
                  <a:pt x="1135" y="14454"/>
                  <a:pt x="1178" y="14526"/>
                  <a:pt x="1193" y="14555"/>
                </a:cubicBezTo>
                <a:cubicBezTo>
                  <a:pt x="1216" y="14578"/>
                  <a:pt x="1153" y="14602"/>
                  <a:pt x="1114" y="14602"/>
                </a:cubicBezTo>
                <a:cubicBezTo>
                  <a:pt x="1105" y="14602"/>
                  <a:pt x="1097" y="14601"/>
                  <a:pt x="1092" y="14598"/>
                </a:cubicBezTo>
                <a:cubicBezTo>
                  <a:pt x="1049" y="14598"/>
                  <a:pt x="1020" y="14656"/>
                  <a:pt x="1020" y="14670"/>
                </a:cubicBezTo>
                <a:cubicBezTo>
                  <a:pt x="1020" y="14675"/>
                  <a:pt x="1022" y="14677"/>
                  <a:pt x="1026" y="14677"/>
                </a:cubicBezTo>
                <a:cubicBezTo>
                  <a:pt x="1043" y="14677"/>
                  <a:pt x="1097" y="14627"/>
                  <a:pt x="1121" y="14627"/>
                </a:cubicBezTo>
                <a:cubicBezTo>
                  <a:pt x="1164" y="14641"/>
                  <a:pt x="1178" y="14699"/>
                  <a:pt x="1178" y="14756"/>
                </a:cubicBezTo>
                <a:lnTo>
                  <a:pt x="1150" y="14785"/>
                </a:lnTo>
                <a:cubicBezTo>
                  <a:pt x="1107" y="14828"/>
                  <a:pt x="1107" y="14871"/>
                  <a:pt x="1121" y="14900"/>
                </a:cubicBezTo>
                <a:cubicBezTo>
                  <a:pt x="1150" y="14957"/>
                  <a:pt x="1150" y="15000"/>
                  <a:pt x="1107" y="15029"/>
                </a:cubicBezTo>
                <a:lnTo>
                  <a:pt x="1078" y="15058"/>
                </a:lnTo>
                <a:cubicBezTo>
                  <a:pt x="1092" y="15101"/>
                  <a:pt x="1135" y="15144"/>
                  <a:pt x="1164" y="15158"/>
                </a:cubicBezTo>
                <a:lnTo>
                  <a:pt x="1221" y="15101"/>
                </a:lnTo>
                <a:lnTo>
                  <a:pt x="1221" y="15101"/>
                </a:lnTo>
                <a:cubicBezTo>
                  <a:pt x="1221" y="15144"/>
                  <a:pt x="1207" y="15187"/>
                  <a:pt x="1178" y="15216"/>
                </a:cubicBezTo>
                <a:lnTo>
                  <a:pt x="1150" y="15245"/>
                </a:lnTo>
                <a:cubicBezTo>
                  <a:pt x="1135" y="15273"/>
                  <a:pt x="1150" y="15302"/>
                  <a:pt x="1178" y="15345"/>
                </a:cubicBezTo>
                <a:lnTo>
                  <a:pt x="1193" y="15360"/>
                </a:lnTo>
                <a:cubicBezTo>
                  <a:pt x="1182" y="15402"/>
                  <a:pt x="1156" y="15428"/>
                  <a:pt x="1132" y="15428"/>
                </a:cubicBezTo>
                <a:cubicBezTo>
                  <a:pt x="1123" y="15428"/>
                  <a:pt x="1114" y="15425"/>
                  <a:pt x="1107" y="15417"/>
                </a:cubicBezTo>
                <a:lnTo>
                  <a:pt x="1078" y="15417"/>
                </a:lnTo>
                <a:lnTo>
                  <a:pt x="1063" y="15431"/>
                </a:lnTo>
                <a:cubicBezTo>
                  <a:pt x="1053" y="15452"/>
                  <a:pt x="1042" y="15466"/>
                  <a:pt x="1032" y="15466"/>
                </a:cubicBezTo>
                <a:cubicBezTo>
                  <a:pt x="1028" y="15466"/>
                  <a:pt x="1024" y="15464"/>
                  <a:pt x="1020" y="15460"/>
                </a:cubicBezTo>
                <a:lnTo>
                  <a:pt x="1020" y="15446"/>
                </a:lnTo>
                <a:lnTo>
                  <a:pt x="1020" y="15431"/>
                </a:lnTo>
                <a:cubicBezTo>
                  <a:pt x="1006" y="15403"/>
                  <a:pt x="992" y="15388"/>
                  <a:pt x="963" y="15388"/>
                </a:cubicBezTo>
                <a:lnTo>
                  <a:pt x="963" y="15431"/>
                </a:lnTo>
                <a:lnTo>
                  <a:pt x="948" y="15474"/>
                </a:lnTo>
                <a:cubicBezTo>
                  <a:pt x="905" y="15460"/>
                  <a:pt x="862" y="15460"/>
                  <a:pt x="834" y="15460"/>
                </a:cubicBezTo>
                <a:lnTo>
                  <a:pt x="834" y="15474"/>
                </a:lnTo>
                <a:cubicBezTo>
                  <a:pt x="834" y="15503"/>
                  <a:pt x="891" y="15546"/>
                  <a:pt x="905" y="15561"/>
                </a:cubicBezTo>
                <a:cubicBezTo>
                  <a:pt x="909" y="15562"/>
                  <a:pt x="913" y="15563"/>
                  <a:pt x="917" y="15563"/>
                </a:cubicBezTo>
                <a:cubicBezTo>
                  <a:pt x="942" y="15563"/>
                  <a:pt x="983" y="15538"/>
                  <a:pt x="1012" y="15538"/>
                </a:cubicBezTo>
                <a:cubicBezTo>
                  <a:pt x="1021" y="15538"/>
                  <a:pt x="1029" y="15540"/>
                  <a:pt x="1035" y="15546"/>
                </a:cubicBezTo>
                <a:cubicBezTo>
                  <a:pt x="1037" y="15549"/>
                  <a:pt x="1041" y="15550"/>
                  <a:pt x="1046" y="15550"/>
                </a:cubicBezTo>
                <a:cubicBezTo>
                  <a:pt x="1064" y="15550"/>
                  <a:pt x="1092" y="15529"/>
                  <a:pt x="1092" y="15518"/>
                </a:cubicBezTo>
                <a:cubicBezTo>
                  <a:pt x="1092" y="15509"/>
                  <a:pt x="1097" y="15506"/>
                  <a:pt x="1106" y="15506"/>
                </a:cubicBezTo>
                <a:cubicBezTo>
                  <a:pt x="1126" y="15506"/>
                  <a:pt x="1166" y="15526"/>
                  <a:pt x="1207" y="15546"/>
                </a:cubicBezTo>
                <a:lnTo>
                  <a:pt x="1207" y="15604"/>
                </a:lnTo>
                <a:lnTo>
                  <a:pt x="1207" y="15618"/>
                </a:lnTo>
                <a:cubicBezTo>
                  <a:pt x="1197" y="15628"/>
                  <a:pt x="1180" y="15638"/>
                  <a:pt x="1170" y="15638"/>
                </a:cubicBezTo>
                <a:cubicBezTo>
                  <a:pt x="1166" y="15638"/>
                  <a:pt x="1164" y="15637"/>
                  <a:pt x="1164" y="15633"/>
                </a:cubicBezTo>
                <a:lnTo>
                  <a:pt x="1150" y="15618"/>
                </a:lnTo>
                <a:lnTo>
                  <a:pt x="1150" y="15604"/>
                </a:lnTo>
                <a:cubicBezTo>
                  <a:pt x="1145" y="15600"/>
                  <a:pt x="1140" y="15598"/>
                  <a:pt x="1134" y="15598"/>
                </a:cubicBezTo>
                <a:cubicBezTo>
                  <a:pt x="1120" y="15598"/>
                  <a:pt x="1102" y="15608"/>
                  <a:pt x="1092" y="15618"/>
                </a:cubicBezTo>
                <a:cubicBezTo>
                  <a:pt x="1078" y="15633"/>
                  <a:pt x="1135" y="15704"/>
                  <a:pt x="1164" y="15719"/>
                </a:cubicBezTo>
                <a:cubicBezTo>
                  <a:pt x="1193" y="15747"/>
                  <a:pt x="1193" y="15776"/>
                  <a:pt x="1164" y="15791"/>
                </a:cubicBezTo>
                <a:lnTo>
                  <a:pt x="1150" y="15805"/>
                </a:lnTo>
                <a:lnTo>
                  <a:pt x="1135" y="15819"/>
                </a:lnTo>
                <a:cubicBezTo>
                  <a:pt x="1107" y="15848"/>
                  <a:pt x="1078" y="15891"/>
                  <a:pt x="1063" y="15891"/>
                </a:cubicBezTo>
                <a:cubicBezTo>
                  <a:pt x="1063" y="15905"/>
                  <a:pt x="1063" y="15920"/>
                  <a:pt x="1078" y="15934"/>
                </a:cubicBezTo>
                <a:lnTo>
                  <a:pt x="1092" y="15934"/>
                </a:lnTo>
                <a:lnTo>
                  <a:pt x="1107" y="15949"/>
                </a:lnTo>
                <a:cubicBezTo>
                  <a:pt x="1121" y="15949"/>
                  <a:pt x="1236" y="16035"/>
                  <a:pt x="1279" y="16049"/>
                </a:cubicBezTo>
                <a:cubicBezTo>
                  <a:pt x="1336" y="16064"/>
                  <a:pt x="1265" y="16193"/>
                  <a:pt x="1293" y="16236"/>
                </a:cubicBezTo>
                <a:cubicBezTo>
                  <a:pt x="1312" y="16264"/>
                  <a:pt x="1282" y="16280"/>
                  <a:pt x="1259" y="16280"/>
                </a:cubicBezTo>
                <a:cubicBezTo>
                  <a:pt x="1247" y="16280"/>
                  <a:pt x="1236" y="16275"/>
                  <a:pt x="1236" y="16265"/>
                </a:cubicBezTo>
                <a:cubicBezTo>
                  <a:pt x="1221" y="16222"/>
                  <a:pt x="1178" y="16207"/>
                  <a:pt x="1164" y="16207"/>
                </a:cubicBezTo>
                <a:cubicBezTo>
                  <a:pt x="1145" y="16207"/>
                  <a:pt x="1107" y="16194"/>
                  <a:pt x="1079" y="16194"/>
                </a:cubicBezTo>
                <a:cubicBezTo>
                  <a:pt x="1065" y="16194"/>
                  <a:pt x="1054" y="16198"/>
                  <a:pt x="1049" y="16207"/>
                </a:cubicBezTo>
                <a:cubicBezTo>
                  <a:pt x="1049" y="16222"/>
                  <a:pt x="1121" y="16293"/>
                  <a:pt x="1221" y="16365"/>
                </a:cubicBezTo>
                <a:lnTo>
                  <a:pt x="1135" y="16480"/>
                </a:lnTo>
                <a:lnTo>
                  <a:pt x="1121" y="16495"/>
                </a:lnTo>
                <a:cubicBezTo>
                  <a:pt x="1121" y="16523"/>
                  <a:pt x="1150" y="16552"/>
                  <a:pt x="1164" y="16552"/>
                </a:cubicBezTo>
                <a:cubicBezTo>
                  <a:pt x="1178" y="16538"/>
                  <a:pt x="1236" y="16495"/>
                  <a:pt x="1265" y="16495"/>
                </a:cubicBezTo>
                <a:cubicBezTo>
                  <a:pt x="1293" y="16509"/>
                  <a:pt x="1279" y="16552"/>
                  <a:pt x="1265" y="16566"/>
                </a:cubicBezTo>
                <a:cubicBezTo>
                  <a:pt x="1250" y="16595"/>
                  <a:pt x="1293" y="16609"/>
                  <a:pt x="1308" y="16624"/>
                </a:cubicBezTo>
                <a:cubicBezTo>
                  <a:pt x="1336" y="16624"/>
                  <a:pt x="1322" y="16653"/>
                  <a:pt x="1308" y="16667"/>
                </a:cubicBezTo>
                <a:cubicBezTo>
                  <a:pt x="1293" y="16667"/>
                  <a:pt x="1265" y="16667"/>
                  <a:pt x="1236" y="16638"/>
                </a:cubicBezTo>
                <a:lnTo>
                  <a:pt x="1236" y="16638"/>
                </a:lnTo>
                <a:lnTo>
                  <a:pt x="1250" y="16696"/>
                </a:lnTo>
                <a:lnTo>
                  <a:pt x="1250" y="16710"/>
                </a:lnTo>
                <a:cubicBezTo>
                  <a:pt x="1250" y="16724"/>
                  <a:pt x="1250" y="16753"/>
                  <a:pt x="1265" y="16753"/>
                </a:cubicBezTo>
                <a:cubicBezTo>
                  <a:pt x="1265" y="16768"/>
                  <a:pt x="1178" y="16839"/>
                  <a:pt x="1135" y="16854"/>
                </a:cubicBezTo>
                <a:cubicBezTo>
                  <a:pt x="1092" y="16868"/>
                  <a:pt x="1049" y="16969"/>
                  <a:pt x="1035" y="16997"/>
                </a:cubicBezTo>
                <a:cubicBezTo>
                  <a:pt x="1035" y="17019"/>
                  <a:pt x="1053" y="17026"/>
                  <a:pt x="1076" y="17026"/>
                </a:cubicBezTo>
                <a:cubicBezTo>
                  <a:pt x="1099" y="17026"/>
                  <a:pt x="1128" y="17019"/>
                  <a:pt x="1150" y="17012"/>
                </a:cubicBezTo>
                <a:cubicBezTo>
                  <a:pt x="1158" y="17008"/>
                  <a:pt x="1169" y="17006"/>
                  <a:pt x="1180" y="17006"/>
                </a:cubicBezTo>
                <a:cubicBezTo>
                  <a:pt x="1208" y="17006"/>
                  <a:pt x="1240" y="17016"/>
                  <a:pt x="1250" y="17026"/>
                </a:cubicBezTo>
                <a:cubicBezTo>
                  <a:pt x="1265" y="17041"/>
                  <a:pt x="1250" y="17055"/>
                  <a:pt x="1250" y="17069"/>
                </a:cubicBezTo>
                <a:cubicBezTo>
                  <a:pt x="1236" y="17069"/>
                  <a:pt x="1178" y="17098"/>
                  <a:pt x="1121" y="17127"/>
                </a:cubicBezTo>
                <a:lnTo>
                  <a:pt x="1121" y="17184"/>
                </a:lnTo>
                <a:lnTo>
                  <a:pt x="1121" y="17199"/>
                </a:lnTo>
                <a:cubicBezTo>
                  <a:pt x="1128" y="17206"/>
                  <a:pt x="1135" y="17209"/>
                  <a:pt x="1142" y="17209"/>
                </a:cubicBezTo>
                <a:cubicBezTo>
                  <a:pt x="1150" y="17209"/>
                  <a:pt x="1157" y="17206"/>
                  <a:pt x="1164" y="17199"/>
                </a:cubicBezTo>
                <a:cubicBezTo>
                  <a:pt x="1165" y="17197"/>
                  <a:pt x="1166" y="17197"/>
                  <a:pt x="1167" y="17197"/>
                </a:cubicBezTo>
                <a:cubicBezTo>
                  <a:pt x="1178" y="17197"/>
                  <a:pt x="1177" y="17259"/>
                  <a:pt x="1164" y="17285"/>
                </a:cubicBezTo>
                <a:cubicBezTo>
                  <a:pt x="1164" y="17299"/>
                  <a:pt x="1193" y="17328"/>
                  <a:pt x="1207" y="17328"/>
                </a:cubicBezTo>
                <a:cubicBezTo>
                  <a:pt x="1221" y="17328"/>
                  <a:pt x="1279" y="17371"/>
                  <a:pt x="1265" y="17385"/>
                </a:cubicBezTo>
                <a:cubicBezTo>
                  <a:pt x="1265" y="17400"/>
                  <a:pt x="1293" y="17414"/>
                  <a:pt x="1308" y="17428"/>
                </a:cubicBezTo>
                <a:cubicBezTo>
                  <a:pt x="1336" y="17428"/>
                  <a:pt x="1293" y="17515"/>
                  <a:pt x="1308" y="17558"/>
                </a:cubicBezTo>
                <a:cubicBezTo>
                  <a:pt x="1322" y="17586"/>
                  <a:pt x="1308" y="17615"/>
                  <a:pt x="1293" y="17615"/>
                </a:cubicBezTo>
                <a:lnTo>
                  <a:pt x="1279" y="17615"/>
                </a:lnTo>
                <a:cubicBezTo>
                  <a:pt x="1236" y="17615"/>
                  <a:pt x="1236" y="17644"/>
                  <a:pt x="1250" y="17673"/>
                </a:cubicBezTo>
                <a:cubicBezTo>
                  <a:pt x="1265" y="17687"/>
                  <a:pt x="1293" y="17687"/>
                  <a:pt x="1308" y="17701"/>
                </a:cubicBezTo>
                <a:lnTo>
                  <a:pt x="1322" y="17730"/>
                </a:lnTo>
                <a:cubicBezTo>
                  <a:pt x="1322" y="17740"/>
                  <a:pt x="1344" y="17750"/>
                  <a:pt x="1361" y="17750"/>
                </a:cubicBezTo>
                <a:cubicBezTo>
                  <a:pt x="1369" y="17750"/>
                  <a:pt x="1375" y="17749"/>
                  <a:pt x="1380" y="17745"/>
                </a:cubicBezTo>
                <a:lnTo>
                  <a:pt x="1380" y="17745"/>
                </a:lnTo>
                <a:cubicBezTo>
                  <a:pt x="1394" y="17745"/>
                  <a:pt x="1365" y="17859"/>
                  <a:pt x="1336" y="17888"/>
                </a:cubicBezTo>
                <a:cubicBezTo>
                  <a:pt x="1322" y="17931"/>
                  <a:pt x="1250" y="17989"/>
                  <a:pt x="1265" y="18003"/>
                </a:cubicBezTo>
                <a:cubicBezTo>
                  <a:pt x="1272" y="18017"/>
                  <a:pt x="1272" y="18025"/>
                  <a:pt x="1265" y="18025"/>
                </a:cubicBezTo>
                <a:cubicBezTo>
                  <a:pt x="1257" y="18025"/>
                  <a:pt x="1243" y="18017"/>
                  <a:pt x="1221" y="18003"/>
                </a:cubicBezTo>
                <a:lnTo>
                  <a:pt x="1178" y="18032"/>
                </a:lnTo>
                <a:lnTo>
                  <a:pt x="1178" y="18046"/>
                </a:lnTo>
                <a:cubicBezTo>
                  <a:pt x="1164" y="18046"/>
                  <a:pt x="1221" y="18118"/>
                  <a:pt x="1236" y="18132"/>
                </a:cubicBezTo>
                <a:cubicBezTo>
                  <a:pt x="1265" y="18161"/>
                  <a:pt x="1236" y="18190"/>
                  <a:pt x="1236" y="18204"/>
                </a:cubicBezTo>
                <a:cubicBezTo>
                  <a:pt x="1221" y="18204"/>
                  <a:pt x="1322" y="18219"/>
                  <a:pt x="1351" y="18247"/>
                </a:cubicBezTo>
                <a:cubicBezTo>
                  <a:pt x="1380" y="18276"/>
                  <a:pt x="1380" y="18319"/>
                  <a:pt x="1365" y="18362"/>
                </a:cubicBezTo>
                <a:lnTo>
                  <a:pt x="1423" y="18405"/>
                </a:lnTo>
                <a:cubicBezTo>
                  <a:pt x="1380" y="18448"/>
                  <a:pt x="1336" y="18520"/>
                  <a:pt x="1336" y="18535"/>
                </a:cubicBezTo>
                <a:cubicBezTo>
                  <a:pt x="1351" y="18563"/>
                  <a:pt x="1380" y="18635"/>
                  <a:pt x="1394" y="18664"/>
                </a:cubicBezTo>
                <a:cubicBezTo>
                  <a:pt x="1408" y="18678"/>
                  <a:pt x="1394" y="18721"/>
                  <a:pt x="1380" y="18736"/>
                </a:cubicBezTo>
                <a:cubicBezTo>
                  <a:pt x="1365" y="18736"/>
                  <a:pt x="1351" y="18765"/>
                  <a:pt x="1351" y="18793"/>
                </a:cubicBezTo>
                <a:lnTo>
                  <a:pt x="1365" y="18822"/>
                </a:lnTo>
                <a:lnTo>
                  <a:pt x="1365" y="18836"/>
                </a:lnTo>
                <a:cubicBezTo>
                  <a:pt x="1365" y="18851"/>
                  <a:pt x="1394" y="18894"/>
                  <a:pt x="1408" y="18908"/>
                </a:cubicBezTo>
                <a:cubicBezTo>
                  <a:pt x="1423" y="18923"/>
                  <a:pt x="1365" y="18994"/>
                  <a:pt x="1365" y="19023"/>
                </a:cubicBezTo>
                <a:cubicBezTo>
                  <a:pt x="1352" y="19049"/>
                  <a:pt x="1387" y="19111"/>
                  <a:pt x="1415" y="19111"/>
                </a:cubicBezTo>
                <a:cubicBezTo>
                  <a:pt x="1417" y="19111"/>
                  <a:pt x="1420" y="19111"/>
                  <a:pt x="1423" y="19109"/>
                </a:cubicBezTo>
                <a:lnTo>
                  <a:pt x="1423" y="19109"/>
                </a:lnTo>
                <a:cubicBezTo>
                  <a:pt x="1437" y="19109"/>
                  <a:pt x="1380" y="19167"/>
                  <a:pt x="1351" y="19196"/>
                </a:cubicBezTo>
                <a:cubicBezTo>
                  <a:pt x="1322" y="19224"/>
                  <a:pt x="1351" y="19282"/>
                  <a:pt x="1365" y="19296"/>
                </a:cubicBezTo>
                <a:cubicBezTo>
                  <a:pt x="1394" y="19296"/>
                  <a:pt x="1423" y="19311"/>
                  <a:pt x="1437" y="19311"/>
                </a:cubicBezTo>
                <a:lnTo>
                  <a:pt x="1480" y="19311"/>
                </a:lnTo>
                <a:cubicBezTo>
                  <a:pt x="1509" y="19296"/>
                  <a:pt x="1538" y="19253"/>
                  <a:pt x="1552" y="19210"/>
                </a:cubicBezTo>
                <a:lnTo>
                  <a:pt x="1566" y="19181"/>
                </a:lnTo>
                <a:cubicBezTo>
                  <a:pt x="1566" y="19167"/>
                  <a:pt x="1581" y="19167"/>
                  <a:pt x="1595" y="19167"/>
                </a:cubicBezTo>
                <a:lnTo>
                  <a:pt x="1638" y="19167"/>
                </a:lnTo>
                <a:cubicBezTo>
                  <a:pt x="1685" y="19190"/>
                  <a:pt x="1742" y="19214"/>
                  <a:pt x="1784" y="19214"/>
                </a:cubicBezTo>
                <a:cubicBezTo>
                  <a:pt x="1794" y="19214"/>
                  <a:pt x="1803" y="19213"/>
                  <a:pt x="1811" y="19210"/>
                </a:cubicBezTo>
                <a:lnTo>
                  <a:pt x="1811" y="19253"/>
                </a:lnTo>
                <a:lnTo>
                  <a:pt x="1825" y="19311"/>
                </a:lnTo>
                <a:cubicBezTo>
                  <a:pt x="1839" y="19382"/>
                  <a:pt x="1839" y="19469"/>
                  <a:pt x="1825" y="19483"/>
                </a:cubicBezTo>
                <a:lnTo>
                  <a:pt x="1811" y="19497"/>
                </a:lnTo>
                <a:cubicBezTo>
                  <a:pt x="1807" y="19509"/>
                  <a:pt x="1803" y="19513"/>
                  <a:pt x="1798" y="19513"/>
                </a:cubicBezTo>
                <a:cubicBezTo>
                  <a:pt x="1787" y="19513"/>
                  <a:pt x="1774" y="19483"/>
                  <a:pt x="1753" y="19483"/>
                </a:cubicBezTo>
                <a:cubicBezTo>
                  <a:pt x="1724" y="19483"/>
                  <a:pt x="1710" y="19469"/>
                  <a:pt x="1724" y="19440"/>
                </a:cubicBezTo>
                <a:lnTo>
                  <a:pt x="1724" y="19425"/>
                </a:lnTo>
                <a:cubicBezTo>
                  <a:pt x="1724" y="19411"/>
                  <a:pt x="1767" y="19325"/>
                  <a:pt x="1753" y="19296"/>
                </a:cubicBezTo>
                <a:cubicBezTo>
                  <a:pt x="1748" y="19291"/>
                  <a:pt x="1732" y="19290"/>
                  <a:pt x="1712" y="19290"/>
                </a:cubicBezTo>
                <a:cubicBezTo>
                  <a:pt x="1672" y="19290"/>
                  <a:pt x="1614" y="19296"/>
                  <a:pt x="1595" y="19296"/>
                </a:cubicBezTo>
                <a:cubicBezTo>
                  <a:pt x="1552" y="19296"/>
                  <a:pt x="1523" y="19311"/>
                  <a:pt x="1509" y="19354"/>
                </a:cubicBezTo>
                <a:lnTo>
                  <a:pt x="1552" y="19354"/>
                </a:lnTo>
                <a:cubicBezTo>
                  <a:pt x="1581" y="19368"/>
                  <a:pt x="1609" y="19368"/>
                  <a:pt x="1624" y="19382"/>
                </a:cubicBezTo>
                <a:cubicBezTo>
                  <a:pt x="1624" y="19397"/>
                  <a:pt x="1609" y="19425"/>
                  <a:pt x="1609" y="19454"/>
                </a:cubicBezTo>
                <a:lnTo>
                  <a:pt x="1595" y="19497"/>
                </a:lnTo>
                <a:cubicBezTo>
                  <a:pt x="1584" y="19530"/>
                  <a:pt x="1565" y="19546"/>
                  <a:pt x="1557" y="19546"/>
                </a:cubicBezTo>
                <a:cubicBezTo>
                  <a:pt x="1554" y="19546"/>
                  <a:pt x="1552" y="19544"/>
                  <a:pt x="1552" y="19540"/>
                </a:cubicBezTo>
                <a:cubicBezTo>
                  <a:pt x="1538" y="19540"/>
                  <a:pt x="1552" y="19497"/>
                  <a:pt x="1552" y="19469"/>
                </a:cubicBezTo>
                <a:lnTo>
                  <a:pt x="1523" y="19440"/>
                </a:lnTo>
                <a:lnTo>
                  <a:pt x="1466" y="19368"/>
                </a:lnTo>
                <a:cubicBezTo>
                  <a:pt x="1380" y="19368"/>
                  <a:pt x="1322" y="19397"/>
                  <a:pt x="1351" y="19440"/>
                </a:cubicBezTo>
                <a:lnTo>
                  <a:pt x="1408" y="19440"/>
                </a:lnTo>
                <a:cubicBezTo>
                  <a:pt x="1423" y="19440"/>
                  <a:pt x="1437" y="19454"/>
                  <a:pt x="1437" y="19469"/>
                </a:cubicBezTo>
                <a:lnTo>
                  <a:pt x="1423" y="19483"/>
                </a:lnTo>
                <a:cubicBezTo>
                  <a:pt x="1408" y="19497"/>
                  <a:pt x="1380" y="19512"/>
                  <a:pt x="1351" y="19512"/>
                </a:cubicBezTo>
                <a:lnTo>
                  <a:pt x="1279" y="19526"/>
                </a:lnTo>
                <a:cubicBezTo>
                  <a:pt x="1293" y="19569"/>
                  <a:pt x="1336" y="19598"/>
                  <a:pt x="1351" y="19598"/>
                </a:cubicBezTo>
                <a:cubicBezTo>
                  <a:pt x="1351" y="19597"/>
                  <a:pt x="1351" y="19597"/>
                  <a:pt x="1351" y="19597"/>
                </a:cubicBezTo>
                <a:cubicBezTo>
                  <a:pt x="1356" y="19597"/>
                  <a:pt x="1409" y="19745"/>
                  <a:pt x="1423" y="19813"/>
                </a:cubicBezTo>
                <a:cubicBezTo>
                  <a:pt x="1429" y="19850"/>
                  <a:pt x="1435" y="19882"/>
                  <a:pt x="1438" y="19905"/>
                </a:cubicBezTo>
                <a:lnTo>
                  <a:pt x="1438" y="19905"/>
                </a:lnTo>
                <a:lnTo>
                  <a:pt x="1451" y="19871"/>
                </a:lnTo>
                <a:lnTo>
                  <a:pt x="1466" y="19813"/>
                </a:lnTo>
                <a:cubicBezTo>
                  <a:pt x="1509" y="19770"/>
                  <a:pt x="1566" y="19742"/>
                  <a:pt x="1581" y="19742"/>
                </a:cubicBezTo>
                <a:lnTo>
                  <a:pt x="1581" y="19756"/>
                </a:lnTo>
                <a:lnTo>
                  <a:pt x="1595" y="19770"/>
                </a:lnTo>
                <a:cubicBezTo>
                  <a:pt x="1581" y="19785"/>
                  <a:pt x="1509" y="19900"/>
                  <a:pt x="1494" y="19914"/>
                </a:cubicBezTo>
                <a:cubicBezTo>
                  <a:pt x="1490" y="19924"/>
                  <a:pt x="1482" y="19928"/>
                  <a:pt x="1472" y="19928"/>
                </a:cubicBezTo>
                <a:cubicBezTo>
                  <a:pt x="1462" y="19928"/>
                  <a:pt x="1450" y="19923"/>
                  <a:pt x="1438" y="19912"/>
                </a:cubicBezTo>
                <a:lnTo>
                  <a:pt x="1438" y="19912"/>
                </a:lnTo>
                <a:cubicBezTo>
                  <a:pt x="1440" y="19933"/>
                  <a:pt x="1439" y="19945"/>
                  <a:pt x="1430" y="19945"/>
                </a:cubicBezTo>
                <a:cubicBezTo>
                  <a:pt x="1428" y="19945"/>
                  <a:pt x="1426" y="19944"/>
                  <a:pt x="1423" y="19943"/>
                </a:cubicBezTo>
                <a:lnTo>
                  <a:pt x="1436" y="19910"/>
                </a:lnTo>
                <a:lnTo>
                  <a:pt x="1436" y="19910"/>
                </a:lnTo>
                <a:cubicBezTo>
                  <a:pt x="1437" y="19911"/>
                  <a:pt x="1438" y="19912"/>
                  <a:pt x="1438" y="19912"/>
                </a:cubicBezTo>
                <a:lnTo>
                  <a:pt x="1438" y="19912"/>
                </a:lnTo>
                <a:cubicBezTo>
                  <a:pt x="1438" y="19910"/>
                  <a:pt x="1438" y="19908"/>
                  <a:pt x="1438" y="19905"/>
                </a:cubicBezTo>
                <a:lnTo>
                  <a:pt x="1438" y="19905"/>
                </a:lnTo>
                <a:lnTo>
                  <a:pt x="1436" y="19910"/>
                </a:lnTo>
                <a:lnTo>
                  <a:pt x="1436" y="19910"/>
                </a:lnTo>
                <a:cubicBezTo>
                  <a:pt x="1426" y="19900"/>
                  <a:pt x="1417" y="19887"/>
                  <a:pt x="1408" y="19871"/>
                </a:cubicBezTo>
                <a:lnTo>
                  <a:pt x="1408" y="19885"/>
                </a:lnTo>
                <a:lnTo>
                  <a:pt x="1394" y="19957"/>
                </a:lnTo>
                <a:cubicBezTo>
                  <a:pt x="1437" y="20043"/>
                  <a:pt x="1466" y="20201"/>
                  <a:pt x="1423" y="20230"/>
                </a:cubicBezTo>
                <a:cubicBezTo>
                  <a:pt x="1387" y="20253"/>
                  <a:pt x="1352" y="20277"/>
                  <a:pt x="1333" y="20277"/>
                </a:cubicBezTo>
                <a:cubicBezTo>
                  <a:pt x="1328" y="20277"/>
                  <a:pt x="1325" y="20276"/>
                  <a:pt x="1322" y="20273"/>
                </a:cubicBezTo>
                <a:lnTo>
                  <a:pt x="1308" y="20259"/>
                </a:lnTo>
                <a:cubicBezTo>
                  <a:pt x="1308" y="20244"/>
                  <a:pt x="1308" y="20230"/>
                  <a:pt x="1308" y="20216"/>
                </a:cubicBezTo>
                <a:cubicBezTo>
                  <a:pt x="1308" y="20201"/>
                  <a:pt x="1279" y="20201"/>
                  <a:pt x="1265" y="20201"/>
                </a:cubicBezTo>
                <a:cubicBezTo>
                  <a:pt x="1265" y="20201"/>
                  <a:pt x="1250" y="20216"/>
                  <a:pt x="1250" y="20230"/>
                </a:cubicBezTo>
                <a:lnTo>
                  <a:pt x="1250" y="20259"/>
                </a:lnTo>
                <a:cubicBezTo>
                  <a:pt x="1265" y="20288"/>
                  <a:pt x="1308" y="20316"/>
                  <a:pt x="1365" y="20316"/>
                </a:cubicBezTo>
                <a:lnTo>
                  <a:pt x="1394" y="20331"/>
                </a:lnTo>
                <a:cubicBezTo>
                  <a:pt x="1408" y="20331"/>
                  <a:pt x="1423" y="20345"/>
                  <a:pt x="1437" y="20359"/>
                </a:cubicBezTo>
                <a:cubicBezTo>
                  <a:pt x="1437" y="20374"/>
                  <a:pt x="1451" y="20374"/>
                  <a:pt x="1466" y="20374"/>
                </a:cubicBezTo>
                <a:cubicBezTo>
                  <a:pt x="1473" y="20367"/>
                  <a:pt x="1480" y="20359"/>
                  <a:pt x="1485" y="20359"/>
                </a:cubicBezTo>
                <a:cubicBezTo>
                  <a:pt x="1491" y="20359"/>
                  <a:pt x="1494" y="20367"/>
                  <a:pt x="1494" y="20388"/>
                </a:cubicBezTo>
                <a:lnTo>
                  <a:pt x="1494" y="20402"/>
                </a:lnTo>
                <a:cubicBezTo>
                  <a:pt x="1480" y="20402"/>
                  <a:pt x="1380" y="20402"/>
                  <a:pt x="1336" y="20388"/>
                </a:cubicBezTo>
                <a:cubicBezTo>
                  <a:pt x="1308" y="20374"/>
                  <a:pt x="1279" y="20359"/>
                  <a:pt x="1279" y="20345"/>
                </a:cubicBezTo>
                <a:cubicBezTo>
                  <a:pt x="1279" y="20341"/>
                  <a:pt x="1275" y="20339"/>
                  <a:pt x="1270" y="20339"/>
                </a:cubicBezTo>
                <a:cubicBezTo>
                  <a:pt x="1256" y="20339"/>
                  <a:pt x="1232" y="20349"/>
                  <a:pt x="1221" y="20359"/>
                </a:cubicBezTo>
                <a:cubicBezTo>
                  <a:pt x="1193" y="20359"/>
                  <a:pt x="1221" y="20417"/>
                  <a:pt x="1250" y="20417"/>
                </a:cubicBezTo>
                <a:cubicBezTo>
                  <a:pt x="1265" y="20417"/>
                  <a:pt x="1293" y="20431"/>
                  <a:pt x="1308" y="20446"/>
                </a:cubicBezTo>
                <a:lnTo>
                  <a:pt x="1308" y="20460"/>
                </a:lnTo>
                <a:cubicBezTo>
                  <a:pt x="1308" y="20460"/>
                  <a:pt x="1293" y="20474"/>
                  <a:pt x="1279" y="20489"/>
                </a:cubicBezTo>
                <a:lnTo>
                  <a:pt x="1265" y="20489"/>
                </a:lnTo>
                <a:cubicBezTo>
                  <a:pt x="1236" y="20489"/>
                  <a:pt x="1207" y="20503"/>
                  <a:pt x="1207" y="20503"/>
                </a:cubicBezTo>
                <a:cubicBezTo>
                  <a:pt x="1207" y="20517"/>
                  <a:pt x="1265" y="20532"/>
                  <a:pt x="1279" y="20532"/>
                </a:cubicBezTo>
                <a:cubicBezTo>
                  <a:pt x="1281" y="20533"/>
                  <a:pt x="1284" y="20533"/>
                  <a:pt x="1286" y="20533"/>
                </a:cubicBezTo>
                <a:cubicBezTo>
                  <a:pt x="1316" y="20533"/>
                  <a:pt x="1367" y="20460"/>
                  <a:pt x="1394" y="20460"/>
                </a:cubicBezTo>
                <a:cubicBezTo>
                  <a:pt x="1437" y="20460"/>
                  <a:pt x="1451" y="20503"/>
                  <a:pt x="1451" y="20532"/>
                </a:cubicBezTo>
                <a:cubicBezTo>
                  <a:pt x="1451" y="20546"/>
                  <a:pt x="1466" y="20560"/>
                  <a:pt x="1494" y="20560"/>
                </a:cubicBezTo>
                <a:lnTo>
                  <a:pt x="1494" y="20604"/>
                </a:lnTo>
                <a:cubicBezTo>
                  <a:pt x="1494" y="20604"/>
                  <a:pt x="1494" y="20618"/>
                  <a:pt x="1494" y="20632"/>
                </a:cubicBezTo>
                <a:cubicBezTo>
                  <a:pt x="1494" y="20675"/>
                  <a:pt x="1466" y="20704"/>
                  <a:pt x="1494" y="20747"/>
                </a:cubicBezTo>
                <a:cubicBezTo>
                  <a:pt x="1509" y="20762"/>
                  <a:pt x="1480" y="20790"/>
                  <a:pt x="1480" y="20805"/>
                </a:cubicBezTo>
                <a:cubicBezTo>
                  <a:pt x="1480" y="20833"/>
                  <a:pt x="1423" y="20833"/>
                  <a:pt x="1451" y="20877"/>
                </a:cubicBezTo>
                <a:lnTo>
                  <a:pt x="1466" y="20891"/>
                </a:lnTo>
                <a:cubicBezTo>
                  <a:pt x="1451" y="20934"/>
                  <a:pt x="1480" y="20963"/>
                  <a:pt x="1523" y="20963"/>
                </a:cubicBezTo>
                <a:lnTo>
                  <a:pt x="1523" y="20977"/>
                </a:lnTo>
                <a:lnTo>
                  <a:pt x="1523" y="21063"/>
                </a:lnTo>
                <a:cubicBezTo>
                  <a:pt x="1523" y="21126"/>
                  <a:pt x="1469" y="21166"/>
                  <a:pt x="1440" y="21166"/>
                </a:cubicBezTo>
                <a:cubicBezTo>
                  <a:pt x="1430" y="21166"/>
                  <a:pt x="1423" y="21161"/>
                  <a:pt x="1423" y="21150"/>
                </a:cubicBezTo>
                <a:cubicBezTo>
                  <a:pt x="1418" y="21135"/>
                  <a:pt x="1415" y="21129"/>
                  <a:pt x="1413" y="21129"/>
                </a:cubicBezTo>
                <a:lnTo>
                  <a:pt x="1413" y="21129"/>
                </a:lnTo>
                <a:cubicBezTo>
                  <a:pt x="1410" y="21129"/>
                  <a:pt x="1413" y="21154"/>
                  <a:pt x="1423" y="21193"/>
                </a:cubicBezTo>
                <a:lnTo>
                  <a:pt x="1437" y="21250"/>
                </a:lnTo>
                <a:lnTo>
                  <a:pt x="1466" y="21336"/>
                </a:lnTo>
                <a:cubicBezTo>
                  <a:pt x="1509" y="21423"/>
                  <a:pt x="1538" y="21480"/>
                  <a:pt x="1509" y="21480"/>
                </a:cubicBezTo>
                <a:lnTo>
                  <a:pt x="1494" y="21480"/>
                </a:lnTo>
                <a:cubicBezTo>
                  <a:pt x="1466" y="21480"/>
                  <a:pt x="1451" y="21509"/>
                  <a:pt x="1466" y="21537"/>
                </a:cubicBezTo>
                <a:cubicBezTo>
                  <a:pt x="1480" y="21566"/>
                  <a:pt x="1538" y="21537"/>
                  <a:pt x="1523" y="21595"/>
                </a:cubicBezTo>
                <a:lnTo>
                  <a:pt x="1523" y="21609"/>
                </a:lnTo>
                <a:cubicBezTo>
                  <a:pt x="1535" y="21645"/>
                  <a:pt x="1488" y="21670"/>
                  <a:pt x="1464" y="21670"/>
                </a:cubicBezTo>
                <a:cubicBezTo>
                  <a:pt x="1458" y="21670"/>
                  <a:pt x="1454" y="21669"/>
                  <a:pt x="1451" y="21667"/>
                </a:cubicBezTo>
                <a:cubicBezTo>
                  <a:pt x="1423" y="21652"/>
                  <a:pt x="1408" y="21624"/>
                  <a:pt x="1423" y="21609"/>
                </a:cubicBezTo>
                <a:lnTo>
                  <a:pt x="1437" y="21595"/>
                </a:lnTo>
                <a:lnTo>
                  <a:pt x="1437" y="21581"/>
                </a:lnTo>
                <a:cubicBezTo>
                  <a:pt x="1437" y="21576"/>
                  <a:pt x="1429" y="21574"/>
                  <a:pt x="1418" y="21574"/>
                </a:cubicBezTo>
                <a:cubicBezTo>
                  <a:pt x="1395" y="21574"/>
                  <a:pt x="1360" y="21581"/>
                  <a:pt x="1351" y="21581"/>
                </a:cubicBezTo>
                <a:cubicBezTo>
                  <a:pt x="1322" y="21581"/>
                  <a:pt x="1351" y="21652"/>
                  <a:pt x="1365" y="21667"/>
                </a:cubicBezTo>
                <a:cubicBezTo>
                  <a:pt x="1394" y="21681"/>
                  <a:pt x="1293" y="21724"/>
                  <a:pt x="1293" y="21753"/>
                </a:cubicBezTo>
                <a:cubicBezTo>
                  <a:pt x="1279" y="21796"/>
                  <a:pt x="1351" y="21897"/>
                  <a:pt x="1394" y="21911"/>
                </a:cubicBezTo>
                <a:cubicBezTo>
                  <a:pt x="1423" y="21940"/>
                  <a:pt x="1394" y="21968"/>
                  <a:pt x="1336" y="21968"/>
                </a:cubicBezTo>
                <a:lnTo>
                  <a:pt x="1322" y="22026"/>
                </a:lnTo>
                <a:lnTo>
                  <a:pt x="1308" y="22055"/>
                </a:lnTo>
                <a:cubicBezTo>
                  <a:pt x="1308" y="22083"/>
                  <a:pt x="1351" y="22127"/>
                  <a:pt x="1365" y="22127"/>
                </a:cubicBezTo>
                <a:cubicBezTo>
                  <a:pt x="1380" y="22127"/>
                  <a:pt x="1408" y="22083"/>
                  <a:pt x="1408" y="22055"/>
                </a:cubicBezTo>
                <a:cubicBezTo>
                  <a:pt x="1408" y="22047"/>
                  <a:pt x="1426" y="22044"/>
                  <a:pt x="1448" y="22044"/>
                </a:cubicBezTo>
                <a:cubicBezTo>
                  <a:pt x="1469" y="22044"/>
                  <a:pt x="1494" y="22047"/>
                  <a:pt x="1509" y="22055"/>
                </a:cubicBezTo>
                <a:cubicBezTo>
                  <a:pt x="1538" y="22069"/>
                  <a:pt x="1566" y="22141"/>
                  <a:pt x="1566" y="22170"/>
                </a:cubicBezTo>
                <a:cubicBezTo>
                  <a:pt x="1566" y="22198"/>
                  <a:pt x="1538" y="22241"/>
                  <a:pt x="1509" y="22270"/>
                </a:cubicBezTo>
                <a:lnTo>
                  <a:pt x="1523" y="22328"/>
                </a:lnTo>
                <a:lnTo>
                  <a:pt x="1538" y="22342"/>
                </a:lnTo>
                <a:cubicBezTo>
                  <a:pt x="1538" y="22356"/>
                  <a:pt x="1541" y="22364"/>
                  <a:pt x="1548" y="22364"/>
                </a:cubicBezTo>
                <a:cubicBezTo>
                  <a:pt x="1555" y="22364"/>
                  <a:pt x="1566" y="22356"/>
                  <a:pt x="1581" y="22342"/>
                </a:cubicBezTo>
                <a:lnTo>
                  <a:pt x="1595" y="22342"/>
                </a:lnTo>
                <a:lnTo>
                  <a:pt x="1652" y="22356"/>
                </a:lnTo>
                <a:cubicBezTo>
                  <a:pt x="1638" y="22414"/>
                  <a:pt x="1581" y="22457"/>
                  <a:pt x="1566" y="22457"/>
                </a:cubicBezTo>
                <a:cubicBezTo>
                  <a:pt x="1552" y="22457"/>
                  <a:pt x="1566" y="22514"/>
                  <a:pt x="1595" y="22572"/>
                </a:cubicBezTo>
                <a:lnTo>
                  <a:pt x="1581" y="22629"/>
                </a:lnTo>
                <a:lnTo>
                  <a:pt x="1581" y="22716"/>
                </a:lnTo>
                <a:cubicBezTo>
                  <a:pt x="1652" y="22744"/>
                  <a:pt x="1638" y="22859"/>
                  <a:pt x="1624" y="22902"/>
                </a:cubicBezTo>
                <a:cubicBezTo>
                  <a:pt x="1595" y="22931"/>
                  <a:pt x="1566" y="22989"/>
                  <a:pt x="1566" y="23003"/>
                </a:cubicBezTo>
                <a:cubicBezTo>
                  <a:pt x="1566" y="23003"/>
                  <a:pt x="1581" y="23046"/>
                  <a:pt x="1609" y="23075"/>
                </a:cubicBezTo>
                <a:lnTo>
                  <a:pt x="1609" y="23132"/>
                </a:lnTo>
                <a:cubicBezTo>
                  <a:pt x="1609" y="23132"/>
                  <a:pt x="1638" y="23147"/>
                  <a:pt x="1652" y="23147"/>
                </a:cubicBezTo>
                <a:cubicBezTo>
                  <a:pt x="1710" y="23147"/>
                  <a:pt x="1710" y="23147"/>
                  <a:pt x="1696" y="23204"/>
                </a:cubicBezTo>
                <a:cubicBezTo>
                  <a:pt x="1696" y="23218"/>
                  <a:pt x="1681" y="23247"/>
                  <a:pt x="1681" y="23262"/>
                </a:cubicBezTo>
                <a:lnTo>
                  <a:pt x="1739" y="23319"/>
                </a:lnTo>
                <a:cubicBezTo>
                  <a:pt x="1696" y="23348"/>
                  <a:pt x="1681" y="23420"/>
                  <a:pt x="1696" y="23448"/>
                </a:cubicBezTo>
                <a:cubicBezTo>
                  <a:pt x="1696" y="23453"/>
                  <a:pt x="1693" y="23454"/>
                  <a:pt x="1689" y="23454"/>
                </a:cubicBezTo>
                <a:cubicBezTo>
                  <a:pt x="1680" y="23454"/>
                  <a:pt x="1663" y="23444"/>
                  <a:pt x="1652" y="23434"/>
                </a:cubicBezTo>
                <a:cubicBezTo>
                  <a:pt x="1652" y="23433"/>
                  <a:pt x="1651" y="23433"/>
                  <a:pt x="1650" y="23433"/>
                </a:cubicBezTo>
                <a:lnTo>
                  <a:pt x="1650" y="23433"/>
                </a:lnTo>
                <a:cubicBezTo>
                  <a:pt x="1640" y="23433"/>
                  <a:pt x="1653" y="23520"/>
                  <a:pt x="1667" y="23520"/>
                </a:cubicBezTo>
                <a:cubicBezTo>
                  <a:pt x="1681" y="23534"/>
                  <a:pt x="1710" y="23563"/>
                  <a:pt x="1710" y="23578"/>
                </a:cubicBezTo>
                <a:cubicBezTo>
                  <a:pt x="1710" y="23592"/>
                  <a:pt x="1681" y="23606"/>
                  <a:pt x="1667" y="23621"/>
                </a:cubicBezTo>
                <a:cubicBezTo>
                  <a:pt x="1667" y="23621"/>
                  <a:pt x="1681" y="23649"/>
                  <a:pt x="1696" y="23664"/>
                </a:cubicBezTo>
                <a:cubicBezTo>
                  <a:pt x="1710" y="23664"/>
                  <a:pt x="1739" y="23693"/>
                  <a:pt x="1767" y="23707"/>
                </a:cubicBezTo>
                <a:lnTo>
                  <a:pt x="1724" y="23736"/>
                </a:lnTo>
                <a:cubicBezTo>
                  <a:pt x="1696" y="23764"/>
                  <a:pt x="1652" y="23793"/>
                  <a:pt x="1652" y="23807"/>
                </a:cubicBezTo>
                <a:cubicBezTo>
                  <a:pt x="1667" y="23851"/>
                  <a:pt x="1696" y="23879"/>
                  <a:pt x="1681" y="23937"/>
                </a:cubicBezTo>
                <a:lnTo>
                  <a:pt x="1681" y="23980"/>
                </a:lnTo>
                <a:cubicBezTo>
                  <a:pt x="1710" y="23980"/>
                  <a:pt x="1739" y="23994"/>
                  <a:pt x="1739" y="24009"/>
                </a:cubicBezTo>
                <a:lnTo>
                  <a:pt x="1739" y="24023"/>
                </a:lnTo>
                <a:cubicBezTo>
                  <a:pt x="1710" y="24066"/>
                  <a:pt x="1681" y="24066"/>
                  <a:pt x="1638" y="24066"/>
                </a:cubicBezTo>
                <a:cubicBezTo>
                  <a:pt x="1624" y="24080"/>
                  <a:pt x="1681" y="24095"/>
                  <a:pt x="1710" y="24095"/>
                </a:cubicBezTo>
                <a:cubicBezTo>
                  <a:pt x="1739" y="24095"/>
                  <a:pt x="1739" y="24167"/>
                  <a:pt x="1724" y="24195"/>
                </a:cubicBezTo>
                <a:cubicBezTo>
                  <a:pt x="1724" y="24224"/>
                  <a:pt x="1767" y="24325"/>
                  <a:pt x="1739" y="24339"/>
                </a:cubicBezTo>
                <a:cubicBezTo>
                  <a:pt x="1710" y="24353"/>
                  <a:pt x="1710" y="24397"/>
                  <a:pt x="1724" y="24411"/>
                </a:cubicBezTo>
                <a:cubicBezTo>
                  <a:pt x="1739" y="24411"/>
                  <a:pt x="1739" y="24382"/>
                  <a:pt x="1739" y="24353"/>
                </a:cubicBezTo>
                <a:lnTo>
                  <a:pt x="1811" y="24353"/>
                </a:lnTo>
                <a:cubicBezTo>
                  <a:pt x="1825" y="24368"/>
                  <a:pt x="1868" y="24382"/>
                  <a:pt x="1882" y="24382"/>
                </a:cubicBezTo>
                <a:cubicBezTo>
                  <a:pt x="1897" y="24382"/>
                  <a:pt x="1897" y="24368"/>
                  <a:pt x="1897" y="24339"/>
                </a:cubicBezTo>
                <a:lnTo>
                  <a:pt x="1897" y="24325"/>
                </a:lnTo>
                <a:lnTo>
                  <a:pt x="1897" y="24282"/>
                </a:lnTo>
                <a:cubicBezTo>
                  <a:pt x="1868" y="24238"/>
                  <a:pt x="1868" y="24181"/>
                  <a:pt x="1897" y="24138"/>
                </a:cubicBezTo>
                <a:lnTo>
                  <a:pt x="1925" y="24095"/>
                </a:lnTo>
                <a:lnTo>
                  <a:pt x="1954" y="24095"/>
                </a:lnTo>
                <a:cubicBezTo>
                  <a:pt x="1954" y="24095"/>
                  <a:pt x="1969" y="24109"/>
                  <a:pt x="1969" y="24124"/>
                </a:cubicBezTo>
                <a:cubicBezTo>
                  <a:pt x="1954" y="24152"/>
                  <a:pt x="1940" y="24181"/>
                  <a:pt x="1940" y="24210"/>
                </a:cubicBezTo>
                <a:lnTo>
                  <a:pt x="1940" y="24224"/>
                </a:lnTo>
                <a:cubicBezTo>
                  <a:pt x="1940" y="24253"/>
                  <a:pt x="1954" y="24310"/>
                  <a:pt x="1969" y="24339"/>
                </a:cubicBezTo>
                <a:lnTo>
                  <a:pt x="1969" y="24368"/>
                </a:lnTo>
                <a:lnTo>
                  <a:pt x="1940" y="24511"/>
                </a:lnTo>
                <a:cubicBezTo>
                  <a:pt x="1954" y="24670"/>
                  <a:pt x="1983" y="24813"/>
                  <a:pt x="1983" y="24842"/>
                </a:cubicBezTo>
                <a:lnTo>
                  <a:pt x="1983" y="24871"/>
                </a:lnTo>
                <a:lnTo>
                  <a:pt x="1983" y="24928"/>
                </a:lnTo>
                <a:cubicBezTo>
                  <a:pt x="1983" y="24986"/>
                  <a:pt x="2040" y="25029"/>
                  <a:pt x="2069" y="25043"/>
                </a:cubicBezTo>
                <a:cubicBezTo>
                  <a:pt x="2083" y="25043"/>
                  <a:pt x="2069" y="25072"/>
                  <a:pt x="2026" y="25115"/>
                </a:cubicBezTo>
                <a:cubicBezTo>
                  <a:pt x="2012" y="25144"/>
                  <a:pt x="1997" y="25158"/>
                  <a:pt x="2012" y="25201"/>
                </a:cubicBezTo>
                <a:lnTo>
                  <a:pt x="2026" y="25230"/>
                </a:lnTo>
                <a:cubicBezTo>
                  <a:pt x="2004" y="25274"/>
                  <a:pt x="1965" y="25292"/>
                  <a:pt x="1935" y="25292"/>
                </a:cubicBezTo>
                <a:cubicBezTo>
                  <a:pt x="1926" y="25292"/>
                  <a:pt x="1918" y="25291"/>
                  <a:pt x="1911" y="25287"/>
                </a:cubicBezTo>
                <a:lnTo>
                  <a:pt x="1911" y="25244"/>
                </a:lnTo>
                <a:lnTo>
                  <a:pt x="1911" y="25230"/>
                </a:lnTo>
                <a:lnTo>
                  <a:pt x="1854" y="25230"/>
                </a:lnTo>
                <a:lnTo>
                  <a:pt x="1839" y="25244"/>
                </a:lnTo>
                <a:cubicBezTo>
                  <a:pt x="1839" y="25244"/>
                  <a:pt x="1839" y="25259"/>
                  <a:pt x="1839" y="25273"/>
                </a:cubicBezTo>
                <a:cubicBezTo>
                  <a:pt x="1839" y="25302"/>
                  <a:pt x="1854" y="25345"/>
                  <a:pt x="1868" y="25359"/>
                </a:cubicBezTo>
                <a:lnTo>
                  <a:pt x="1868" y="25374"/>
                </a:lnTo>
                <a:cubicBezTo>
                  <a:pt x="1868" y="25402"/>
                  <a:pt x="1839" y="25431"/>
                  <a:pt x="1811" y="25445"/>
                </a:cubicBezTo>
                <a:lnTo>
                  <a:pt x="1811" y="25474"/>
                </a:lnTo>
                <a:lnTo>
                  <a:pt x="1811" y="25517"/>
                </a:lnTo>
                <a:cubicBezTo>
                  <a:pt x="1811" y="25560"/>
                  <a:pt x="1868" y="25632"/>
                  <a:pt x="1897" y="25646"/>
                </a:cubicBezTo>
                <a:cubicBezTo>
                  <a:pt x="1899" y="25649"/>
                  <a:pt x="1903" y="25650"/>
                  <a:pt x="1908" y="25650"/>
                </a:cubicBezTo>
                <a:cubicBezTo>
                  <a:pt x="1926" y="25650"/>
                  <a:pt x="1954" y="25629"/>
                  <a:pt x="1954" y="25618"/>
                </a:cubicBezTo>
                <a:cubicBezTo>
                  <a:pt x="1954" y="25603"/>
                  <a:pt x="1940" y="25560"/>
                  <a:pt x="1940" y="25546"/>
                </a:cubicBezTo>
                <a:cubicBezTo>
                  <a:pt x="1940" y="25546"/>
                  <a:pt x="1925" y="25503"/>
                  <a:pt x="1925" y="25460"/>
                </a:cubicBezTo>
                <a:lnTo>
                  <a:pt x="1911" y="25431"/>
                </a:lnTo>
                <a:lnTo>
                  <a:pt x="1911" y="25417"/>
                </a:lnTo>
                <a:cubicBezTo>
                  <a:pt x="1911" y="25402"/>
                  <a:pt x="1954" y="25388"/>
                  <a:pt x="1969" y="25388"/>
                </a:cubicBezTo>
                <a:cubicBezTo>
                  <a:pt x="1983" y="25388"/>
                  <a:pt x="1997" y="25517"/>
                  <a:pt x="1997" y="25575"/>
                </a:cubicBezTo>
                <a:cubicBezTo>
                  <a:pt x="1997" y="25618"/>
                  <a:pt x="1997" y="25675"/>
                  <a:pt x="2012" y="25690"/>
                </a:cubicBezTo>
                <a:cubicBezTo>
                  <a:pt x="2012" y="25704"/>
                  <a:pt x="2040" y="25761"/>
                  <a:pt x="2040" y="25790"/>
                </a:cubicBezTo>
                <a:cubicBezTo>
                  <a:pt x="2031" y="25800"/>
                  <a:pt x="1981" y="25823"/>
                  <a:pt x="1950" y="25823"/>
                </a:cubicBezTo>
                <a:cubicBezTo>
                  <a:pt x="1936" y="25823"/>
                  <a:pt x="1925" y="25818"/>
                  <a:pt x="1925" y="25805"/>
                </a:cubicBezTo>
                <a:cubicBezTo>
                  <a:pt x="1925" y="25789"/>
                  <a:pt x="1912" y="25777"/>
                  <a:pt x="1894" y="25777"/>
                </a:cubicBezTo>
                <a:cubicBezTo>
                  <a:pt x="1878" y="25777"/>
                  <a:pt x="1859" y="25785"/>
                  <a:pt x="1839" y="25805"/>
                </a:cubicBezTo>
                <a:lnTo>
                  <a:pt x="1811" y="25833"/>
                </a:lnTo>
                <a:lnTo>
                  <a:pt x="1811" y="25876"/>
                </a:lnTo>
                <a:cubicBezTo>
                  <a:pt x="1829" y="25904"/>
                  <a:pt x="1853" y="25914"/>
                  <a:pt x="1872" y="25914"/>
                </a:cubicBezTo>
                <a:cubicBezTo>
                  <a:pt x="1882" y="25914"/>
                  <a:pt x="1891" y="25910"/>
                  <a:pt x="1897" y="25905"/>
                </a:cubicBezTo>
                <a:cubicBezTo>
                  <a:pt x="1897" y="25898"/>
                  <a:pt x="1915" y="25894"/>
                  <a:pt x="1936" y="25894"/>
                </a:cubicBezTo>
                <a:cubicBezTo>
                  <a:pt x="1958" y="25894"/>
                  <a:pt x="1983" y="25898"/>
                  <a:pt x="1997" y="25905"/>
                </a:cubicBezTo>
                <a:cubicBezTo>
                  <a:pt x="2012" y="25905"/>
                  <a:pt x="2040" y="25977"/>
                  <a:pt x="2055" y="26063"/>
                </a:cubicBezTo>
                <a:lnTo>
                  <a:pt x="2026" y="26106"/>
                </a:lnTo>
                <a:lnTo>
                  <a:pt x="1969" y="26192"/>
                </a:lnTo>
                <a:cubicBezTo>
                  <a:pt x="2012" y="26250"/>
                  <a:pt x="2026" y="26336"/>
                  <a:pt x="1997" y="26365"/>
                </a:cubicBezTo>
                <a:lnTo>
                  <a:pt x="2012" y="26394"/>
                </a:lnTo>
                <a:lnTo>
                  <a:pt x="2012" y="26422"/>
                </a:lnTo>
                <a:cubicBezTo>
                  <a:pt x="2055" y="26451"/>
                  <a:pt x="2040" y="26509"/>
                  <a:pt x="2012" y="26523"/>
                </a:cubicBezTo>
                <a:cubicBezTo>
                  <a:pt x="2007" y="26527"/>
                  <a:pt x="2002" y="26529"/>
                  <a:pt x="1996" y="26529"/>
                </a:cubicBezTo>
                <a:cubicBezTo>
                  <a:pt x="1983" y="26529"/>
                  <a:pt x="1969" y="26519"/>
                  <a:pt x="1969" y="26509"/>
                </a:cubicBezTo>
                <a:cubicBezTo>
                  <a:pt x="1969" y="26509"/>
                  <a:pt x="2005" y="26435"/>
                  <a:pt x="1988" y="26435"/>
                </a:cubicBezTo>
                <a:cubicBezTo>
                  <a:pt x="1987" y="26435"/>
                  <a:pt x="1985" y="26436"/>
                  <a:pt x="1983" y="26437"/>
                </a:cubicBezTo>
                <a:cubicBezTo>
                  <a:pt x="1954" y="26451"/>
                  <a:pt x="1925" y="26509"/>
                  <a:pt x="1911" y="26537"/>
                </a:cubicBezTo>
                <a:cubicBezTo>
                  <a:pt x="1911" y="26549"/>
                  <a:pt x="1977" y="26570"/>
                  <a:pt x="2025" y="26570"/>
                </a:cubicBezTo>
                <a:cubicBezTo>
                  <a:pt x="2036" y="26570"/>
                  <a:pt x="2047" y="26569"/>
                  <a:pt x="2055" y="26566"/>
                </a:cubicBezTo>
                <a:cubicBezTo>
                  <a:pt x="2058" y="26565"/>
                  <a:pt x="2061" y="26564"/>
                  <a:pt x="2064" y="26564"/>
                </a:cubicBezTo>
                <a:cubicBezTo>
                  <a:pt x="2100" y="26564"/>
                  <a:pt x="2111" y="26640"/>
                  <a:pt x="2098" y="26667"/>
                </a:cubicBezTo>
                <a:cubicBezTo>
                  <a:pt x="2069" y="26695"/>
                  <a:pt x="2055" y="26724"/>
                  <a:pt x="2040" y="26738"/>
                </a:cubicBezTo>
                <a:lnTo>
                  <a:pt x="2040" y="26753"/>
                </a:lnTo>
                <a:lnTo>
                  <a:pt x="2026" y="26781"/>
                </a:lnTo>
                <a:cubicBezTo>
                  <a:pt x="2026" y="26798"/>
                  <a:pt x="2022" y="26804"/>
                  <a:pt x="2016" y="26804"/>
                </a:cubicBezTo>
                <a:cubicBezTo>
                  <a:pt x="2008" y="26804"/>
                  <a:pt x="1997" y="26790"/>
                  <a:pt x="1997" y="26781"/>
                </a:cubicBezTo>
                <a:cubicBezTo>
                  <a:pt x="1996" y="26780"/>
                  <a:pt x="1995" y="26780"/>
                  <a:pt x="1994" y="26780"/>
                </a:cubicBezTo>
                <a:cubicBezTo>
                  <a:pt x="1983" y="26780"/>
                  <a:pt x="1983" y="26842"/>
                  <a:pt x="1983" y="26868"/>
                </a:cubicBezTo>
                <a:cubicBezTo>
                  <a:pt x="1983" y="26878"/>
                  <a:pt x="1990" y="26888"/>
                  <a:pt x="1999" y="26888"/>
                </a:cubicBezTo>
                <a:cubicBezTo>
                  <a:pt x="2003" y="26888"/>
                  <a:pt x="2007" y="26886"/>
                  <a:pt x="2012" y="26882"/>
                </a:cubicBezTo>
                <a:lnTo>
                  <a:pt x="2026" y="26882"/>
                </a:lnTo>
                <a:cubicBezTo>
                  <a:pt x="2040" y="26896"/>
                  <a:pt x="2055" y="26925"/>
                  <a:pt x="2055" y="26925"/>
                </a:cubicBezTo>
                <a:lnTo>
                  <a:pt x="2026" y="26954"/>
                </a:lnTo>
                <a:cubicBezTo>
                  <a:pt x="1997" y="26983"/>
                  <a:pt x="1997" y="27054"/>
                  <a:pt x="2012" y="27069"/>
                </a:cubicBezTo>
                <a:cubicBezTo>
                  <a:pt x="2026" y="27083"/>
                  <a:pt x="1997" y="27198"/>
                  <a:pt x="2012" y="27227"/>
                </a:cubicBezTo>
                <a:cubicBezTo>
                  <a:pt x="2026" y="27256"/>
                  <a:pt x="2098" y="27299"/>
                  <a:pt x="2112" y="27313"/>
                </a:cubicBezTo>
                <a:cubicBezTo>
                  <a:pt x="2141" y="27313"/>
                  <a:pt x="2069" y="27399"/>
                  <a:pt x="2055" y="27428"/>
                </a:cubicBezTo>
                <a:cubicBezTo>
                  <a:pt x="2026" y="27442"/>
                  <a:pt x="2026" y="27572"/>
                  <a:pt x="2040" y="27615"/>
                </a:cubicBezTo>
                <a:cubicBezTo>
                  <a:pt x="2055" y="27644"/>
                  <a:pt x="2055" y="27730"/>
                  <a:pt x="2055" y="27802"/>
                </a:cubicBezTo>
                <a:lnTo>
                  <a:pt x="2069" y="27859"/>
                </a:lnTo>
                <a:lnTo>
                  <a:pt x="2069" y="27888"/>
                </a:lnTo>
                <a:cubicBezTo>
                  <a:pt x="2055" y="27902"/>
                  <a:pt x="2083" y="27931"/>
                  <a:pt x="2098" y="27945"/>
                </a:cubicBezTo>
                <a:cubicBezTo>
                  <a:pt x="2127" y="27945"/>
                  <a:pt x="2112" y="27974"/>
                  <a:pt x="2098" y="28017"/>
                </a:cubicBezTo>
                <a:lnTo>
                  <a:pt x="2083" y="28060"/>
                </a:lnTo>
                <a:cubicBezTo>
                  <a:pt x="2083" y="28089"/>
                  <a:pt x="2012" y="28089"/>
                  <a:pt x="2055" y="28146"/>
                </a:cubicBezTo>
                <a:cubicBezTo>
                  <a:pt x="2083" y="28161"/>
                  <a:pt x="2083" y="28218"/>
                  <a:pt x="2083" y="28247"/>
                </a:cubicBezTo>
                <a:cubicBezTo>
                  <a:pt x="2083" y="28247"/>
                  <a:pt x="2083" y="28261"/>
                  <a:pt x="2083" y="28261"/>
                </a:cubicBezTo>
                <a:cubicBezTo>
                  <a:pt x="2040" y="28319"/>
                  <a:pt x="2083" y="28391"/>
                  <a:pt x="2040" y="28448"/>
                </a:cubicBezTo>
                <a:cubicBezTo>
                  <a:pt x="2026" y="28462"/>
                  <a:pt x="2055" y="28491"/>
                  <a:pt x="2069" y="28520"/>
                </a:cubicBezTo>
                <a:lnTo>
                  <a:pt x="2069" y="28534"/>
                </a:lnTo>
                <a:cubicBezTo>
                  <a:pt x="2055" y="28556"/>
                  <a:pt x="2058" y="28563"/>
                  <a:pt x="2067" y="28563"/>
                </a:cubicBezTo>
                <a:cubicBezTo>
                  <a:pt x="2076" y="28563"/>
                  <a:pt x="2091" y="28556"/>
                  <a:pt x="2098" y="28549"/>
                </a:cubicBezTo>
                <a:cubicBezTo>
                  <a:pt x="2112" y="28549"/>
                  <a:pt x="2170" y="28520"/>
                  <a:pt x="2184" y="28506"/>
                </a:cubicBezTo>
                <a:cubicBezTo>
                  <a:pt x="2198" y="28506"/>
                  <a:pt x="2170" y="28434"/>
                  <a:pt x="2141" y="28405"/>
                </a:cubicBezTo>
                <a:cubicBezTo>
                  <a:pt x="2135" y="28393"/>
                  <a:pt x="2139" y="28388"/>
                  <a:pt x="2147" y="28388"/>
                </a:cubicBezTo>
                <a:cubicBezTo>
                  <a:pt x="2158" y="28388"/>
                  <a:pt x="2176" y="28397"/>
                  <a:pt x="2184" y="28405"/>
                </a:cubicBezTo>
                <a:cubicBezTo>
                  <a:pt x="2198" y="28405"/>
                  <a:pt x="2227" y="28304"/>
                  <a:pt x="2213" y="28290"/>
                </a:cubicBezTo>
                <a:cubicBezTo>
                  <a:pt x="2213" y="28261"/>
                  <a:pt x="2198" y="28189"/>
                  <a:pt x="2198" y="28175"/>
                </a:cubicBezTo>
                <a:cubicBezTo>
                  <a:pt x="2213" y="28161"/>
                  <a:pt x="2256" y="28103"/>
                  <a:pt x="2299" y="28046"/>
                </a:cubicBezTo>
                <a:lnTo>
                  <a:pt x="2356" y="28060"/>
                </a:lnTo>
                <a:lnTo>
                  <a:pt x="2385" y="28075"/>
                </a:lnTo>
                <a:cubicBezTo>
                  <a:pt x="2400" y="28103"/>
                  <a:pt x="2400" y="28132"/>
                  <a:pt x="2371" y="28132"/>
                </a:cubicBezTo>
                <a:cubicBezTo>
                  <a:pt x="2355" y="28128"/>
                  <a:pt x="2342" y="28126"/>
                  <a:pt x="2331" y="28126"/>
                </a:cubicBezTo>
                <a:cubicBezTo>
                  <a:pt x="2300" y="28126"/>
                  <a:pt x="2285" y="28140"/>
                  <a:pt x="2285" y="28161"/>
                </a:cubicBezTo>
                <a:lnTo>
                  <a:pt x="2299" y="28204"/>
                </a:lnTo>
                <a:cubicBezTo>
                  <a:pt x="2299" y="28247"/>
                  <a:pt x="2328" y="28276"/>
                  <a:pt x="2342" y="28276"/>
                </a:cubicBezTo>
                <a:cubicBezTo>
                  <a:pt x="2356" y="28276"/>
                  <a:pt x="2371" y="28261"/>
                  <a:pt x="2371" y="28261"/>
                </a:cubicBezTo>
                <a:lnTo>
                  <a:pt x="2371" y="28276"/>
                </a:lnTo>
                <a:lnTo>
                  <a:pt x="2385" y="28290"/>
                </a:lnTo>
                <a:cubicBezTo>
                  <a:pt x="2385" y="28319"/>
                  <a:pt x="2371" y="28348"/>
                  <a:pt x="2356" y="28348"/>
                </a:cubicBezTo>
                <a:lnTo>
                  <a:pt x="2328" y="28333"/>
                </a:lnTo>
                <a:cubicBezTo>
                  <a:pt x="2313" y="28333"/>
                  <a:pt x="2299" y="28348"/>
                  <a:pt x="2285" y="28362"/>
                </a:cubicBezTo>
                <a:lnTo>
                  <a:pt x="2299" y="28376"/>
                </a:lnTo>
                <a:lnTo>
                  <a:pt x="2313" y="28405"/>
                </a:lnTo>
                <a:cubicBezTo>
                  <a:pt x="2342" y="28419"/>
                  <a:pt x="2313" y="28462"/>
                  <a:pt x="2313" y="28462"/>
                </a:cubicBezTo>
                <a:cubicBezTo>
                  <a:pt x="2299" y="28477"/>
                  <a:pt x="2285" y="28577"/>
                  <a:pt x="2313" y="28620"/>
                </a:cubicBezTo>
                <a:cubicBezTo>
                  <a:pt x="2328" y="28664"/>
                  <a:pt x="2313" y="28707"/>
                  <a:pt x="2299" y="28707"/>
                </a:cubicBezTo>
                <a:cubicBezTo>
                  <a:pt x="2285" y="28721"/>
                  <a:pt x="2328" y="28764"/>
                  <a:pt x="2356" y="28779"/>
                </a:cubicBezTo>
                <a:cubicBezTo>
                  <a:pt x="2371" y="28779"/>
                  <a:pt x="2385" y="28865"/>
                  <a:pt x="2371" y="28893"/>
                </a:cubicBezTo>
                <a:cubicBezTo>
                  <a:pt x="2371" y="28922"/>
                  <a:pt x="2371" y="28951"/>
                  <a:pt x="2371" y="28965"/>
                </a:cubicBezTo>
                <a:lnTo>
                  <a:pt x="2285" y="28951"/>
                </a:lnTo>
                <a:lnTo>
                  <a:pt x="2285" y="28951"/>
                </a:lnTo>
                <a:cubicBezTo>
                  <a:pt x="2285" y="29023"/>
                  <a:pt x="2299" y="29095"/>
                  <a:pt x="2313" y="29095"/>
                </a:cubicBezTo>
                <a:cubicBezTo>
                  <a:pt x="2328" y="29109"/>
                  <a:pt x="2385" y="29123"/>
                  <a:pt x="2443" y="29138"/>
                </a:cubicBezTo>
                <a:lnTo>
                  <a:pt x="2457" y="29166"/>
                </a:lnTo>
                <a:cubicBezTo>
                  <a:pt x="2471" y="29195"/>
                  <a:pt x="2529" y="29224"/>
                  <a:pt x="2486" y="29281"/>
                </a:cubicBezTo>
                <a:lnTo>
                  <a:pt x="2457" y="29296"/>
                </a:lnTo>
                <a:cubicBezTo>
                  <a:pt x="2443" y="29296"/>
                  <a:pt x="2400" y="29296"/>
                  <a:pt x="2371" y="29310"/>
                </a:cubicBezTo>
                <a:lnTo>
                  <a:pt x="2400" y="29353"/>
                </a:lnTo>
                <a:lnTo>
                  <a:pt x="2414" y="29396"/>
                </a:lnTo>
                <a:cubicBezTo>
                  <a:pt x="2428" y="29439"/>
                  <a:pt x="2457" y="29497"/>
                  <a:pt x="2471" y="29511"/>
                </a:cubicBezTo>
                <a:cubicBezTo>
                  <a:pt x="2471" y="29511"/>
                  <a:pt x="2486" y="29497"/>
                  <a:pt x="2500" y="29483"/>
                </a:cubicBezTo>
                <a:lnTo>
                  <a:pt x="2500" y="29468"/>
                </a:lnTo>
                <a:cubicBezTo>
                  <a:pt x="2500" y="29436"/>
                  <a:pt x="2516" y="29420"/>
                  <a:pt x="2537" y="29420"/>
                </a:cubicBezTo>
                <a:cubicBezTo>
                  <a:pt x="2543" y="29420"/>
                  <a:pt x="2550" y="29421"/>
                  <a:pt x="2558" y="29425"/>
                </a:cubicBezTo>
                <a:lnTo>
                  <a:pt x="2615" y="29439"/>
                </a:lnTo>
                <a:cubicBezTo>
                  <a:pt x="2657" y="29448"/>
                  <a:pt x="2732" y="29456"/>
                  <a:pt x="2793" y="29456"/>
                </a:cubicBezTo>
                <a:cubicBezTo>
                  <a:pt x="2838" y="29456"/>
                  <a:pt x="2876" y="29452"/>
                  <a:pt x="2888" y="29439"/>
                </a:cubicBezTo>
                <a:cubicBezTo>
                  <a:pt x="2917" y="29411"/>
                  <a:pt x="2989" y="29353"/>
                  <a:pt x="3032" y="29324"/>
                </a:cubicBezTo>
                <a:lnTo>
                  <a:pt x="3060" y="29368"/>
                </a:lnTo>
                <a:cubicBezTo>
                  <a:pt x="3075" y="29382"/>
                  <a:pt x="3089" y="29411"/>
                  <a:pt x="3104" y="29425"/>
                </a:cubicBezTo>
                <a:cubicBezTo>
                  <a:pt x="3118" y="29439"/>
                  <a:pt x="3147" y="29454"/>
                  <a:pt x="3147" y="29454"/>
                </a:cubicBezTo>
                <a:cubicBezTo>
                  <a:pt x="3167" y="29434"/>
                  <a:pt x="3181" y="29426"/>
                  <a:pt x="3193" y="29426"/>
                </a:cubicBezTo>
                <a:cubicBezTo>
                  <a:pt x="3214" y="29426"/>
                  <a:pt x="3223" y="29454"/>
                  <a:pt x="3233" y="29483"/>
                </a:cubicBezTo>
                <a:lnTo>
                  <a:pt x="3233" y="29511"/>
                </a:lnTo>
                <a:cubicBezTo>
                  <a:pt x="3247" y="29540"/>
                  <a:pt x="3233" y="29583"/>
                  <a:pt x="3219" y="29583"/>
                </a:cubicBezTo>
                <a:cubicBezTo>
                  <a:pt x="3219" y="29597"/>
                  <a:pt x="3175" y="29669"/>
                  <a:pt x="3204" y="29684"/>
                </a:cubicBezTo>
                <a:cubicBezTo>
                  <a:pt x="3233" y="29698"/>
                  <a:pt x="3305" y="29712"/>
                  <a:pt x="3333" y="29727"/>
                </a:cubicBezTo>
                <a:cubicBezTo>
                  <a:pt x="3348" y="29727"/>
                  <a:pt x="3348" y="29712"/>
                  <a:pt x="3333" y="29684"/>
                </a:cubicBezTo>
                <a:lnTo>
                  <a:pt x="3333" y="29655"/>
                </a:lnTo>
                <a:cubicBezTo>
                  <a:pt x="3333" y="29641"/>
                  <a:pt x="3348" y="29612"/>
                  <a:pt x="3362" y="29597"/>
                </a:cubicBezTo>
                <a:lnTo>
                  <a:pt x="3391" y="29554"/>
                </a:lnTo>
                <a:cubicBezTo>
                  <a:pt x="3362" y="29554"/>
                  <a:pt x="3333" y="29483"/>
                  <a:pt x="3319" y="29425"/>
                </a:cubicBezTo>
                <a:lnTo>
                  <a:pt x="3348" y="29382"/>
                </a:lnTo>
                <a:lnTo>
                  <a:pt x="3362" y="29353"/>
                </a:lnTo>
                <a:cubicBezTo>
                  <a:pt x="3362" y="29353"/>
                  <a:pt x="3377" y="29310"/>
                  <a:pt x="3391" y="29296"/>
                </a:cubicBezTo>
                <a:cubicBezTo>
                  <a:pt x="3397" y="29284"/>
                  <a:pt x="3406" y="29279"/>
                  <a:pt x="3414" y="29279"/>
                </a:cubicBezTo>
                <a:cubicBezTo>
                  <a:pt x="3424" y="29279"/>
                  <a:pt x="3434" y="29287"/>
                  <a:pt x="3434" y="29296"/>
                </a:cubicBezTo>
                <a:cubicBezTo>
                  <a:pt x="3448" y="29310"/>
                  <a:pt x="3405" y="29382"/>
                  <a:pt x="3434" y="29396"/>
                </a:cubicBezTo>
                <a:cubicBezTo>
                  <a:pt x="3437" y="29399"/>
                  <a:pt x="3441" y="29400"/>
                  <a:pt x="3446" y="29400"/>
                </a:cubicBezTo>
                <a:cubicBezTo>
                  <a:pt x="3469" y="29400"/>
                  <a:pt x="3509" y="29379"/>
                  <a:pt x="3520" y="29368"/>
                </a:cubicBezTo>
                <a:cubicBezTo>
                  <a:pt x="3520" y="29368"/>
                  <a:pt x="3563" y="29396"/>
                  <a:pt x="3578" y="29411"/>
                </a:cubicBezTo>
                <a:cubicBezTo>
                  <a:pt x="3586" y="29428"/>
                  <a:pt x="3595" y="29434"/>
                  <a:pt x="3603" y="29434"/>
                </a:cubicBezTo>
                <a:cubicBezTo>
                  <a:pt x="3609" y="29434"/>
                  <a:pt x="3615" y="29431"/>
                  <a:pt x="3621" y="29425"/>
                </a:cubicBezTo>
                <a:cubicBezTo>
                  <a:pt x="3621" y="29425"/>
                  <a:pt x="3650" y="29468"/>
                  <a:pt x="3650" y="29483"/>
                </a:cubicBezTo>
                <a:cubicBezTo>
                  <a:pt x="3664" y="29497"/>
                  <a:pt x="3779" y="29554"/>
                  <a:pt x="3822" y="29554"/>
                </a:cubicBezTo>
                <a:cubicBezTo>
                  <a:pt x="3827" y="29556"/>
                  <a:pt x="3831" y="29557"/>
                  <a:pt x="3835" y="29557"/>
                </a:cubicBezTo>
                <a:cubicBezTo>
                  <a:pt x="3868" y="29557"/>
                  <a:pt x="3879" y="29508"/>
                  <a:pt x="3879" y="29483"/>
                </a:cubicBezTo>
                <a:cubicBezTo>
                  <a:pt x="3894" y="29454"/>
                  <a:pt x="3865" y="29368"/>
                  <a:pt x="3851" y="29353"/>
                </a:cubicBezTo>
                <a:cubicBezTo>
                  <a:pt x="3836" y="29324"/>
                  <a:pt x="3879" y="29296"/>
                  <a:pt x="3894" y="29281"/>
                </a:cubicBezTo>
                <a:cubicBezTo>
                  <a:pt x="3908" y="29281"/>
                  <a:pt x="3923" y="29238"/>
                  <a:pt x="3908" y="29195"/>
                </a:cubicBezTo>
                <a:lnTo>
                  <a:pt x="3894" y="29166"/>
                </a:lnTo>
                <a:cubicBezTo>
                  <a:pt x="3894" y="29152"/>
                  <a:pt x="3879" y="29138"/>
                  <a:pt x="3865" y="29123"/>
                </a:cubicBezTo>
                <a:lnTo>
                  <a:pt x="3822" y="29109"/>
                </a:lnTo>
                <a:cubicBezTo>
                  <a:pt x="3779" y="29123"/>
                  <a:pt x="3750" y="29152"/>
                  <a:pt x="3736" y="29181"/>
                </a:cubicBezTo>
                <a:lnTo>
                  <a:pt x="3736" y="29210"/>
                </a:lnTo>
                <a:lnTo>
                  <a:pt x="3736" y="29238"/>
                </a:lnTo>
                <a:cubicBezTo>
                  <a:pt x="3764" y="29253"/>
                  <a:pt x="3808" y="29281"/>
                  <a:pt x="3793" y="29296"/>
                </a:cubicBezTo>
                <a:cubicBezTo>
                  <a:pt x="3779" y="29310"/>
                  <a:pt x="3736" y="29339"/>
                  <a:pt x="3736" y="29339"/>
                </a:cubicBezTo>
                <a:cubicBezTo>
                  <a:pt x="3735" y="29340"/>
                  <a:pt x="3734" y="29340"/>
                  <a:pt x="3734" y="29340"/>
                </a:cubicBezTo>
                <a:cubicBezTo>
                  <a:pt x="3719" y="29340"/>
                  <a:pt x="3692" y="29207"/>
                  <a:pt x="3678" y="29152"/>
                </a:cubicBezTo>
                <a:cubicBezTo>
                  <a:pt x="3664" y="29109"/>
                  <a:pt x="3693" y="29080"/>
                  <a:pt x="3693" y="29080"/>
                </a:cubicBezTo>
                <a:cubicBezTo>
                  <a:pt x="3707" y="29080"/>
                  <a:pt x="3750" y="29095"/>
                  <a:pt x="3764" y="29095"/>
                </a:cubicBezTo>
                <a:cubicBezTo>
                  <a:pt x="3779" y="29095"/>
                  <a:pt x="3822" y="29066"/>
                  <a:pt x="3851" y="29052"/>
                </a:cubicBezTo>
                <a:lnTo>
                  <a:pt x="3894" y="29023"/>
                </a:lnTo>
                <a:lnTo>
                  <a:pt x="3908" y="29008"/>
                </a:lnTo>
                <a:cubicBezTo>
                  <a:pt x="3908" y="28965"/>
                  <a:pt x="3908" y="28922"/>
                  <a:pt x="3894" y="28922"/>
                </a:cubicBezTo>
                <a:lnTo>
                  <a:pt x="3894" y="28908"/>
                </a:lnTo>
                <a:lnTo>
                  <a:pt x="3908" y="28865"/>
                </a:lnTo>
                <a:cubicBezTo>
                  <a:pt x="3908" y="28807"/>
                  <a:pt x="3923" y="28721"/>
                  <a:pt x="3923" y="28664"/>
                </a:cubicBezTo>
                <a:lnTo>
                  <a:pt x="3937" y="28620"/>
                </a:lnTo>
                <a:cubicBezTo>
                  <a:pt x="3937" y="28606"/>
                  <a:pt x="3951" y="28592"/>
                  <a:pt x="3937" y="28577"/>
                </a:cubicBezTo>
                <a:lnTo>
                  <a:pt x="3894" y="28491"/>
                </a:lnTo>
                <a:cubicBezTo>
                  <a:pt x="3937" y="28419"/>
                  <a:pt x="4066" y="28376"/>
                  <a:pt x="4095" y="28376"/>
                </a:cubicBezTo>
                <a:cubicBezTo>
                  <a:pt x="4124" y="28376"/>
                  <a:pt x="4167" y="28319"/>
                  <a:pt x="4181" y="28247"/>
                </a:cubicBezTo>
                <a:lnTo>
                  <a:pt x="4181" y="28189"/>
                </a:lnTo>
                <a:lnTo>
                  <a:pt x="4167" y="28132"/>
                </a:lnTo>
                <a:cubicBezTo>
                  <a:pt x="4129" y="28095"/>
                  <a:pt x="4135" y="28057"/>
                  <a:pt x="4175" y="28057"/>
                </a:cubicBezTo>
                <a:cubicBezTo>
                  <a:pt x="4181" y="28057"/>
                  <a:pt x="4188" y="28058"/>
                  <a:pt x="4195" y="28060"/>
                </a:cubicBezTo>
                <a:lnTo>
                  <a:pt x="4181" y="27974"/>
                </a:lnTo>
                <a:cubicBezTo>
                  <a:pt x="4172" y="27947"/>
                  <a:pt x="4186" y="27937"/>
                  <a:pt x="4201" y="27937"/>
                </a:cubicBezTo>
                <a:cubicBezTo>
                  <a:pt x="4210" y="27937"/>
                  <a:pt x="4219" y="27940"/>
                  <a:pt x="4224" y="27945"/>
                </a:cubicBezTo>
                <a:cubicBezTo>
                  <a:pt x="4253" y="27960"/>
                  <a:pt x="4296" y="27988"/>
                  <a:pt x="4267" y="28031"/>
                </a:cubicBezTo>
                <a:cubicBezTo>
                  <a:pt x="4253" y="28046"/>
                  <a:pt x="4253" y="28060"/>
                  <a:pt x="4253" y="28089"/>
                </a:cubicBezTo>
                <a:lnTo>
                  <a:pt x="4253" y="28132"/>
                </a:lnTo>
                <a:cubicBezTo>
                  <a:pt x="4241" y="28230"/>
                  <a:pt x="4260" y="28296"/>
                  <a:pt x="4301" y="28296"/>
                </a:cubicBezTo>
                <a:cubicBezTo>
                  <a:pt x="4308" y="28296"/>
                  <a:pt x="4316" y="28294"/>
                  <a:pt x="4325" y="28290"/>
                </a:cubicBezTo>
                <a:lnTo>
                  <a:pt x="4296" y="28233"/>
                </a:lnTo>
                <a:cubicBezTo>
                  <a:pt x="4267" y="28189"/>
                  <a:pt x="4296" y="28189"/>
                  <a:pt x="4310" y="28175"/>
                </a:cubicBezTo>
                <a:cubicBezTo>
                  <a:pt x="4339" y="28089"/>
                  <a:pt x="4339" y="28060"/>
                  <a:pt x="4339" y="27931"/>
                </a:cubicBezTo>
                <a:cubicBezTo>
                  <a:pt x="4339" y="27931"/>
                  <a:pt x="4354" y="27917"/>
                  <a:pt x="4354" y="27902"/>
                </a:cubicBezTo>
                <a:lnTo>
                  <a:pt x="4354" y="27859"/>
                </a:lnTo>
                <a:cubicBezTo>
                  <a:pt x="4325" y="27845"/>
                  <a:pt x="4195" y="27787"/>
                  <a:pt x="4152" y="27787"/>
                </a:cubicBezTo>
                <a:cubicBezTo>
                  <a:pt x="4109" y="27787"/>
                  <a:pt x="4109" y="27773"/>
                  <a:pt x="4124" y="27773"/>
                </a:cubicBezTo>
                <a:cubicBezTo>
                  <a:pt x="4124" y="27773"/>
                  <a:pt x="4167" y="27744"/>
                  <a:pt x="4210" y="27701"/>
                </a:cubicBezTo>
                <a:lnTo>
                  <a:pt x="4282" y="27744"/>
                </a:lnTo>
                <a:lnTo>
                  <a:pt x="4325" y="27758"/>
                </a:lnTo>
                <a:cubicBezTo>
                  <a:pt x="4325" y="27715"/>
                  <a:pt x="4339" y="27629"/>
                  <a:pt x="4339" y="27586"/>
                </a:cubicBezTo>
                <a:lnTo>
                  <a:pt x="4382" y="27586"/>
                </a:lnTo>
                <a:cubicBezTo>
                  <a:pt x="4389" y="27579"/>
                  <a:pt x="4404" y="27575"/>
                  <a:pt x="4418" y="27575"/>
                </a:cubicBezTo>
                <a:cubicBezTo>
                  <a:pt x="4433" y="27575"/>
                  <a:pt x="4447" y="27579"/>
                  <a:pt x="4454" y="27586"/>
                </a:cubicBezTo>
                <a:lnTo>
                  <a:pt x="4468" y="27615"/>
                </a:lnTo>
                <a:cubicBezTo>
                  <a:pt x="4479" y="27647"/>
                  <a:pt x="4458" y="27663"/>
                  <a:pt x="4440" y="27663"/>
                </a:cubicBezTo>
                <a:cubicBezTo>
                  <a:pt x="4434" y="27663"/>
                  <a:pt x="4429" y="27661"/>
                  <a:pt x="4425" y="27658"/>
                </a:cubicBezTo>
                <a:cubicBezTo>
                  <a:pt x="4411" y="27658"/>
                  <a:pt x="4397" y="27687"/>
                  <a:pt x="4382" y="27744"/>
                </a:cubicBezTo>
                <a:lnTo>
                  <a:pt x="4497" y="27744"/>
                </a:lnTo>
                <a:cubicBezTo>
                  <a:pt x="4497" y="27787"/>
                  <a:pt x="4497" y="27845"/>
                  <a:pt x="4512" y="27845"/>
                </a:cubicBezTo>
                <a:cubicBezTo>
                  <a:pt x="4512" y="27852"/>
                  <a:pt x="4519" y="27855"/>
                  <a:pt x="4528" y="27855"/>
                </a:cubicBezTo>
                <a:cubicBezTo>
                  <a:pt x="4537" y="27855"/>
                  <a:pt x="4547" y="27852"/>
                  <a:pt x="4555" y="27845"/>
                </a:cubicBezTo>
                <a:lnTo>
                  <a:pt x="4555" y="27830"/>
                </a:lnTo>
                <a:lnTo>
                  <a:pt x="4555" y="27773"/>
                </a:lnTo>
                <a:cubicBezTo>
                  <a:pt x="4555" y="27708"/>
                  <a:pt x="4601" y="27656"/>
                  <a:pt x="4621" y="27656"/>
                </a:cubicBezTo>
                <a:cubicBezTo>
                  <a:pt x="4623" y="27656"/>
                  <a:pt x="4625" y="27656"/>
                  <a:pt x="4626" y="27658"/>
                </a:cubicBezTo>
                <a:cubicBezTo>
                  <a:pt x="4641" y="27658"/>
                  <a:pt x="4641" y="27672"/>
                  <a:pt x="4641" y="27701"/>
                </a:cubicBezTo>
                <a:lnTo>
                  <a:pt x="4626" y="27715"/>
                </a:lnTo>
                <a:cubicBezTo>
                  <a:pt x="4598" y="27744"/>
                  <a:pt x="4569" y="27773"/>
                  <a:pt x="4612" y="27816"/>
                </a:cubicBezTo>
                <a:cubicBezTo>
                  <a:pt x="4626" y="27830"/>
                  <a:pt x="4626" y="27873"/>
                  <a:pt x="4612" y="27902"/>
                </a:cubicBezTo>
                <a:cubicBezTo>
                  <a:pt x="4585" y="27929"/>
                  <a:pt x="4598" y="27939"/>
                  <a:pt x="4611" y="27939"/>
                </a:cubicBezTo>
                <a:cubicBezTo>
                  <a:pt x="4619" y="27939"/>
                  <a:pt x="4626" y="27936"/>
                  <a:pt x="4626" y="27931"/>
                </a:cubicBezTo>
                <a:lnTo>
                  <a:pt x="4655" y="27917"/>
                </a:lnTo>
                <a:cubicBezTo>
                  <a:pt x="4684" y="27917"/>
                  <a:pt x="4741" y="27945"/>
                  <a:pt x="4785" y="27974"/>
                </a:cubicBezTo>
                <a:lnTo>
                  <a:pt x="4785" y="28031"/>
                </a:lnTo>
                <a:cubicBezTo>
                  <a:pt x="4785" y="28059"/>
                  <a:pt x="4790" y="28069"/>
                  <a:pt x="4802" y="28069"/>
                </a:cubicBezTo>
                <a:cubicBezTo>
                  <a:pt x="4809" y="28069"/>
                  <a:pt x="4817" y="28065"/>
                  <a:pt x="4828" y="28060"/>
                </a:cubicBezTo>
                <a:cubicBezTo>
                  <a:pt x="4839" y="28060"/>
                  <a:pt x="4851" y="28042"/>
                  <a:pt x="4862" y="28042"/>
                </a:cubicBezTo>
                <a:cubicBezTo>
                  <a:pt x="4865" y="28042"/>
                  <a:pt x="4868" y="28043"/>
                  <a:pt x="4871" y="28046"/>
                </a:cubicBezTo>
                <a:lnTo>
                  <a:pt x="4928" y="28089"/>
                </a:lnTo>
                <a:cubicBezTo>
                  <a:pt x="5000" y="28075"/>
                  <a:pt x="5058" y="28031"/>
                  <a:pt x="5058" y="28017"/>
                </a:cubicBezTo>
                <a:cubicBezTo>
                  <a:pt x="5058" y="28003"/>
                  <a:pt x="5043" y="27945"/>
                  <a:pt x="5014" y="27888"/>
                </a:cubicBezTo>
                <a:lnTo>
                  <a:pt x="5058" y="27830"/>
                </a:lnTo>
                <a:cubicBezTo>
                  <a:pt x="5072" y="27816"/>
                  <a:pt x="5043" y="27773"/>
                  <a:pt x="5029" y="27758"/>
                </a:cubicBezTo>
                <a:lnTo>
                  <a:pt x="5000" y="27744"/>
                </a:lnTo>
                <a:cubicBezTo>
                  <a:pt x="4971" y="27730"/>
                  <a:pt x="4957" y="27672"/>
                  <a:pt x="4971" y="27644"/>
                </a:cubicBezTo>
                <a:cubicBezTo>
                  <a:pt x="4971" y="27629"/>
                  <a:pt x="5043" y="27615"/>
                  <a:pt x="5072" y="27615"/>
                </a:cubicBezTo>
                <a:cubicBezTo>
                  <a:pt x="5101" y="27615"/>
                  <a:pt x="5115" y="27572"/>
                  <a:pt x="5115" y="27572"/>
                </a:cubicBezTo>
                <a:cubicBezTo>
                  <a:pt x="5115" y="27557"/>
                  <a:pt x="5172" y="27543"/>
                  <a:pt x="5172" y="27529"/>
                </a:cubicBezTo>
                <a:cubicBezTo>
                  <a:pt x="5172" y="27512"/>
                  <a:pt x="5177" y="27505"/>
                  <a:pt x="5181" y="27505"/>
                </a:cubicBezTo>
                <a:cubicBezTo>
                  <a:pt x="5184" y="27505"/>
                  <a:pt x="5187" y="27508"/>
                  <a:pt x="5187" y="27514"/>
                </a:cubicBezTo>
                <a:lnTo>
                  <a:pt x="5187" y="27529"/>
                </a:lnTo>
                <a:lnTo>
                  <a:pt x="5172" y="27644"/>
                </a:lnTo>
                <a:cubicBezTo>
                  <a:pt x="5230" y="27687"/>
                  <a:pt x="5302" y="27744"/>
                  <a:pt x="5302" y="27758"/>
                </a:cubicBezTo>
                <a:cubicBezTo>
                  <a:pt x="5304" y="27761"/>
                  <a:pt x="5307" y="27762"/>
                  <a:pt x="5309" y="27762"/>
                </a:cubicBezTo>
                <a:cubicBezTo>
                  <a:pt x="5321" y="27762"/>
                  <a:pt x="5333" y="27736"/>
                  <a:pt x="5345" y="27701"/>
                </a:cubicBezTo>
                <a:cubicBezTo>
                  <a:pt x="5431" y="27658"/>
                  <a:pt x="5388" y="27586"/>
                  <a:pt x="5374" y="27543"/>
                </a:cubicBezTo>
                <a:lnTo>
                  <a:pt x="5345" y="27485"/>
                </a:lnTo>
                <a:cubicBezTo>
                  <a:pt x="5363" y="27458"/>
                  <a:pt x="5399" y="27448"/>
                  <a:pt x="5430" y="27448"/>
                </a:cubicBezTo>
                <a:cubicBezTo>
                  <a:pt x="5447" y="27448"/>
                  <a:pt x="5464" y="27451"/>
                  <a:pt x="5474" y="27457"/>
                </a:cubicBezTo>
                <a:cubicBezTo>
                  <a:pt x="5489" y="27457"/>
                  <a:pt x="5503" y="27471"/>
                  <a:pt x="5503" y="27485"/>
                </a:cubicBezTo>
                <a:lnTo>
                  <a:pt x="5489" y="27485"/>
                </a:lnTo>
                <a:cubicBezTo>
                  <a:pt x="5481" y="27484"/>
                  <a:pt x="5474" y="27483"/>
                  <a:pt x="5468" y="27483"/>
                </a:cubicBezTo>
                <a:cubicBezTo>
                  <a:pt x="5431" y="27483"/>
                  <a:pt x="5433" y="27520"/>
                  <a:pt x="5445" y="27557"/>
                </a:cubicBezTo>
                <a:lnTo>
                  <a:pt x="5445" y="27615"/>
                </a:lnTo>
                <a:cubicBezTo>
                  <a:pt x="5474" y="27586"/>
                  <a:pt x="5517" y="27543"/>
                  <a:pt x="5546" y="27529"/>
                </a:cubicBezTo>
                <a:lnTo>
                  <a:pt x="5575" y="27543"/>
                </a:lnTo>
                <a:cubicBezTo>
                  <a:pt x="5603" y="27557"/>
                  <a:pt x="5632" y="27572"/>
                  <a:pt x="5661" y="27586"/>
                </a:cubicBezTo>
                <a:cubicBezTo>
                  <a:pt x="5675" y="27572"/>
                  <a:pt x="5661" y="27543"/>
                  <a:pt x="5632" y="27529"/>
                </a:cubicBezTo>
                <a:lnTo>
                  <a:pt x="5632" y="27514"/>
                </a:lnTo>
                <a:cubicBezTo>
                  <a:pt x="5639" y="27488"/>
                  <a:pt x="5648" y="27480"/>
                  <a:pt x="5659" y="27480"/>
                </a:cubicBezTo>
                <a:cubicBezTo>
                  <a:pt x="5673" y="27480"/>
                  <a:pt x="5688" y="27492"/>
                  <a:pt x="5704" y="27500"/>
                </a:cubicBezTo>
                <a:lnTo>
                  <a:pt x="5704" y="27514"/>
                </a:lnTo>
                <a:cubicBezTo>
                  <a:pt x="5704" y="27514"/>
                  <a:pt x="5747" y="27485"/>
                  <a:pt x="5790" y="27457"/>
                </a:cubicBezTo>
                <a:lnTo>
                  <a:pt x="5790" y="27399"/>
                </a:lnTo>
                <a:cubicBezTo>
                  <a:pt x="5790" y="27356"/>
                  <a:pt x="5790" y="27313"/>
                  <a:pt x="5848" y="27313"/>
                </a:cubicBezTo>
                <a:cubicBezTo>
                  <a:pt x="5848" y="27313"/>
                  <a:pt x="5848" y="27270"/>
                  <a:pt x="5848" y="27270"/>
                </a:cubicBezTo>
                <a:lnTo>
                  <a:pt x="5762" y="27241"/>
                </a:lnTo>
                <a:cubicBezTo>
                  <a:pt x="5776" y="27184"/>
                  <a:pt x="5848" y="27155"/>
                  <a:pt x="5876" y="27155"/>
                </a:cubicBezTo>
                <a:cubicBezTo>
                  <a:pt x="5891" y="27155"/>
                  <a:pt x="5920" y="27184"/>
                  <a:pt x="5934" y="27213"/>
                </a:cubicBezTo>
                <a:lnTo>
                  <a:pt x="5934" y="27227"/>
                </a:lnTo>
                <a:lnTo>
                  <a:pt x="5905" y="27270"/>
                </a:lnTo>
                <a:cubicBezTo>
                  <a:pt x="5920" y="27313"/>
                  <a:pt x="5977" y="27342"/>
                  <a:pt x="6006" y="27342"/>
                </a:cubicBezTo>
                <a:cubicBezTo>
                  <a:pt x="6020" y="27342"/>
                  <a:pt x="6034" y="27356"/>
                  <a:pt x="6049" y="27356"/>
                </a:cubicBezTo>
                <a:cubicBezTo>
                  <a:pt x="6049" y="27371"/>
                  <a:pt x="6121" y="27471"/>
                  <a:pt x="6164" y="27485"/>
                </a:cubicBezTo>
                <a:cubicBezTo>
                  <a:pt x="6194" y="27496"/>
                  <a:pt x="6232" y="27506"/>
                  <a:pt x="6262" y="27506"/>
                </a:cubicBezTo>
                <a:cubicBezTo>
                  <a:pt x="6274" y="27506"/>
                  <a:pt x="6285" y="27504"/>
                  <a:pt x="6293" y="27500"/>
                </a:cubicBezTo>
                <a:lnTo>
                  <a:pt x="6293" y="27371"/>
                </a:lnTo>
                <a:cubicBezTo>
                  <a:pt x="6304" y="27367"/>
                  <a:pt x="6315" y="27365"/>
                  <a:pt x="6327" y="27365"/>
                </a:cubicBezTo>
                <a:cubicBezTo>
                  <a:pt x="6409" y="27365"/>
                  <a:pt x="6510" y="27446"/>
                  <a:pt x="6523" y="27471"/>
                </a:cubicBezTo>
                <a:cubicBezTo>
                  <a:pt x="6531" y="27495"/>
                  <a:pt x="6547" y="27506"/>
                  <a:pt x="6566" y="27506"/>
                </a:cubicBezTo>
                <a:cubicBezTo>
                  <a:pt x="6580" y="27506"/>
                  <a:pt x="6596" y="27498"/>
                  <a:pt x="6609" y="27485"/>
                </a:cubicBezTo>
                <a:lnTo>
                  <a:pt x="6624" y="27442"/>
                </a:lnTo>
                <a:cubicBezTo>
                  <a:pt x="6636" y="27430"/>
                  <a:pt x="6645" y="27426"/>
                  <a:pt x="6653" y="27426"/>
                </a:cubicBezTo>
                <a:cubicBezTo>
                  <a:pt x="6664" y="27426"/>
                  <a:pt x="6673" y="27434"/>
                  <a:pt x="6681" y="27442"/>
                </a:cubicBezTo>
                <a:cubicBezTo>
                  <a:pt x="6684" y="27445"/>
                  <a:pt x="6687" y="27446"/>
                  <a:pt x="6691" y="27446"/>
                </a:cubicBezTo>
                <a:cubicBezTo>
                  <a:pt x="6706" y="27446"/>
                  <a:pt x="6730" y="27425"/>
                  <a:pt x="6753" y="27414"/>
                </a:cubicBezTo>
                <a:cubicBezTo>
                  <a:pt x="6796" y="27399"/>
                  <a:pt x="6796" y="27399"/>
                  <a:pt x="6753" y="27356"/>
                </a:cubicBezTo>
                <a:lnTo>
                  <a:pt x="6738" y="27342"/>
                </a:lnTo>
                <a:cubicBezTo>
                  <a:pt x="6738" y="27313"/>
                  <a:pt x="6753" y="27299"/>
                  <a:pt x="6767" y="27284"/>
                </a:cubicBezTo>
                <a:lnTo>
                  <a:pt x="6782" y="27299"/>
                </a:lnTo>
                <a:lnTo>
                  <a:pt x="6796" y="27299"/>
                </a:lnTo>
                <a:cubicBezTo>
                  <a:pt x="6803" y="27302"/>
                  <a:pt x="6809" y="27304"/>
                  <a:pt x="6813" y="27304"/>
                </a:cubicBezTo>
                <a:cubicBezTo>
                  <a:pt x="6825" y="27304"/>
                  <a:pt x="6825" y="27288"/>
                  <a:pt x="6825" y="27256"/>
                </a:cubicBezTo>
                <a:lnTo>
                  <a:pt x="6825" y="27227"/>
                </a:lnTo>
                <a:lnTo>
                  <a:pt x="6810" y="27213"/>
                </a:lnTo>
                <a:cubicBezTo>
                  <a:pt x="6810" y="27198"/>
                  <a:pt x="6853" y="27083"/>
                  <a:pt x="6853" y="27054"/>
                </a:cubicBezTo>
                <a:cubicBezTo>
                  <a:pt x="6839" y="27011"/>
                  <a:pt x="6825" y="26925"/>
                  <a:pt x="6810" y="26853"/>
                </a:cubicBezTo>
                <a:lnTo>
                  <a:pt x="6796" y="26796"/>
                </a:lnTo>
                <a:lnTo>
                  <a:pt x="6782" y="26738"/>
                </a:lnTo>
                <a:cubicBezTo>
                  <a:pt x="6767" y="26667"/>
                  <a:pt x="6753" y="26609"/>
                  <a:pt x="6753" y="26609"/>
                </a:cubicBezTo>
                <a:lnTo>
                  <a:pt x="6738" y="26609"/>
                </a:lnTo>
                <a:cubicBezTo>
                  <a:pt x="6724" y="26609"/>
                  <a:pt x="6681" y="26609"/>
                  <a:pt x="6681" y="26595"/>
                </a:cubicBezTo>
                <a:lnTo>
                  <a:pt x="6667" y="26566"/>
                </a:lnTo>
                <a:cubicBezTo>
                  <a:pt x="6695" y="26552"/>
                  <a:pt x="6753" y="26509"/>
                  <a:pt x="6738" y="26494"/>
                </a:cubicBezTo>
                <a:cubicBezTo>
                  <a:pt x="6724" y="26465"/>
                  <a:pt x="6782" y="26394"/>
                  <a:pt x="6810" y="26379"/>
                </a:cubicBezTo>
                <a:cubicBezTo>
                  <a:pt x="6839" y="26350"/>
                  <a:pt x="6825" y="26322"/>
                  <a:pt x="6796" y="26322"/>
                </a:cubicBezTo>
                <a:cubicBezTo>
                  <a:pt x="6782" y="26322"/>
                  <a:pt x="6767" y="26279"/>
                  <a:pt x="6767" y="26250"/>
                </a:cubicBezTo>
                <a:lnTo>
                  <a:pt x="6767" y="26236"/>
                </a:lnTo>
                <a:cubicBezTo>
                  <a:pt x="6825" y="26207"/>
                  <a:pt x="6767" y="26192"/>
                  <a:pt x="6767" y="26164"/>
                </a:cubicBezTo>
                <a:cubicBezTo>
                  <a:pt x="6767" y="26149"/>
                  <a:pt x="6796" y="26135"/>
                  <a:pt x="6810" y="26135"/>
                </a:cubicBezTo>
                <a:lnTo>
                  <a:pt x="6825" y="26121"/>
                </a:lnTo>
                <a:cubicBezTo>
                  <a:pt x="6839" y="26121"/>
                  <a:pt x="6839" y="26121"/>
                  <a:pt x="6796" y="26106"/>
                </a:cubicBezTo>
                <a:lnTo>
                  <a:pt x="6782" y="26092"/>
                </a:lnTo>
                <a:cubicBezTo>
                  <a:pt x="6767" y="26077"/>
                  <a:pt x="6767" y="26034"/>
                  <a:pt x="6753" y="26006"/>
                </a:cubicBezTo>
                <a:lnTo>
                  <a:pt x="6724" y="25977"/>
                </a:lnTo>
                <a:cubicBezTo>
                  <a:pt x="6738" y="25934"/>
                  <a:pt x="6767" y="25848"/>
                  <a:pt x="6767" y="25833"/>
                </a:cubicBezTo>
                <a:cubicBezTo>
                  <a:pt x="6753" y="25805"/>
                  <a:pt x="6724" y="25733"/>
                  <a:pt x="6724" y="25704"/>
                </a:cubicBezTo>
                <a:cubicBezTo>
                  <a:pt x="6738" y="25690"/>
                  <a:pt x="6738" y="25632"/>
                  <a:pt x="6738" y="25603"/>
                </a:cubicBezTo>
                <a:lnTo>
                  <a:pt x="6738" y="25575"/>
                </a:lnTo>
                <a:cubicBezTo>
                  <a:pt x="6738" y="25575"/>
                  <a:pt x="6724" y="25488"/>
                  <a:pt x="6724" y="25488"/>
                </a:cubicBezTo>
                <a:cubicBezTo>
                  <a:pt x="6724" y="25474"/>
                  <a:pt x="6724" y="25460"/>
                  <a:pt x="6724" y="25460"/>
                </a:cubicBezTo>
                <a:lnTo>
                  <a:pt x="6695" y="25287"/>
                </a:lnTo>
                <a:cubicBezTo>
                  <a:pt x="6667" y="25273"/>
                  <a:pt x="6681" y="25244"/>
                  <a:pt x="6681" y="25230"/>
                </a:cubicBezTo>
                <a:lnTo>
                  <a:pt x="6681" y="25172"/>
                </a:lnTo>
                <a:cubicBezTo>
                  <a:pt x="6695" y="25129"/>
                  <a:pt x="6695" y="25043"/>
                  <a:pt x="6681" y="24986"/>
                </a:cubicBezTo>
                <a:lnTo>
                  <a:pt x="6695" y="24928"/>
                </a:lnTo>
                <a:cubicBezTo>
                  <a:pt x="6724" y="24871"/>
                  <a:pt x="6681" y="24799"/>
                  <a:pt x="6738" y="24756"/>
                </a:cubicBezTo>
                <a:lnTo>
                  <a:pt x="6738" y="24741"/>
                </a:lnTo>
                <a:cubicBezTo>
                  <a:pt x="6738" y="24713"/>
                  <a:pt x="6710" y="24655"/>
                  <a:pt x="6695" y="24626"/>
                </a:cubicBezTo>
                <a:lnTo>
                  <a:pt x="6710" y="24583"/>
                </a:lnTo>
                <a:lnTo>
                  <a:pt x="6710" y="24526"/>
                </a:lnTo>
                <a:cubicBezTo>
                  <a:pt x="6681" y="24497"/>
                  <a:pt x="6724" y="24397"/>
                  <a:pt x="6724" y="24353"/>
                </a:cubicBezTo>
                <a:cubicBezTo>
                  <a:pt x="6724" y="24310"/>
                  <a:pt x="6710" y="24253"/>
                  <a:pt x="6681" y="24210"/>
                </a:cubicBezTo>
                <a:lnTo>
                  <a:pt x="6681" y="24181"/>
                </a:lnTo>
                <a:cubicBezTo>
                  <a:pt x="6667" y="24152"/>
                  <a:pt x="6710" y="24124"/>
                  <a:pt x="6695" y="24095"/>
                </a:cubicBezTo>
                <a:cubicBezTo>
                  <a:pt x="6695" y="24052"/>
                  <a:pt x="6681" y="24023"/>
                  <a:pt x="6667" y="23994"/>
                </a:cubicBezTo>
                <a:lnTo>
                  <a:pt x="6652" y="23908"/>
                </a:lnTo>
                <a:cubicBezTo>
                  <a:pt x="6652" y="23822"/>
                  <a:pt x="6638" y="23750"/>
                  <a:pt x="6638" y="23736"/>
                </a:cubicBezTo>
                <a:lnTo>
                  <a:pt x="6638" y="23721"/>
                </a:lnTo>
                <a:cubicBezTo>
                  <a:pt x="6695" y="23678"/>
                  <a:pt x="6652" y="23621"/>
                  <a:pt x="6652" y="23563"/>
                </a:cubicBezTo>
                <a:lnTo>
                  <a:pt x="6652" y="23506"/>
                </a:lnTo>
                <a:cubicBezTo>
                  <a:pt x="6652" y="23448"/>
                  <a:pt x="6695" y="23391"/>
                  <a:pt x="6710" y="23376"/>
                </a:cubicBezTo>
                <a:cubicBezTo>
                  <a:pt x="6738" y="23376"/>
                  <a:pt x="6595" y="23262"/>
                  <a:pt x="6537" y="23204"/>
                </a:cubicBezTo>
                <a:cubicBezTo>
                  <a:pt x="6494" y="23147"/>
                  <a:pt x="6509" y="23060"/>
                  <a:pt x="6523" y="23060"/>
                </a:cubicBezTo>
                <a:cubicBezTo>
                  <a:pt x="6523" y="23056"/>
                  <a:pt x="6524" y="23054"/>
                  <a:pt x="6526" y="23054"/>
                </a:cubicBezTo>
                <a:cubicBezTo>
                  <a:pt x="6530" y="23054"/>
                  <a:pt x="6537" y="23065"/>
                  <a:pt x="6537" y="23075"/>
                </a:cubicBezTo>
                <a:lnTo>
                  <a:pt x="6552" y="23089"/>
                </a:lnTo>
                <a:lnTo>
                  <a:pt x="6595" y="23089"/>
                </a:lnTo>
                <a:cubicBezTo>
                  <a:pt x="6595" y="23089"/>
                  <a:pt x="6609" y="23075"/>
                  <a:pt x="6609" y="23075"/>
                </a:cubicBezTo>
                <a:lnTo>
                  <a:pt x="6580" y="23032"/>
                </a:lnTo>
                <a:cubicBezTo>
                  <a:pt x="6595" y="22989"/>
                  <a:pt x="6595" y="22902"/>
                  <a:pt x="6595" y="22845"/>
                </a:cubicBezTo>
                <a:lnTo>
                  <a:pt x="6609" y="22787"/>
                </a:lnTo>
                <a:cubicBezTo>
                  <a:pt x="6638" y="22744"/>
                  <a:pt x="6667" y="22716"/>
                  <a:pt x="6595" y="22701"/>
                </a:cubicBezTo>
                <a:cubicBezTo>
                  <a:pt x="6595" y="22701"/>
                  <a:pt x="6580" y="22658"/>
                  <a:pt x="6580" y="22658"/>
                </a:cubicBezTo>
                <a:cubicBezTo>
                  <a:pt x="6638" y="22629"/>
                  <a:pt x="6566" y="22601"/>
                  <a:pt x="6595" y="22586"/>
                </a:cubicBezTo>
                <a:cubicBezTo>
                  <a:pt x="6638" y="22543"/>
                  <a:pt x="6595" y="22529"/>
                  <a:pt x="6580" y="22500"/>
                </a:cubicBezTo>
                <a:cubicBezTo>
                  <a:pt x="6580" y="22471"/>
                  <a:pt x="6595" y="22443"/>
                  <a:pt x="6595" y="22414"/>
                </a:cubicBezTo>
                <a:lnTo>
                  <a:pt x="6580" y="22385"/>
                </a:lnTo>
                <a:cubicBezTo>
                  <a:pt x="6566" y="22356"/>
                  <a:pt x="6566" y="22328"/>
                  <a:pt x="6595" y="22313"/>
                </a:cubicBezTo>
                <a:lnTo>
                  <a:pt x="6609" y="22299"/>
                </a:lnTo>
                <a:cubicBezTo>
                  <a:pt x="6609" y="22285"/>
                  <a:pt x="6552" y="22241"/>
                  <a:pt x="6566" y="22227"/>
                </a:cubicBezTo>
                <a:cubicBezTo>
                  <a:pt x="6566" y="22213"/>
                  <a:pt x="6580" y="22141"/>
                  <a:pt x="6595" y="22098"/>
                </a:cubicBezTo>
                <a:lnTo>
                  <a:pt x="6552" y="22069"/>
                </a:lnTo>
                <a:cubicBezTo>
                  <a:pt x="6509" y="22026"/>
                  <a:pt x="6523" y="21983"/>
                  <a:pt x="6552" y="21940"/>
                </a:cubicBezTo>
                <a:cubicBezTo>
                  <a:pt x="6566" y="21897"/>
                  <a:pt x="6580" y="21868"/>
                  <a:pt x="6609" y="21825"/>
                </a:cubicBezTo>
                <a:lnTo>
                  <a:pt x="6566" y="21739"/>
                </a:lnTo>
                <a:lnTo>
                  <a:pt x="6537" y="21724"/>
                </a:lnTo>
                <a:cubicBezTo>
                  <a:pt x="6552" y="21695"/>
                  <a:pt x="6609" y="21652"/>
                  <a:pt x="6624" y="21652"/>
                </a:cubicBezTo>
                <a:cubicBezTo>
                  <a:pt x="6638" y="21638"/>
                  <a:pt x="6609" y="21624"/>
                  <a:pt x="6552" y="21595"/>
                </a:cubicBezTo>
                <a:lnTo>
                  <a:pt x="6580" y="21552"/>
                </a:lnTo>
                <a:lnTo>
                  <a:pt x="6624" y="21509"/>
                </a:lnTo>
                <a:cubicBezTo>
                  <a:pt x="6609" y="21451"/>
                  <a:pt x="6609" y="21379"/>
                  <a:pt x="6609" y="21365"/>
                </a:cubicBezTo>
                <a:lnTo>
                  <a:pt x="6595" y="21365"/>
                </a:lnTo>
                <a:cubicBezTo>
                  <a:pt x="6523" y="21308"/>
                  <a:pt x="6537" y="21236"/>
                  <a:pt x="6566" y="21164"/>
                </a:cubicBezTo>
                <a:cubicBezTo>
                  <a:pt x="6566" y="21121"/>
                  <a:pt x="6566" y="21092"/>
                  <a:pt x="6580" y="21049"/>
                </a:cubicBezTo>
                <a:lnTo>
                  <a:pt x="6595" y="20991"/>
                </a:lnTo>
                <a:cubicBezTo>
                  <a:pt x="6552" y="20991"/>
                  <a:pt x="6537" y="20963"/>
                  <a:pt x="6566" y="20920"/>
                </a:cubicBezTo>
                <a:lnTo>
                  <a:pt x="6580" y="20877"/>
                </a:lnTo>
                <a:cubicBezTo>
                  <a:pt x="6580" y="20848"/>
                  <a:pt x="6537" y="20819"/>
                  <a:pt x="6580" y="20776"/>
                </a:cubicBezTo>
                <a:cubicBezTo>
                  <a:pt x="6566" y="20762"/>
                  <a:pt x="6523" y="20690"/>
                  <a:pt x="6523" y="20647"/>
                </a:cubicBezTo>
                <a:cubicBezTo>
                  <a:pt x="6523" y="20618"/>
                  <a:pt x="6580" y="20503"/>
                  <a:pt x="6566" y="20460"/>
                </a:cubicBezTo>
                <a:cubicBezTo>
                  <a:pt x="6566" y="20431"/>
                  <a:pt x="6552" y="20345"/>
                  <a:pt x="6566" y="20331"/>
                </a:cubicBezTo>
                <a:cubicBezTo>
                  <a:pt x="6595" y="20316"/>
                  <a:pt x="6552" y="20273"/>
                  <a:pt x="6552" y="20259"/>
                </a:cubicBezTo>
                <a:cubicBezTo>
                  <a:pt x="6552" y="20230"/>
                  <a:pt x="6566" y="20173"/>
                  <a:pt x="6595" y="20129"/>
                </a:cubicBezTo>
                <a:lnTo>
                  <a:pt x="6566" y="20115"/>
                </a:lnTo>
                <a:lnTo>
                  <a:pt x="6537" y="20086"/>
                </a:lnTo>
                <a:cubicBezTo>
                  <a:pt x="6552" y="20058"/>
                  <a:pt x="6523" y="20000"/>
                  <a:pt x="6552" y="19986"/>
                </a:cubicBezTo>
                <a:cubicBezTo>
                  <a:pt x="6566" y="19971"/>
                  <a:pt x="6624" y="19885"/>
                  <a:pt x="6609" y="19856"/>
                </a:cubicBezTo>
                <a:cubicBezTo>
                  <a:pt x="6595" y="19828"/>
                  <a:pt x="6566" y="19727"/>
                  <a:pt x="6566" y="19684"/>
                </a:cubicBezTo>
                <a:cubicBezTo>
                  <a:pt x="6580" y="19655"/>
                  <a:pt x="6609" y="19612"/>
                  <a:pt x="6638" y="19598"/>
                </a:cubicBezTo>
                <a:lnTo>
                  <a:pt x="6667" y="19569"/>
                </a:lnTo>
                <a:cubicBezTo>
                  <a:pt x="6667" y="19540"/>
                  <a:pt x="6638" y="19526"/>
                  <a:pt x="6624" y="19526"/>
                </a:cubicBezTo>
                <a:cubicBezTo>
                  <a:pt x="6618" y="19529"/>
                  <a:pt x="6613" y="19530"/>
                  <a:pt x="6609" y="19530"/>
                </a:cubicBezTo>
                <a:cubicBezTo>
                  <a:pt x="6589" y="19530"/>
                  <a:pt x="6575" y="19506"/>
                  <a:pt x="6552" y="19483"/>
                </a:cubicBezTo>
                <a:lnTo>
                  <a:pt x="6552" y="19454"/>
                </a:lnTo>
                <a:cubicBezTo>
                  <a:pt x="6537" y="19425"/>
                  <a:pt x="6566" y="19397"/>
                  <a:pt x="6580" y="19368"/>
                </a:cubicBezTo>
                <a:cubicBezTo>
                  <a:pt x="6595" y="19339"/>
                  <a:pt x="6595" y="19282"/>
                  <a:pt x="6580" y="19253"/>
                </a:cubicBezTo>
                <a:cubicBezTo>
                  <a:pt x="6523" y="19196"/>
                  <a:pt x="6566" y="19152"/>
                  <a:pt x="6580" y="19109"/>
                </a:cubicBezTo>
                <a:cubicBezTo>
                  <a:pt x="6609" y="19023"/>
                  <a:pt x="6595" y="18966"/>
                  <a:pt x="6537" y="18908"/>
                </a:cubicBezTo>
                <a:lnTo>
                  <a:pt x="6523" y="18894"/>
                </a:lnTo>
                <a:cubicBezTo>
                  <a:pt x="6509" y="18880"/>
                  <a:pt x="6523" y="18836"/>
                  <a:pt x="6552" y="18822"/>
                </a:cubicBezTo>
                <a:lnTo>
                  <a:pt x="6566" y="18793"/>
                </a:lnTo>
                <a:cubicBezTo>
                  <a:pt x="6609" y="18765"/>
                  <a:pt x="6595" y="18750"/>
                  <a:pt x="6580" y="18707"/>
                </a:cubicBezTo>
                <a:cubicBezTo>
                  <a:pt x="6566" y="18693"/>
                  <a:pt x="6580" y="18664"/>
                  <a:pt x="6566" y="18650"/>
                </a:cubicBezTo>
                <a:cubicBezTo>
                  <a:pt x="6523" y="18621"/>
                  <a:pt x="6552" y="18592"/>
                  <a:pt x="6580" y="18563"/>
                </a:cubicBezTo>
                <a:cubicBezTo>
                  <a:pt x="6595" y="18549"/>
                  <a:pt x="6595" y="18535"/>
                  <a:pt x="6609" y="18506"/>
                </a:cubicBezTo>
                <a:cubicBezTo>
                  <a:pt x="6609" y="18506"/>
                  <a:pt x="6595" y="18492"/>
                  <a:pt x="6595" y="18492"/>
                </a:cubicBezTo>
                <a:lnTo>
                  <a:pt x="6580" y="18492"/>
                </a:lnTo>
                <a:cubicBezTo>
                  <a:pt x="6577" y="18495"/>
                  <a:pt x="6573" y="18497"/>
                  <a:pt x="6569" y="18497"/>
                </a:cubicBezTo>
                <a:cubicBezTo>
                  <a:pt x="6560" y="18497"/>
                  <a:pt x="6556" y="18484"/>
                  <a:pt x="6566" y="18463"/>
                </a:cubicBezTo>
                <a:lnTo>
                  <a:pt x="6566" y="18448"/>
                </a:lnTo>
                <a:cubicBezTo>
                  <a:pt x="6580" y="18405"/>
                  <a:pt x="6580" y="18348"/>
                  <a:pt x="6580" y="18290"/>
                </a:cubicBezTo>
                <a:lnTo>
                  <a:pt x="6580" y="18247"/>
                </a:lnTo>
                <a:cubicBezTo>
                  <a:pt x="6595" y="18190"/>
                  <a:pt x="6595" y="18132"/>
                  <a:pt x="6595" y="18104"/>
                </a:cubicBezTo>
                <a:cubicBezTo>
                  <a:pt x="6552" y="18089"/>
                  <a:pt x="6537" y="18089"/>
                  <a:pt x="6566" y="18032"/>
                </a:cubicBezTo>
                <a:lnTo>
                  <a:pt x="6580" y="18003"/>
                </a:lnTo>
                <a:cubicBezTo>
                  <a:pt x="6580" y="17960"/>
                  <a:pt x="6566" y="17845"/>
                  <a:pt x="6552" y="17745"/>
                </a:cubicBezTo>
                <a:lnTo>
                  <a:pt x="6552" y="17644"/>
                </a:lnTo>
                <a:cubicBezTo>
                  <a:pt x="6552" y="17630"/>
                  <a:pt x="6580" y="17572"/>
                  <a:pt x="6580" y="17572"/>
                </a:cubicBezTo>
                <a:cubicBezTo>
                  <a:pt x="6509" y="17515"/>
                  <a:pt x="6580" y="17472"/>
                  <a:pt x="6595" y="17428"/>
                </a:cubicBezTo>
                <a:cubicBezTo>
                  <a:pt x="6595" y="17414"/>
                  <a:pt x="6652" y="17414"/>
                  <a:pt x="6638" y="17385"/>
                </a:cubicBezTo>
                <a:cubicBezTo>
                  <a:pt x="6634" y="17368"/>
                  <a:pt x="6628" y="17363"/>
                  <a:pt x="6623" y="17363"/>
                </a:cubicBezTo>
                <a:cubicBezTo>
                  <a:pt x="6611" y="17363"/>
                  <a:pt x="6599" y="17387"/>
                  <a:pt x="6596" y="17387"/>
                </a:cubicBezTo>
                <a:cubicBezTo>
                  <a:pt x="6595" y="17387"/>
                  <a:pt x="6595" y="17387"/>
                  <a:pt x="6595" y="17385"/>
                </a:cubicBezTo>
                <a:lnTo>
                  <a:pt x="6566" y="17342"/>
                </a:lnTo>
                <a:cubicBezTo>
                  <a:pt x="6537" y="17285"/>
                  <a:pt x="6523" y="17242"/>
                  <a:pt x="6537" y="17227"/>
                </a:cubicBezTo>
                <a:lnTo>
                  <a:pt x="6580" y="17227"/>
                </a:lnTo>
                <a:cubicBezTo>
                  <a:pt x="6595" y="17213"/>
                  <a:pt x="6595" y="17184"/>
                  <a:pt x="6566" y="17155"/>
                </a:cubicBezTo>
                <a:lnTo>
                  <a:pt x="6580" y="17084"/>
                </a:lnTo>
                <a:cubicBezTo>
                  <a:pt x="6580" y="17069"/>
                  <a:pt x="6580" y="17041"/>
                  <a:pt x="6580" y="17026"/>
                </a:cubicBezTo>
                <a:lnTo>
                  <a:pt x="6566" y="16983"/>
                </a:lnTo>
                <a:cubicBezTo>
                  <a:pt x="6566" y="16940"/>
                  <a:pt x="6580" y="16868"/>
                  <a:pt x="6609" y="16839"/>
                </a:cubicBezTo>
                <a:lnTo>
                  <a:pt x="6580" y="16782"/>
                </a:lnTo>
                <a:cubicBezTo>
                  <a:pt x="6580" y="16768"/>
                  <a:pt x="6509" y="16696"/>
                  <a:pt x="6509" y="16653"/>
                </a:cubicBezTo>
                <a:cubicBezTo>
                  <a:pt x="6494" y="16624"/>
                  <a:pt x="6566" y="16566"/>
                  <a:pt x="6595" y="16552"/>
                </a:cubicBezTo>
                <a:cubicBezTo>
                  <a:pt x="6624" y="16552"/>
                  <a:pt x="6609" y="16480"/>
                  <a:pt x="6566" y="16408"/>
                </a:cubicBezTo>
                <a:lnTo>
                  <a:pt x="6580" y="16337"/>
                </a:lnTo>
                <a:cubicBezTo>
                  <a:pt x="6580" y="16308"/>
                  <a:pt x="6609" y="16279"/>
                  <a:pt x="6595" y="16250"/>
                </a:cubicBezTo>
                <a:cubicBezTo>
                  <a:pt x="6595" y="16236"/>
                  <a:pt x="6552" y="16222"/>
                  <a:pt x="6552" y="16207"/>
                </a:cubicBezTo>
                <a:lnTo>
                  <a:pt x="6552" y="16135"/>
                </a:lnTo>
                <a:cubicBezTo>
                  <a:pt x="6509" y="16107"/>
                  <a:pt x="6523" y="16049"/>
                  <a:pt x="6552" y="16035"/>
                </a:cubicBezTo>
                <a:cubicBezTo>
                  <a:pt x="6566" y="16020"/>
                  <a:pt x="6595" y="15963"/>
                  <a:pt x="6595" y="15934"/>
                </a:cubicBezTo>
                <a:cubicBezTo>
                  <a:pt x="6595" y="15920"/>
                  <a:pt x="6595" y="15891"/>
                  <a:pt x="6609" y="15862"/>
                </a:cubicBezTo>
                <a:lnTo>
                  <a:pt x="6595" y="15848"/>
                </a:lnTo>
                <a:cubicBezTo>
                  <a:pt x="6595" y="15819"/>
                  <a:pt x="6566" y="15791"/>
                  <a:pt x="6552" y="15776"/>
                </a:cubicBezTo>
                <a:lnTo>
                  <a:pt x="6537" y="15719"/>
                </a:lnTo>
                <a:cubicBezTo>
                  <a:pt x="6580" y="15690"/>
                  <a:pt x="6580" y="15647"/>
                  <a:pt x="6566" y="15647"/>
                </a:cubicBezTo>
                <a:cubicBezTo>
                  <a:pt x="6552" y="15633"/>
                  <a:pt x="6580" y="15561"/>
                  <a:pt x="6580" y="15532"/>
                </a:cubicBezTo>
                <a:cubicBezTo>
                  <a:pt x="6595" y="15503"/>
                  <a:pt x="6595" y="15460"/>
                  <a:pt x="6595" y="15446"/>
                </a:cubicBezTo>
                <a:lnTo>
                  <a:pt x="6609" y="15431"/>
                </a:lnTo>
                <a:lnTo>
                  <a:pt x="6667" y="15417"/>
                </a:lnTo>
                <a:cubicBezTo>
                  <a:pt x="6652" y="15374"/>
                  <a:pt x="6624" y="15345"/>
                  <a:pt x="6609" y="15331"/>
                </a:cubicBezTo>
                <a:lnTo>
                  <a:pt x="6595" y="15316"/>
                </a:lnTo>
                <a:cubicBezTo>
                  <a:pt x="6580" y="15302"/>
                  <a:pt x="6580" y="15273"/>
                  <a:pt x="6552" y="15230"/>
                </a:cubicBezTo>
                <a:lnTo>
                  <a:pt x="6580" y="15187"/>
                </a:lnTo>
                <a:lnTo>
                  <a:pt x="6595" y="15158"/>
                </a:lnTo>
                <a:cubicBezTo>
                  <a:pt x="6581" y="15118"/>
                  <a:pt x="6606" y="15064"/>
                  <a:pt x="6621" y="15058"/>
                </a:cubicBezTo>
                <a:lnTo>
                  <a:pt x="6621" y="15058"/>
                </a:lnTo>
                <a:cubicBezTo>
                  <a:pt x="6609" y="15059"/>
                  <a:pt x="6577" y="15062"/>
                  <a:pt x="6537" y="15072"/>
                </a:cubicBezTo>
                <a:lnTo>
                  <a:pt x="6552" y="15000"/>
                </a:lnTo>
                <a:lnTo>
                  <a:pt x="6552" y="14986"/>
                </a:lnTo>
                <a:cubicBezTo>
                  <a:pt x="6580" y="14972"/>
                  <a:pt x="6566" y="14929"/>
                  <a:pt x="6523" y="14900"/>
                </a:cubicBezTo>
                <a:lnTo>
                  <a:pt x="6552" y="14842"/>
                </a:lnTo>
                <a:lnTo>
                  <a:pt x="6595" y="14799"/>
                </a:lnTo>
                <a:cubicBezTo>
                  <a:pt x="6566" y="14756"/>
                  <a:pt x="6580" y="14670"/>
                  <a:pt x="6580" y="14656"/>
                </a:cubicBezTo>
                <a:cubicBezTo>
                  <a:pt x="6580" y="14627"/>
                  <a:pt x="6580" y="14584"/>
                  <a:pt x="6580" y="14541"/>
                </a:cubicBezTo>
                <a:lnTo>
                  <a:pt x="6580" y="14512"/>
                </a:lnTo>
                <a:cubicBezTo>
                  <a:pt x="6566" y="14469"/>
                  <a:pt x="6552" y="14411"/>
                  <a:pt x="6566" y="14397"/>
                </a:cubicBezTo>
                <a:cubicBezTo>
                  <a:pt x="6609" y="14339"/>
                  <a:pt x="6566" y="14311"/>
                  <a:pt x="6537" y="14296"/>
                </a:cubicBezTo>
                <a:lnTo>
                  <a:pt x="6494" y="14282"/>
                </a:lnTo>
                <a:cubicBezTo>
                  <a:pt x="6451" y="14268"/>
                  <a:pt x="6408" y="14239"/>
                  <a:pt x="6394" y="14239"/>
                </a:cubicBezTo>
                <a:cubicBezTo>
                  <a:pt x="6394" y="14225"/>
                  <a:pt x="6408" y="14210"/>
                  <a:pt x="6422" y="14196"/>
                </a:cubicBezTo>
                <a:lnTo>
                  <a:pt x="6451" y="14196"/>
                </a:lnTo>
                <a:cubicBezTo>
                  <a:pt x="6452" y="14197"/>
                  <a:pt x="6454" y="14197"/>
                  <a:pt x="6455" y="14197"/>
                </a:cubicBezTo>
                <a:cubicBezTo>
                  <a:pt x="6469" y="14197"/>
                  <a:pt x="6499" y="14147"/>
                  <a:pt x="6524" y="14147"/>
                </a:cubicBezTo>
                <a:cubicBezTo>
                  <a:pt x="6529" y="14147"/>
                  <a:pt x="6533" y="14149"/>
                  <a:pt x="6537" y="14153"/>
                </a:cubicBezTo>
                <a:cubicBezTo>
                  <a:pt x="6541" y="14155"/>
                  <a:pt x="6544" y="14155"/>
                  <a:pt x="6546" y="14155"/>
                </a:cubicBezTo>
                <a:cubicBezTo>
                  <a:pt x="6562" y="14155"/>
                  <a:pt x="6546" y="14115"/>
                  <a:pt x="6509" y="14052"/>
                </a:cubicBezTo>
                <a:lnTo>
                  <a:pt x="6523" y="14009"/>
                </a:lnTo>
                <a:cubicBezTo>
                  <a:pt x="6552" y="13937"/>
                  <a:pt x="6552" y="13880"/>
                  <a:pt x="6537" y="13808"/>
                </a:cubicBezTo>
                <a:lnTo>
                  <a:pt x="6537" y="13736"/>
                </a:lnTo>
                <a:cubicBezTo>
                  <a:pt x="6523" y="13635"/>
                  <a:pt x="6509" y="13535"/>
                  <a:pt x="6509" y="13492"/>
                </a:cubicBezTo>
                <a:lnTo>
                  <a:pt x="6537" y="13463"/>
                </a:lnTo>
                <a:cubicBezTo>
                  <a:pt x="6580" y="13391"/>
                  <a:pt x="6494" y="13377"/>
                  <a:pt x="6494" y="13348"/>
                </a:cubicBezTo>
                <a:cubicBezTo>
                  <a:pt x="6480" y="13334"/>
                  <a:pt x="6509" y="13319"/>
                  <a:pt x="6509" y="13305"/>
                </a:cubicBezTo>
                <a:cubicBezTo>
                  <a:pt x="6523" y="13262"/>
                  <a:pt x="6566" y="13176"/>
                  <a:pt x="6537" y="13147"/>
                </a:cubicBezTo>
                <a:cubicBezTo>
                  <a:pt x="6509" y="13090"/>
                  <a:pt x="6552" y="13090"/>
                  <a:pt x="6566" y="13061"/>
                </a:cubicBezTo>
                <a:cubicBezTo>
                  <a:pt x="6566" y="13046"/>
                  <a:pt x="6552" y="13018"/>
                  <a:pt x="6537" y="13003"/>
                </a:cubicBezTo>
                <a:cubicBezTo>
                  <a:pt x="6523" y="13003"/>
                  <a:pt x="6566" y="12773"/>
                  <a:pt x="6523" y="12702"/>
                </a:cubicBezTo>
                <a:cubicBezTo>
                  <a:pt x="6480" y="12630"/>
                  <a:pt x="6494" y="12529"/>
                  <a:pt x="6523" y="12529"/>
                </a:cubicBezTo>
                <a:cubicBezTo>
                  <a:pt x="6537" y="12515"/>
                  <a:pt x="6509" y="12472"/>
                  <a:pt x="6509" y="12457"/>
                </a:cubicBezTo>
                <a:cubicBezTo>
                  <a:pt x="6494" y="12443"/>
                  <a:pt x="6537" y="12371"/>
                  <a:pt x="6552" y="12357"/>
                </a:cubicBezTo>
                <a:cubicBezTo>
                  <a:pt x="6566" y="12328"/>
                  <a:pt x="6523" y="12184"/>
                  <a:pt x="6523" y="12141"/>
                </a:cubicBezTo>
                <a:cubicBezTo>
                  <a:pt x="6537" y="12098"/>
                  <a:pt x="6537" y="12055"/>
                  <a:pt x="6537" y="12041"/>
                </a:cubicBezTo>
                <a:cubicBezTo>
                  <a:pt x="6494" y="11983"/>
                  <a:pt x="6509" y="11969"/>
                  <a:pt x="6566" y="11969"/>
                </a:cubicBezTo>
                <a:cubicBezTo>
                  <a:pt x="6566" y="11955"/>
                  <a:pt x="6552" y="11897"/>
                  <a:pt x="6523" y="11840"/>
                </a:cubicBezTo>
                <a:lnTo>
                  <a:pt x="6523" y="11796"/>
                </a:lnTo>
                <a:cubicBezTo>
                  <a:pt x="6523" y="11739"/>
                  <a:pt x="6494" y="11710"/>
                  <a:pt x="6466" y="11667"/>
                </a:cubicBezTo>
                <a:cubicBezTo>
                  <a:pt x="6466" y="11653"/>
                  <a:pt x="6494" y="11638"/>
                  <a:pt x="6494" y="11638"/>
                </a:cubicBezTo>
                <a:cubicBezTo>
                  <a:pt x="6509" y="11638"/>
                  <a:pt x="6480" y="11595"/>
                  <a:pt x="6466" y="11581"/>
                </a:cubicBezTo>
                <a:cubicBezTo>
                  <a:pt x="6466" y="11567"/>
                  <a:pt x="6451" y="11480"/>
                  <a:pt x="6466" y="11452"/>
                </a:cubicBezTo>
                <a:cubicBezTo>
                  <a:pt x="6480" y="11423"/>
                  <a:pt x="6552" y="11322"/>
                  <a:pt x="6552" y="11294"/>
                </a:cubicBezTo>
                <a:cubicBezTo>
                  <a:pt x="6537" y="11251"/>
                  <a:pt x="6537" y="11207"/>
                  <a:pt x="6523" y="11207"/>
                </a:cubicBezTo>
                <a:lnTo>
                  <a:pt x="6509" y="11193"/>
                </a:lnTo>
                <a:cubicBezTo>
                  <a:pt x="6509" y="11193"/>
                  <a:pt x="6480" y="11179"/>
                  <a:pt x="6480" y="11164"/>
                </a:cubicBezTo>
                <a:cubicBezTo>
                  <a:pt x="6494" y="11136"/>
                  <a:pt x="6523" y="11107"/>
                  <a:pt x="6509" y="11092"/>
                </a:cubicBezTo>
                <a:lnTo>
                  <a:pt x="6494" y="11049"/>
                </a:lnTo>
                <a:cubicBezTo>
                  <a:pt x="6509" y="11021"/>
                  <a:pt x="6480" y="10920"/>
                  <a:pt x="6494" y="10891"/>
                </a:cubicBezTo>
                <a:cubicBezTo>
                  <a:pt x="6509" y="10863"/>
                  <a:pt x="6509" y="10820"/>
                  <a:pt x="6494" y="10791"/>
                </a:cubicBezTo>
                <a:lnTo>
                  <a:pt x="6509" y="10748"/>
                </a:lnTo>
                <a:lnTo>
                  <a:pt x="6523" y="10719"/>
                </a:lnTo>
                <a:cubicBezTo>
                  <a:pt x="6523" y="10661"/>
                  <a:pt x="6494" y="10590"/>
                  <a:pt x="6494" y="10547"/>
                </a:cubicBezTo>
                <a:lnTo>
                  <a:pt x="6480" y="10518"/>
                </a:lnTo>
                <a:cubicBezTo>
                  <a:pt x="6480" y="10475"/>
                  <a:pt x="6494" y="10432"/>
                  <a:pt x="6494" y="10388"/>
                </a:cubicBezTo>
                <a:cubicBezTo>
                  <a:pt x="6494" y="10345"/>
                  <a:pt x="6480" y="10302"/>
                  <a:pt x="6480" y="10259"/>
                </a:cubicBezTo>
                <a:lnTo>
                  <a:pt x="6480" y="10187"/>
                </a:lnTo>
                <a:cubicBezTo>
                  <a:pt x="6451" y="10130"/>
                  <a:pt x="6480" y="9986"/>
                  <a:pt x="6494" y="9943"/>
                </a:cubicBezTo>
                <a:cubicBezTo>
                  <a:pt x="6523" y="9914"/>
                  <a:pt x="6509" y="9871"/>
                  <a:pt x="6466" y="9871"/>
                </a:cubicBezTo>
                <a:lnTo>
                  <a:pt x="6480" y="9828"/>
                </a:lnTo>
                <a:cubicBezTo>
                  <a:pt x="6509" y="9799"/>
                  <a:pt x="6509" y="9785"/>
                  <a:pt x="6480" y="9756"/>
                </a:cubicBezTo>
                <a:cubicBezTo>
                  <a:pt x="6451" y="9742"/>
                  <a:pt x="6451" y="9728"/>
                  <a:pt x="6480" y="9699"/>
                </a:cubicBezTo>
                <a:cubicBezTo>
                  <a:pt x="6494" y="9684"/>
                  <a:pt x="6480" y="9641"/>
                  <a:pt x="6466" y="9613"/>
                </a:cubicBezTo>
                <a:lnTo>
                  <a:pt x="6408" y="9541"/>
                </a:lnTo>
                <a:cubicBezTo>
                  <a:pt x="6466" y="9541"/>
                  <a:pt x="6480" y="9498"/>
                  <a:pt x="6466" y="9483"/>
                </a:cubicBezTo>
                <a:cubicBezTo>
                  <a:pt x="6451" y="9469"/>
                  <a:pt x="6437" y="9426"/>
                  <a:pt x="6451" y="9397"/>
                </a:cubicBezTo>
                <a:lnTo>
                  <a:pt x="6451" y="9368"/>
                </a:lnTo>
                <a:cubicBezTo>
                  <a:pt x="6437" y="9354"/>
                  <a:pt x="6408" y="9354"/>
                  <a:pt x="6379" y="9340"/>
                </a:cubicBezTo>
                <a:lnTo>
                  <a:pt x="6394" y="9311"/>
                </a:lnTo>
                <a:cubicBezTo>
                  <a:pt x="6397" y="9301"/>
                  <a:pt x="6401" y="9297"/>
                  <a:pt x="6406" y="9297"/>
                </a:cubicBezTo>
                <a:cubicBezTo>
                  <a:pt x="6420" y="9297"/>
                  <a:pt x="6438" y="9327"/>
                  <a:pt x="6457" y="9327"/>
                </a:cubicBezTo>
                <a:cubicBezTo>
                  <a:pt x="6460" y="9327"/>
                  <a:pt x="6463" y="9327"/>
                  <a:pt x="6466" y="9325"/>
                </a:cubicBezTo>
                <a:cubicBezTo>
                  <a:pt x="6480" y="9311"/>
                  <a:pt x="6466" y="9282"/>
                  <a:pt x="6437" y="9268"/>
                </a:cubicBezTo>
                <a:lnTo>
                  <a:pt x="6422" y="9239"/>
                </a:lnTo>
                <a:lnTo>
                  <a:pt x="6422" y="9225"/>
                </a:lnTo>
                <a:cubicBezTo>
                  <a:pt x="6422" y="9218"/>
                  <a:pt x="6430" y="9214"/>
                  <a:pt x="6439" y="9214"/>
                </a:cubicBezTo>
                <a:cubicBezTo>
                  <a:pt x="6448" y="9214"/>
                  <a:pt x="6458" y="9218"/>
                  <a:pt x="6466" y="9225"/>
                </a:cubicBezTo>
                <a:cubicBezTo>
                  <a:pt x="6467" y="9226"/>
                  <a:pt x="6468" y="9227"/>
                  <a:pt x="6470" y="9227"/>
                </a:cubicBezTo>
                <a:cubicBezTo>
                  <a:pt x="6480" y="9227"/>
                  <a:pt x="6480" y="9180"/>
                  <a:pt x="6480" y="9167"/>
                </a:cubicBezTo>
                <a:cubicBezTo>
                  <a:pt x="6480" y="9153"/>
                  <a:pt x="6466" y="9095"/>
                  <a:pt x="6451" y="9024"/>
                </a:cubicBezTo>
                <a:lnTo>
                  <a:pt x="6451" y="8937"/>
                </a:lnTo>
                <a:cubicBezTo>
                  <a:pt x="6451" y="8880"/>
                  <a:pt x="6408" y="8822"/>
                  <a:pt x="6437" y="8794"/>
                </a:cubicBezTo>
                <a:cubicBezTo>
                  <a:pt x="6451" y="8736"/>
                  <a:pt x="6451" y="8693"/>
                  <a:pt x="6422" y="8636"/>
                </a:cubicBezTo>
                <a:cubicBezTo>
                  <a:pt x="6408" y="8593"/>
                  <a:pt x="6408" y="8535"/>
                  <a:pt x="6437" y="8492"/>
                </a:cubicBezTo>
                <a:lnTo>
                  <a:pt x="6466" y="8449"/>
                </a:lnTo>
                <a:cubicBezTo>
                  <a:pt x="6451" y="8406"/>
                  <a:pt x="6437" y="8348"/>
                  <a:pt x="6408" y="8305"/>
                </a:cubicBezTo>
                <a:lnTo>
                  <a:pt x="6394" y="8277"/>
                </a:lnTo>
                <a:lnTo>
                  <a:pt x="6394" y="8248"/>
                </a:lnTo>
                <a:cubicBezTo>
                  <a:pt x="6394" y="8205"/>
                  <a:pt x="6394" y="8133"/>
                  <a:pt x="6365" y="8090"/>
                </a:cubicBezTo>
                <a:lnTo>
                  <a:pt x="6379" y="8032"/>
                </a:lnTo>
                <a:cubicBezTo>
                  <a:pt x="6408" y="7932"/>
                  <a:pt x="6379" y="7802"/>
                  <a:pt x="6322" y="7659"/>
                </a:cubicBezTo>
                <a:lnTo>
                  <a:pt x="6322" y="7644"/>
                </a:lnTo>
                <a:cubicBezTo>
                  <a:pt x="6322" y="7616"/>
                  <a:pt x="6322" y="7544"/>
                  <a:pt x="6322" y="7472"/>
                </a:cubicBezTo>
                <a:lnTo>
                  <a:pt x="6394" y="7429"/>
                </a:lnTo>
                <a:cubicBezTo>
                  <a:pt x="6394" y="7429"/>
                  <a:pt x="6379" y="7400"/>
                  <a:pt x="6379" y="7386"/>
                </a:cubicBezTo>
                <a:lnTo>
                  <a:pt x="6351" y="7357"/>
                </a:lnTo>
                <a:cubicBezTo>
                  <a:pt x="6336" y="7300"/>
                  <a:pt x="6379" y="7185"/>
                  <a:pt x="6351" y="7170"/>
                </a:cubicBezTo>
                <a:cubicBezTo>
                  <a:pt x="6336" y="7141"/>
                  <a:pt x="6307" y="7070"/>
                  <a:pt x="6307" y="7055"/>
                </a:cubicBezTo>
                <a:cubicBezTo>
                  <a:pt x="6322" y="7027"/>
                  <a:pt x="6307" y="6998"/>
                  <a:pt x="6307" y="6983"/>
                </a:cubicBezTo>
                <a:cubicBezTo>
                  <a:pt x="6293" y="6983"/>
                  <a:pt x="6279" y="6955"/>
                  <a:pt x="6264" y="6940"/>
                </a:cubicBezTo>
                <a:lnTo>
                  <a:pt x="6264" y="6912"/>
                </a:lnTo>
                <a:cubicBezTo>
                  <a:pt x="6279" y="6897"/>
                  <a:pt x="6293" y="6854"/>
                  <a:pt x="6293" y="6840"/>
                </a:cubicBezTo>
                <a:lnTo>
                  <a:pt x="6236" y="6797"/>
                </a:lnTo>
                <a:cubicBezTo>
                  <a:pt x="6264" y="6739"/>
                  <a:pt x="6221" y="6710"/>
                  <a:pt x="6193" y="6710"/>
                </a:cubicBezTo>
                <a:cubicBezTo>
                  <a:pt x="6178" y="6710"/>
                  <a:pt x="6135" y="6754"/>
                  <a:pt x="6106" y="6797"/>
                </a:cubicBezTo>
                <a:lnTo>
                  <a:pt x="6063" y="6768"/>
                </a:lnTo>
                <a:lnTo>
                  <a:pt x="6006" y="6739"/>
                </a:lnTo>
                <a:cubicBezTo>
                  <a:pt x="6034" y="6682"/>
                  <a:pt x="6078" y="6639"/>
                  <a:pt x="6078" y="6624"/>
                </a:cubicBezTo>
                <a:lnTo>
                  <a:pt x="6078" y="6610"/>
                </a:lnTo>
                <a:cubicBezTo>
                  <a:pt x="6078" y="6596"/>
                  <a:pt x="6049" y="6481"/>
                  <a:pt x="6049" y="6437"/>
                </a:cubicBezTo>
                <a:cubicBezTo>
                  <a:pt x="6049" y="6405"/>
                  <a:pt x="6089" y="6389"/>
                  <a:pt x="6122" y="6389"/>
                </a:cubicBezTo>
                <a:cubicBezTo>
                  <a:pt x="6132" y="6389"/>
                  <a:pt x="6142" y="6391"/>
                  <a:pt x="6149" y="6394"/>
                </a:cubicBezTo>
                <a:cubicBezTo>
                  <a:pt x="6170" y="6405"/>
                  <a:pt x="6190" y="6415"/>
                  <a:pt x="6200" y="6415"/>
                </a:cubicBezTo>
                <a:cubicBezTo>
                  <a:pt x="6204" y="6415"/>
                  <a:pt x="6207" y="6413"/>
                  <a:pt x="6207" y="6409"/>
                </a:cubicBezTo>
                <a:lnTo>
                  <a:pt x="6193" y="6409"/>
                </a:lnTo>
                <a:cubicBezTo>
                  <a:pt x="6193" y="6366"/>
                  <a:pt x="6164" y="6308"/>
                  <a:pt x="6178" y="6294"/>
                </a:cubicBezTo>
                <a:cubicBezTo>
                  <a:pt x="6207" y="6265"/>
                  <a:pt x="6178" y="6193"/>
                  <a:pt x="6250" y="6193"/>
                </a:cubicBezTo>
                <a:cubicBezTo>
                  <a:pt x="6250" y="6193"/>
                  <a:pt x="6264" y="6179"/>
                  <a:pt x="6250" y="6179"/>
                </a:cubicBezTo>
                <a:cubicBezTo>
                  <a:pt x="6207" y="6093"/>
                  <a:pt x="6250" y="5992"/>
                  <a:pt x="6236" y="5906"/>
                </a:cubicBezTo>
                <a:cubicBezTo>
                  <a:pt x="6221" y="5848"/>
                  <a:pt x="6221" y="5791"/>
                  <a:pt x="6193" y="5734"/>
                </a:cubicBezTo>
                <a:lnTo>
                  <a:pt x="6193" y="5705"/>
                </a:lnTo>
                <a:cubicBezTo>
                  <a:pt x="6149" y="5662"/>
                  <a:pt x="6178" y="5604"/>
                  <a:pt x="6193" y="5590"/>
                </a:cubicBezTo>
                <a:cubicBezTo>
                  <a:pt x="6207" y="5575"/>
                  <a:pt x="6135" y="5518"/>
                  <a:pt x="6106" y="5504"/>
                </a:cubicBezTo>
                <a:cubicBezTo>
                  <a:pt x="6078" y="5504"/>
                  <a:pt x="6106" y="5489"/>
                  <a:pt x="6135" y="5489"/>
                </a:cubicBezTo>
                <a:cubicBezTo>
                  <a:pt x="6149" y="5475"/>
                  <a:pt x="6135" y="5432"/>
                  <a:pt x="6121" y="5432"/>
                </a:cubicBezTo>
                <a:cubicBezTo>
                  <a:pt x="6121" y="5417"/>
                  <a:pt x="6135" y="5389"/>
                  <a:pt x="6193" y="5374"/>
                </a:cubicBezTo>
                <a:lnTo>
                  <a:pt x="6164" y="5317"/>
                </a:lnTo>
                <a:cubicBezTo>
                  <a:pt x="6164" y="5288"/>
                  <a:pt x="6135" y="5245"/>
                  <a:pt x="6135" y="5216"/>
                </a:cubicBezTo>
                <a:cubicBezTo>
                  <a:pt x="6164" y="5188"/>
                  <a:pt x="6149" y="5159"/>
                  <a:pt x="6135" y="5130"/>
                </a:cubicBezTo>
                <a:cubicBezTo>
                  <a:pt x="6121" y="5087"/>
                  <a:pt x="6121" y="5073"/>
                  <a:pt x="6135" y="4986"/>
                </a:cubicBezTo>
                <a:cubicBezTo>
                  <a:pt x="6135" y="4958"/>
                  <a:pt x="6121" y="4915"/>
                  <a:pt x="6121" y="4915"/>
                </a:cubicBezTo>
                <a:cubicBezTo>
                  <a:pt x="6034" y="4886"/>
                  <a:pt x="6078" y="4843"/>
                  <a:pt x="6092" y="4800"/>
                </a:cubicBezTo>
                <a:cubicBezTo>
                  <a:pt x="6106" y="4785"/>
                  <a:pt x="6121" y="4757"/>
                  <a:pt x="6078" y="4742"/>
                </a:cubicBezTo>
                <a:cubicBezTo>
                  <a:pt x="6020" y="4728"/>
                  <a:pt x="6034" y="4713"/>
                  <a:pt x="6063" y="4670"/>
                </a:cubicBezTo>
                <a:cubicBezTo>
                  <a:pt x="6078" y="4656"/>
                  <a:pt x="6121" y="4656"/>
                  <a:pt x="6092" y="4613"/>
                </a:cubicBezTo>
                <a:lnTo>
                  <a:pt x="6063" y="4598"/>
                </a:lnTo>
                <a:cubicBezTo>
                  <a:pt x="6049" y="4570"/>
                  <a:pt x="5948" y="4512"/>
                  <a:pt x="5948" y="4484"/>
                </a:cubicBezTo>
                <a:cubicBezTo>
                  <a:pt x="5963" y="4455"/>
                  <a:pt x="6006" y="4426"/>
                  <a:pt x="6020" y="4412"/>
                </a:cubicBezTo>
                <a:cubicBezTo>
                  <a:pt x="6034" y="4412"/>
                  <a:pt x="6034" y="4340"/>
                  <a:pt x="6020" y="4239"/>
                </a:cubicBezTo>
                <a:lnTo>
                  <a:pt x="6006" y="4167"/>
                </a:lnTo>
                <a:lnTo>
                  <a:pt x="6006" y="4153"/>
                </a:lnTo>
                <a:cubicBezTo>
                  <a:pt x="5991" y="4139"/>
                  <a:pt x="5963" y="4110"/>
                  <a:pt x="5934" y="4096"/>
                </a:cubicBezTo>
                <a:lnTo>
                  <a:pt x="5963" y="4067"/>
                </a:lnTo>
                <a:cubicBezTo>
                  <a:pt x="6006" y="4024"/>
                  <a:pt x="6006" y="3995"/>
                  <a:pt x="5977" y="3938"/>
                </a:cubicBezTo>
                <a:cubicBezTo>
                  <a:pt x="5948" y="3866"/>
                  <a:pt x="5963" y="3794"/>
                  <a:pt x="5948" y="3708"/>
                </a:cubicBezTo>
                <a:lnTo>
                  <a:pt x="5934" y="3693"/>
                </a:lnTo>
                <a:cubicBezTo>
                  <a:pt x="5905" y="3665"/>
                  <a:pt x="5920" y="3607"/>
                  <a:pt x="5934" y="3593"/>
                </a:cubicBezTo>
                <a:cubicBezTo>
                  <a:pt x="5948" y="3564"/>
                  <a:pt x="5891" y="3550"/>
                  <a:pt x="5848" y="3550"/>
                </a:cubicBezTo>
                <a:cubicBezTo>
                  <a:pt x="5829" y="3550"/>
                  <a:pt x="5790" y="3556"/>
                  <a:pt x="5763" y="3556"/>
                </a:cubicBezTo>
                <a:cubicBezTo>
                  <a:pt x="5749" y="3556"/>
                  <a:pt x="5738" y="3554"/>
                  <a:pt x="5733" y="3550"/>
                </a:cubicBezTo>
                <a:cubicBezTo>
                  <a:pt x="5704" y="3550"/>
                  <a:pt x="5718" y="3521"/>
                  <a:pt x="5733" y="3521"/>
                </a:cubicBezTo>
                <a:cubicBezTo>
                  <a:pt x="5747" y="3507"/>
                  <a:pt x="5718" y="3449"/>
                  <a:pt x="5704" y="3435"/>
                </a:cubicBezTo>
                <a:cubicBezTo>
                  <a:pt x="5690" y="3406"/>
                  <a:pt x="5762" y="3392"/>
                  <a:pt x="5776" y="3392"/>
                </a:cubicBezTo>
                <a:cubicBezTo>
                  <a:pt x="5805" y="3392"/>
                  <a:pt x="5819" y="3377"/>
                  <a:pt x="5819" y="3363"/>
                </a:cubicBezTo>
                <a:cubicBezTo>
                  <a:pt x="5833" y="3334"/>
                  <a:pt x="5848" y="3291"/>
                  <a:pt x="5848" y="3262"/>
                </a:cubicBezTo>
                <a:lnTo>
                  <a:pt x="5862" y="3234"/>
                </a:lnTo>
                <a:cubicBezTo>
                  <a:pt x="5848" y="3191"/>
                  <a:pt x="5833" y="3147"/>
                  <a:pt x="5833" y="3147"/>
                </a:cubicBezTo>
                <a:cubicBezTo>
                  <a:pt x="5819" y="3133"/>
                  <a:pt x="5718" y="3090"/>
                  <a:pt x="5718" y="3047"/>
                </a:cubicBezTo>
                <a:cubicBezTo>
                  <a:pt x="5718" y="3025"/>
                  <a:pt x="5729" y="3018"/>
                  <a:pt x="5742" y="3018"/>
                </a:cubicBezTo>
                <a:cubicBezTo>
                  <a:pt x="5754" y="3018"/>
                  <a:pt x="5769" y="3025"/>
                  <a:pt x="5776" y="3032"/>
                </a:cubicBezTo>
                <a:cubicBezTo>
                  <a:pt x="5779" y="3039"/>
                  <a:pt x="5782" y="3042"/>
                  <a:pt x="5785" y="3042"/>
                </a:cubicBezTo>
                <a:cubicBezTo>
                  <a:pt x="5795" y="3042"/>
                  <a:pt x="5801" y="3005"/>
                  <a:pt x="5790" y="2961"/>
                </a:cubicBezTo>
                <a:lnTo>
                  <a:pt x="5805" y="2903"/>
                </a:lnTo>
                <a:lnTo>
                  <a:pt x="5833" y="2846"/>
                </a:lnTo>
                <a:cubicBezTo>
                  <a:pt x="5790" y="2803"/>
                  <a:pt x="5762" y="2731"/>
                  <a:pt x="5762" y="2688"/>
                </a:cubicBezTo>
                <a:lnTo>
                  <a:pt x="5776" y="2645"/>
                </a:lnTo>
                <a:cubicBezTo>
                  <a:pt x="5776" y="2630"/>
                  <a:pt x="5762" y="2616"/>
                  <a:pt x="5747" y="2616"/>
                </a:cubicBezTo>
                <a:cubicBezTo>
                  <a:pt x="5718" y="2645"/>
                  <a:pt x="5704" y="2659"/>
                  <a:pt x="5690" y="2688"/>
                </a:cubicBezTo>
                <a:lnTo>
                  <a:pt x="5690" y="2716"/>
                </a:lnTo>
                <a:cubicBezTo>
                  <a:pt x="5690" y="2745"/>
                  <a:pt x="5675" y="2774"/>
                  <a:pt x="5675" y="2774"/>
                </a:cubicBezTo>
                <a:cubicBezTo>
                  <a:pt x="5661" y="2774"/>
                  <a:pt x="5618" y="2688"/>
                  <a:pt x="5603" y="2645"/>
                </a:cubicBezTo>
                <a:cubicBezTo>
                  <a:pt x="5589" y="2616"/>
                  <a:pt x="5560" y="2601"/>
                  <a:pt x="5560" y="2601"/>
                </a:cubicBezTo>
                <a:cubicBezTo>
                  <a:pt x="5546" y="2616"/>
                  <a:pt x="5517" y="2659"/>
                  <a:pt x="5489" y="2702"/>
                </a:cubicBezTo>
                <a:cubicBezTo>
                  <a:pt x="5486" y="2708"/>
                  <a:pt x="5481" y="2715"/>
                  <a:pt x="5477" y="2723"/>
                </a:cubicBezTo>
                <a:lnTo>
                  <a:pt x="5477" y="2723"/>
                </a:lnTo>
                <a:cubicBezTo>
                  <a:pt x="5466" y="2703"/>
                  <a:pt x="5460" y="2681"/>
                  <a:pt x="5460" y="2659"/>
                </a:cubicBezTo>
                <a:lnTo>
                  <a:pt x="5417" y="2659"/>
                </a:lnTo>
                <a:cubicBezTo>
                  <a:pt x="5415" y="2660"/>
                  <a:pt x="5414" y="2661"/>
                  <a:pt x="5412" y="2661"/>
                </a:cubicBezTo>
                <a:cubicBezTo>
                  <a:pt x="5399" y="2661"/>
                  <a:pt x="5388" y="2614"/>
                  <a:pt x="5388" y="2601"/>
                </a:cubicBezTo>
                <a:cubicBezTo>
                  <a:pt x="5388" y="2573"/>
                  <a:pt x="5388" y="2558"/>
                  <a:pt x="5402" y="2558"/>
                </a:cubicBezTo>
                <a:cubicBezTo>
                  <a:pt x="5402" y="2558"/>
                  <a:pt x="5474" y="2587"/>
                  <a:pt x="5489" y="2601"/>
                </a:cubicBezTo>
                <a:cubicBezTo>
                  <a:pt x="5517" y="2601"/>
                  <a:pt x="5546" y="2587"/>
                  <a:pt x="5546" y="2558"/>
                </a:cubicBezTo>
                <a:lnTo>
                  <a:pt x="5517" y="2558"/>
                </a:lnTo>
                <a:cubicBezTo>
                  <a:pt x="5510" y="2551"/>
                  <a:pt x="5499" y="2551"/>
                  <a:pt x="5489" y="2551"/>
                </a:cubicBezTo>
                <a:cubicBezTo>
                  <a:pt x="5478" y="2551"/>
                  <a:pt x="5467" y="2551"/>
                  <a:pt x="5460" y="2544"/>
                </a:cubicBezTo>
                <a:cubicBezTo>
                  <a:pt x="5445" y="2515"/>
                  <a:pt x="5460" y="2501"/>
                  <a:pt x="5460" y="2501"/>
                </a:cubicBezTo>
                <a:lnTo>
                  <a:pt x="5489" y="2501"/>
                </a:lnTo>
                <a:cubicBezTo>
                  <a:pt x="5489" y="2504"/>
                  <a:pt x="5490" y="2505"/>
                  <a:pt x="5493" y="2505"/>
                </a:cubicBezTo>
                <a:cubicBezTo>
                  <a:pt x="5504" y="2505"/>
                  <a:pt x="5537" y="2481"/>
                  <a:pt x="5560" y="2458"/>
                </a:cubicBezTo>
                <a:lnTo>
                  <a:pt x="5575" y="2429"/>
                </a:lnTo>
                <a:lnTo>
                  <a:pt x="5589" y="2415"/>
                </a:lnTo>
                <a:cubicBezTo>
                  <a:pt x="5596" y="2400"/>
                  <a:pt x="5582" y="2397"/>
                  <a:pt x="5562" y="2397"/>
                </a:cubicBezTo>
                <a:cubicBezTo>
                  <a:pt x="5542" y="2397"/>
                  <a:pt x="5517" y="2400"/>
                  <a:pt x="5503" y="2400"/>
                </a:cubicBezTo>
                <a:cubicBezTo>
                  <a:pt x="5497" y="2403"/>
                  <a:pt x="5491" y="2404"/>
                  <a:pt x="5485" y="2404"/>
                </a:cubicBezTo>
                <a:cubicBezTo>
                  <a:pt x="5459" y="2404"/>
                  <a:pt x="5431" y="2383"/>
                  <a:pt x="5431" y="2372"/>
                </a:cubicBezTo>
                <a:cubicBezTo>
                  <a:pt x="5429" y="2368"/>
                  <a:pt x="5427" y="2366"/>
                  <a:pt x="5425" y="2366"/>
                </a:cubicBezTo>
                <a:cubicBezTo>
                  <a:pt x="5413" y="2366"/>
                  <a:pt x="5402" y="2433"/>
                  <a:pt x="5402" y="2458"/>
                </a:cubicBezTo>
                <a:cubicBezTo>
                  <a:pt x="5402" y="2466"/>
                  <a:pt x="5398" y="2474"/>
                  <a:pt x="5391" y="2474"/>
                </a:cubicBezTo>
                <a:cubicBezTo>
                  <a:pt x="5386" y="2474"/>
                  <a:pt x="5380" y="2470"/>
                  <a:pt x="5374" y="2458"/>
                </a:cubicBezTo>
                <a:lnTo>
                  <a:pt x="5359" y="2458"/>
                </a:lnTo>
                <a:lnTo>
                  <a:pt x="5302" y="2386"/>
                </a:lnTo>
                <a:cubicBezTo>
                  <a:pt x="5330" y="2328"/>
                  <a:pt x="5374" y="2257"/>
                  <a:pt x="5359" y="2242"/>
                </a:cubicBezTo>
                <a:cubicBezTo>
                  <a:pt x="5345" y="2228"/>
                  <a:pt x="5316" y="2185"/>
                  <a:pt x="5273" y="2142"/>
                </a:cubicBezTo>
                <a:lnTo>
                  <a:pt x="5287" y="2127"/>
                </a:lnTo>
                <a:lnTo>
                  <a:pt x="5316" y="2041"/>
                </a:lnTo>
                <a:cubicBezTo>
                  <a:pt x="5298" y="2023"/>
                  <a:pt x="5280" y="2015"/>
                  <a:pt x="5265" y="2015"/>
                </a:cubicBezTo>
                <a:cubicBezTo>
                  <a:pt x="5244" y="2015"/>
                  <a:pt x="5230" y="2030"/>
                  <a:pt x="5230" y="2055"/>
                </a:cubicBezTo>
                <a:lnTo>
                  <a:pt x="5201" y="2099"/>
                </a:lnTo>
                <a:lnTo>
                  <a:pt x="5187" y="2127"/>
                </a:lnTo>
                <a:cubicBezTo>
                  <a:pt x="5158" y="2156"/>
                  <a:pt x="5158" y="2242"/>
                  <a:pt x="5201" y="2300"/>
                </a:cubicBezTo>
                <a:lnTo>
                  <a:pt x="5216" y="2357"/>
                </a:lnTo>
                <a:lnTo>
                  <a:pt x="5230" y="2429"/>
                </a:lnTo>
                <a:cubicBezTo>
                  <a:pt x="5158" y="2472"/>
                  <a:pt x="5115" y="2530"/>
                  <a:pt x="5144" y="2544"/>
                </a:cubicBezTo>
                <a:lnTo>
                  <a:pt x="5158" y="2573"/>
                </a:lnTo>
                <a:cubicBezTo>
                  <a:pt x="5158" y="2573"/>
                  <a:pt x="5158" y="2587"/>
                  <a:pt x="5158" y="2601"/>
                </a:cubicBezTo>
                <a:cubicBezTo>
                  <a:pt x="5144" y="2601"/>
                  <a:pt x="5129" y="2616"/>
                  <a:pt x="5115" y="2616"/>
                </a:cubicBezTo>
                <a:cubicBezTo>
                  <a:pt x="5101" y="2601"/>
                  <a:pt x="5058" y="2601"/>
                  <a:pt x="5014" y="2587"/>
                </a:cubicBezTo>
                <a:lnTo>
                  <a:pt x="5014" y="2587"/>
                </a:lnTo>
                <a:lnTo>
                  <a:pt x="5029" y="2659"/>
                </a:lnTo>
                <a:cubicBezTo>
                  <a:pt x="5029" y="2673"/>
                  <a:pt x="5029" y="2702"/>
                  <a:pt x="5014" y="2716"/>
                </a:cubicBezTo>
                <a:lnTo>
                  <a:pt x="5000" y="2745"/>
                </a:lnTo>
                <a:cubicBezTo>
                  <a:pt x="5014" y="2759"/>
                  <a:pt x="5043" y="2817"/>
                  <a:pt x="5072" y="2860"/>
                </a:cubicBezTo>
                <a:lnTo>
                  <a:pt x="5086" y="2903"/>
                </a:lnTo>
                <a:lnTo>
                  <a:pt x="5086" y="2918"/>
                </a:lnTo>
                <a:cubicBezTo>
                  <a:pt x="5086" y="2932"/>
                  <a:pt x="5101" y="2932"/>
                  <a:pt x="5115" y="2932"/>
                </a:cubicBezTo>
                <a:lnTo>
                  <a:pt x="5129" y="2918"/>
                </a:lnTo>
                <a:cubicBezTo>
                  <a:pt x="5129" y="2905"/>
                  <a:pt x="5134" y="2901"/>
                  <a:pt x="5140" y="2901"/>
                </a:cubicBezTo>
                <a:cubicBezTo>
                  <a:pt x="5149" y="2901"/>
                  <a:pt x="5158" y="2909"/>
                  <a:pt x="5158" y="2918"/>
                </a:cubicBezTo>
                <a:cubicBezTo>
                  <a:pt x="5161" y="2920"/>
                  <a:pt x="5164" y="2921"/>
                  <a:pt x="5166" y="2921"/>
                </a:cubicBezTo>
                <a:cubicBezTo>
                  <a:pt x="5178" y="2921"/>
                  <a:pt x="5190" y="2900"/>
                  <a:pt x="5201" y="2889"/>
                </a:cubicBezTo>
                <a:cubicBezTo>
                  <a:pt x="5201" y="2885"/>
                  <a:pt x="5203" y="2883"/>
                  <a:pt x="5207" y="2883"/>
                </a:cubicBezTo>
                <a:cubicBezTo>
                  <a:pt x="5217" y="2883"/>
                  <a:pt x="5238" y="2896"/>
                  <a:pt x="5259" y="2918"/>
                </a:cubicBezTo>
                <a:lnTo>
                  <a:pt x="5244" y="2946"/>
                </a:lnTo>
                <a:cubicBezTo>
                  <a:pt x="5244" y="2961"/>
                  <a:pt x="5216" y="2989"/>
                  <a:pt x="5187" y="3004"/>
                </a:cubicBezTo>
                <a:lnTo>
                  <a:pt x="5144" y="3018"/>
                </a:lnTo>
                <a:cubicBezTo>
                  <a:pt x="5086" y="3032"/>
                  <a:pt x="5086" y="3076"/>
                  <a:pt x="5101" y="3090"/>
                </a:cubicBezTo>
                <a:cubicBezTo>
                  <a:pt x="5115" y="3104"/>
                  <a:pt x="5086" y="3119"/>
                  <a:pt x="5029" y="3119"/>
                </a:cubicBezTo>
                <a:lnTo>
                  <a:pt x="5000" y="3076"/>
                </a:lnTo>
                <a:cubicBezTo>
                  <a:pt x="4971" y="3018"/>
                  <a:pt x="4957" y="2961"/>
                  <a:pt x="4885" y="2932"/>
                </a:cubicBezTo>
                <a:cubicBezTo>
                  <a:pt x="4885" y="2932"/>
                  <a:pt x="4871" y="2903"/>
                  <a:pt x="4871" y="2889"/>
                </a:cubicBezTo>
                <a:cubicBezTo>
                  <a:pt x="4885" y="2860"/>
                  <a:pt x="4914" y="2817"/>
                  <a:pt x="4928" y="2817"/>
                </a:cubicBezTo>
                <a:cubicBezTo>
                  <a:pt x="4986" y="2803"/>
                  <a:pt x="4971" y="2774"/>
                  <a:pt x="4971" y="2745"/>
                </a:cubicBezTo>
                <a:cubicBezTo>
                  <a:pt x="4957" y="2702"/>
                  <a:pt x="4943" y="2659"/>
                  <a:pt x="4914" y="2616"/>
                </a:cubicBezTo>
                <a:cubicBezTo>
                  <a:pt x="4885" y="2573"/>
                  <a:pt x="4899" y="2558"/>
                  <a:pt x="4957" y="2544"/>
                </a:cubicBezTo>
                <a:lnTo>
                  <a:pt x="4971" y="2544"/>
                </a:lnTo>
                <a:cubicBezTo>
                  <a:pt x="4957" y="2515"/>
                  <a:pt x="4842" y="2429"/>
                  <a:pt x="4813" y="2400"/>
                </a:cubicBezTo>
                <a:cubicBezTo>
                  <a:pt x="4785" y="2357"/>
                  <a:pt x="4828" y="2328"/>
                  <a:pt x="4842" y="2328"/>
                </a:cubicBezTo>
                <a:cubicBezTo>
                  <a:pt x="4871" y="2314"/>
                  <a:pt x="4856" y="2300"/>
                  <a:pt x="4842" y="2271"/>
                </a:cubicBezTo>
                <a:lnTo>
                  <a:pt x="4828" y="2257"/>
                </a:lnTo>
                <a:cubicBezTo>
                  <a:pt x="4813" y="2242"/>
                  <a:pt x="4770" y="2228"/>
                  <a:pt x="4770" y="2228"/>
                </a:cubicBezTo>
                <a:lnTo>
                  <a:pt x="4741" y="2242"/>
                </a:lnTo>
                <a:cubicBezTo>
                  <a:pt x="4713" y="2257"/>
                  <a:pt x="4684" y="2271"/>
                  <a:pt x="4684" y="2271"/>
                </a:cubicBezTo>
                <a:lnTo>
                  <a:pt x="4655" y="2285"/>
                </a:lnTo>
                <a:cubicBezTo>
                  <a:pt x="4641" y="2285"/>
                  <a:pt x="4626" y="2314"/>
                  <a:pt x="4641" y="2343"/>
                </a:cubicBezTo>
                <a:lnTo>
                  <a:pt x="4612" y="2357"/>
                </a:lnTo>
                <a:lnTo>
                  <a:pt x="4540" y="2357"/>
                </a:lnTo>
                <a:cubicBezTo>
                  <a:pt x="4515" y="2382"/>
                  <a:pt x="4490" y="2398"/>
                  <a:pt x="4474" y="2398"/>
                </a:cubicBezTo>
                <a:cubicBezTo>
                  <a:pt x="4462" y="2398"/>
                  <a:pt x="4454" y="2390"/>
                  <a:pt x="4454" y="2372"/>
                </a:cubicBezTo>
                <a:lnTo>
                  <a:pt x="4468" y="2343"/>
                </a:lnTo>
                <a:cubicBezTo>
                  <a:pt x="4483" y="2314"/>
                  <a:pt x="4497" y="2300"/>
                  <a:pt x="4468" y="2271"/>
                </a:cubicBezTo>
                <a:cubicBezTo>
                  <a:pt x="4425" y="2257"/>
                  <a:pt x="4440" y="2228"/>
                  <a:pt x="4425" y="2199"/>
                </a:cubicBezTo>
                <a:cubicBezTo>
                  <a:pt x="4425" y="2170"/>
                  <a:pt x="4397" y="2156"/>
                  <a:pt x="4382" y="2127"/>
                </a:cubicBezTo>
                <a:lnTo>
                  <a:pt x="4354" y="2127"/>
                </a:lnTo>
                <a:cubicBezTo>
                  <a:pt x="4354" y="2127"/>
                  <a:pt x="4282" y="2070"/>
                  <a:pt x="4253" y="2041"/>
                </a:cubicBezTo>
                <a:cubicBezTo>
                  <a:pt x="4247" y="2038"/>
                  <a:pt x="4242" y="2037"/>
                  <a:pt x="4238" y="2037"/>
                </a:cubicBezTo>
                <a:cubicBezTo>
                  <a:pt x="4219" y="2037"/>
                  <a:pt x="4210" y="2058"/>
                  <a:pt x="4210" y="2070"/>
                </a:cubicBezTo>
                <a:cubicBezTo>
                  <a:pt x="4210" y="2083"/>
                  <a:pt x="4161" y="2158"/>
                  <a:pt x="4142" y="2158"/>
                </a:cubicBezTo>
                <a:cubicBezTo>
                  <a:pt x="4140" y="2158"/>
                  <a:pt x="4139" y="2157"/>
                  <a:pt x="4138" y="2156"/>
                </a:cubicBezTo>
                <a:cubicBezTo>
                  <a:pt x="4124" y="2127"/>
                  <a:pt x="4081" y="2113"/>
                  <a:pt x="4052" y="2099"/>
                </a:cubicBezTo>
                <a:lnTo>
                  <a:pt x="3994" y="2099"/>
                </a:lnTo>
                <a:cubicBezTo>
                  <a:pt x="3951" y="2070"/>
                  <a:pt x="3923" y="2027"/>
                  <a:pt x="3937" y="1998"/>
                </a:cubicBezTo>
                <a:lnTo>
                  <a:pt x="3937" y="1984"/>
                </a:lnTo>
                <a:lnTo>
                  <a:pt x="3937" y="1969"/>
                </a:lnTo>
                <a:cubicBezTo>
                  <a:pt x="3948" y="1969"/>
                  <a:pt x="4043" y="2006"/>
                  <a:pt x="4095" y="2006"/>
                </a:cubicBezTo>
                <a:cubicBezTo>
                  <a:pt x="4108" y="2006"/>
                  <a:pt x="4118" y="2004"/>
                  <a:pt x="4124" y="1998"/>
                </a:cubicBezTo>
                <a:cubicBezTo>
                  <a:pt x="4152" y="1969"/>
                  <a:pt x="4167" y="1941"/>
                  <a:pt x="4167" y="1941"/>
                </a:cubicBezTo>
                <a:cubicBezTo>
                  <a:pt x="4152" y="1926"/>
                  <a:pt x="4152" y="1912"/>
                  <a:pt x="4152" y="1912"/>
                </a:cubicBezTo>
                <a:lnTo>
                  <a:pt x="4138" y="1897"/>
                </a:lnTo>
                <a:cubicBezTo>
                  <a:pt x="4152" y="1854"/>
                  <a:pt x="4210" y="1768"/>
                  <a:pt x="4224" y="1739"/>
                </a:cubicBezTo>
                <a:cubicBezTo>
                  <a:pt x="4233" y="1723"/>
                  <a:pt x="4221" y="1716"/>
                  <a:pt x="4199" y="1716"/>
                </a:cubicBezTo>
                <a:cubicBezTo>
                  <a:pt x="4183" y="1716"/>
                  <a:pt x="4162" y="1719"/>
                  <a:pt x="4138" y="1725"/>
                </a:cubicBezTo>
                <a:lnTo>
                  <a:pt x="4095" y="1711"/>
                </a:lnTo>
                <a:lnTo>
                  <a:pt x="4066" y="1682"/>
                </a:lnTo>
                <a:cubicBezTo>
                  <a:pt x="4044" y="1649"/>
                  <a:pt x="4082" y="1615"/>
                  <a:pt x="4107" y="1615"/>
                </a:cubicBezTo>
                <a:cubicBezTo>
                  <a:pt x="4114" y="1615"/>
                  <a:pt x="4120" y="1618"/>
                  <a:pt x="4124" y="1624"/>
                </a:cubicBezTo>
                <a:cubicBezTo>
                  <a:pt x="4124" y="1642"/>
                  <a:pt x="4135" y="1655"/>
                  <a:pt x="4146" y="1655"/>
                </a:cubicBezTo>
                <a:cubicBezTo>
                  <a:pt x="4154" y="1655"/>
                  <a:pt x="4161" y="1650"/>
                  <a:pt x="4167" y="1639"/>
                </a:cubicBezTo>
                <a:lnTo>
                  <a:pt x="4152" y="1610"/>
                </a:lnTo>
                <a:lnTo>
                  <a:pt x="4138" y="1553"/>
                </a:lnTo>
                <a:cubicBezTo>
                  <a:pt x="4181" y="1481"/>
                  <a:pt x="4239" y="1409"/>
                  <a:pt x="4239" y="1395"/>
                </a:cubicBezTo>
                <a:lnTo>
                  <a:pt x="4239" y="1380"/>
                </a:lnTo>
                <a:cubicBezTo>
                  <a:pt x="4239" y="1380"/>
                  <a:pt x="4224" y="1366"/>
                  <a:pt x="4210" y="1366"/>
                </a:cubicBezTo>
                <a:lnTo>
                  <a:pt x="4181" y="1351"/>
                </a:lnTo>
                <a:cubicBezTo>
                  <a:pt x="4152" y="1351"/>
                  <a:pt x="4109" y="1280"/>
                  <a:pt x="4095" y="1251"/>
                </a:cubicBezTo>
                <a:cubicBezTo>
                  <a:pt x="4095" y="1222"/>
                  <a:pt x="4138" y="1222"/>
                  <a:pt x="4152" y="1222"/>
                </a:cubicBezTo>
                <a:cubicBezTo>
                  <a:pt x="4181" y="1222"/>
                  <a:pt x="4138" y="1179"/>
                  <a:pt x="4124" y="1165"/>
                </a:cubicBezTo>
                <a:cubicBezTo>
                  <a:pt x="4119" y="1161"/>
                  <a:pt x="4110" y="1159"/>
                  <a:pt x="4099" y="1159"/>
                </a:cubicBezTo>
                <a:cubicBezTo>
                  <a:pt x="4071" y="1159"/>
                  <a:pt x="4029" y="1169"/>
                  <a:pt x="4009" y="1179"/>
                </a:cubicBezTo>
                <a:cubicBezTo>
                  <a:pt x="3994" y="1193"/>
                  <a:pt x="3966" y="1193"/>
                  <a:pt x="3951" y="1193"/>
                </a:cubicBezTo>
                <a:lnTo>
                  <a:pt x="3937" y="1193"/>
                </a:lnTo>
                <a:cubicBezTo>
                  <a:pt x="3908" y="1165"/>
                  <a:pt x="3894" y="1079"/>
                  <a:pt x="3937" y="1050"/>
                </a:cubicBezTo>
                <a:lnTo>
                  <a:pt x="3951" y="1035"/>
                </a:lnTo>
                <a:cubicBezTo>
                  <a:pt x="3966" y="1021"/>
                  <a:pt x="3923" y="978"/>
                  <a:pt x="3894" y="978"/>
                </a:cubicBezTo>
                <a:cubicBezTo>
                  <a:pt x="3865" y="964"/>
                  <a:pt x="3966" y="949"/>
                  <a:pt x="3994" y="949"/>
                </a:cubicBezTo>
                <a:cubicBezTo>
                  <a:pt x="4023" y="949"/>
                  <a:pt x="4052" y="992"/>
                  <a:pt x="4066" y="1007"/>
                </a:cubicBezTo>
                <a:cubicBezTo>
                  <a:pt x="4066" y="1009"/>
                  <a:pt x="4067" y="1010"/>
                  <a:pt x="4067" y="1010"/>
                </a:cubicBezTo>
                <a:cubicBezTo>
                  <a:pt x="4071" y="1010"/>
                  <a:pt x="4081" y="985"/>
                  <a:pt x="4081" y="949"/>
                </a:cubicBezTo>
                <a:lnTo>
                  <a:pt x="4081" y="906"/>
                </a:lnTo>
                <a:lnTo>
                  <a:pt x="4081" y="892"/>
                </a:lnTo>
                <a:cubicBezTo>
                  <a:pt x="4066" y="877"/>
                  <a:pt x="4037" y="863"/>
                  <a:pt x="4009" y="849"/>
                </a:cubicBezTo>
                <a:lnTo>
                  <a:pt x="4023" y="820"/>
                </a:lnTo>
                <a:lnTo>
                  <a:pt x="4052" y="791"/>
                </a:lnTo>
                <a:cubicBezTo>
                  <a:pt x="4095" y="762"/>
                  <a:pt x="4109" y="734"/>
                  <a:pt x="4109" y="734"/>
                </a:cubicBezTo>
                <a:cubicBezTo>
                  <a:pt x="4095" y="719"/>
                  <a:pt x="4037" y="691"/>
                  <a:pt x="4009" y="676"/>
                </a:cubicBezTo>
                <a:lnTo>
                  <a:pt x="4023" y="648"/>
                </a:lnTo>
                <a:lnTo>
                  <a:pt x="4081" y="576"/>
                </a:lnTo>
                <a:cubicBezTo>
                  <a:pt x="4051" y="526"/>
                  <a:pt x="4000" y="511"/>
                  <a:pt x="3963" y="511"/>
                </a:cubicBezTo>
                <a:cubicBezTo>
                  <a:pt x="3946" y="511"/>
                  <a:pt x="3931" y="514"/>
                  <a:pt x="3923" y="518"/>
                </a:cubicBezTo>
                <a:cubicBezTo>
                  <a:pt x="3894" y="518"/>
                  <a:pt x="3836" y="533"/>
                  <a:pt x="3822" y="533"/>
                </a:cubicBezTo>
                <a:lnTo>
                  <a:pt x="3793" y="533"/>
                </a:lnTo>
                <a:cubicBezTo>
                  <a:pt x="3793" y="518"/>
                  <a:pt x="3836" y="475"/>
                  <a:pt x="3851" y="461"/>
                </a:cubicBezTo>
                <a:cubicBezTo>
                  <a:pt x="3858" y="454"/>
                  <a:pt x="3879" y="454"/>
                  <a:pt x="3901" y="454"/>
                </a:cubicBezTo>
                <a:cubicBezTo>
                  <a:pt x="3923" y="454"/>
                  <a:pt x="3944" y="454"/>
                  <a:pt x="3951" y="446"/>
                </a:cubicBezTo>
                <a:cubicBezTo>
                  <a:pt x="3966" y="418"/>
                  <a:pt x="3966" y="375"/>
                  <a:pt x="3966" y="360"/>
                </a:cubicBezTo>
                <a:cubicBezTo>
                  <a:pt x="3958" y="353"/>
                  <a:pt x="3948" y="349"/>
                  <a:pt x="3933" y="349"/>
                </a:cubicBezTo>
                <a:cubicBezTo>
                  <a:pt x="3919" y="349"/>
                  <a:pt x="3901" y="353"/>
                  <a:pt x="3879" y="360"/>
                </a:cubicBezTo>
                <a:lnTo>
                  <a:pt x="3865" y="346"/>
                </a:lnTo>
                <a:cubicBezTo>
                  <a:pt x="3836" y="317"/>
                  <a:pt x="3793" y="303"/>
                  <a:pt x="3793" y="245"/>
                </a:cubicBezTo>
                <a:cubicBezTo>
                  <a:pt x="3793" y="242"/>
                  <a:pt x="3792" y="241"/>
                  <a:pt x="3790" y="241"/>
                </a:cubicBezTo>
                <a:cubicBezTo>
                  <a:pt x="3783" y="241"/>
                  <a:pt x="3764" y="262"/>
                  <a:pt x="3764" y="274"/>
                </a:cubicBezTo>
                <a:cubicBezTo>
                  <a:pt x="3764" y="276"/>
                  <a:pt x="3763" y="276"/>
                  <a:pt x="3762" y="276"/>
                </a:cubicBezTo>
                <a:cubicBezTo>
                  <a:pt x="3747" y="276"/>
                  <a:pt x="3681" y="228"/>
                  <a:pt x="3707" y="202"/>
                </a:cubicBezTo>
                <a:cubicBezTo>
                  <a:pt x="3720" y="176"/>
                  <a:pt x="3641" y="128"/>
                  <a:pt x="3593" y="128"/>
                </a:cubicBezTo>
                <a:cubicBezTo>
                  <a:pt x="3588" y="128"/>
                  <a:pt x="3582" y="129"/>
                  <a:pt x="3578" y="130"/>
                </a:cubicBezTo>
                <a:cubicBezTo>
                  <a:pt x="3535" y="130"/>
                  <a:pt x="3520" y="116"/>
                  <a:pt x="3535" y="87"/>
                </a:cubicBezTo>
                <a:lnTo>
                  <a:pt x="3549" y="73"/>
                </a:lnTo>
                <a:cubicBezTo>
                  <a:pt x="3549" y="73"/>
                  <a:pt x="3549" y="58"/>
                  <a:pt x="3549" y="44"/>
                </a:cubicBezTo>
                <a:lnTo>
                  <a:pt x="3535" y="44"/>
                </a:lnTo>
                <a:cubicBezTo>
                  <a:pt x="3520" y="44"/>
                  <a:pt x="3477" y="73"/>
                  <a:pt x="3477" y="87"/>
                </a:cubicBezTo>
                <a:cubicBezTo>
                  <a:pt x="3463" y="116"/>
                  <a:pt x="3477" y="159"/>
                  <a:pt x="3491" y="173"/>
                </a:cubicBezTo>
                <a:cubicBezTo>
                  <a:pt x="3491" y="188"/>
                  <a:pt x="3606" y="173"/>
                  <a:pt x="3606" y="202"/>
                </a:cubicBezTo>
                <a:cubicBezTo>
                  <a:pt x="3606" y="223"/>
                  <a:pt x="3583" y="236"/>
                  <a:pt x="3571" y="236"/>
                </a:cubicBezTo>
                <a:cubicBezTo>
                  <a:pt x="3566" y="236"/>
                  <a:pt x="3563" y="235"/>
                  <a:pt x="3563" y="231"/>
                </a:cubicBezTo>
                <a:cubicBezTo>
                  <a:pt x="3549" y="231"/>
                  <a:pt x="3520" y="274"/>
                  <a:pt x="3520" y="288"/>
                </a:cubicBezTo>
                <a:cubicBezTo>
                  <a:pt x="3506" y="303"/>
                  <a:pt x="3477" y="303"/>
                  <a:pt x="3463" y="303"/>
                </a:cubicBezTo>
                <a:cubicBezTo>
                  <a:pt x="3448" y="303"/>
                  <a:pt x="3448" y="317"/>
                  <a:pt x="3448" y="331"/>
                </a:cubicBezTo>
                <a:lnTo>
                  <a:pt x="3448" y="346"/>
                </a:lnTo>
                <a:lnTo>
                  <a:pt x="3434" y="375"/>
                </a:lnTo>
                <a:cubicBezTo>
                  <a:pt x="3425" y="409"/>
                  <a:pt x="3411" y="428"/>
                  <a:pt x="3398" y="428"/>
                </a:cubicBezTo>
                <a:cubicBezTo>
                  <a:pt x="3390" y="428"/>
                  <a:pt x="3382" y="420"/>
                  <a:pt x="3377" y="403"/>
                </a:cubicBezTo>
                <a:lnTo>
                  <a:pt x="3377" y="389"/>
                </a:lnTo>
                <a:cubicBezTo>
                  <a:pt x="3391" y="360"/>
                  <a:pt x="3377" y="360"/>
                  <a:pt x="3362" y="360"/>
                </a:cubicBezTo>
                <a:cubicBezTo>
                  <a:pt x="3333" y="360"/>
                  <a:pt x="3319" y="389"/>
                  <a:pt x="3305" y="389"/>
                </a:cubicBezTo>
                <a:lnTo>
                  <a:pt x="3276" y="360"/>
                </a:lnTo>
                <a:cubicBezTo>
                  <a:pt x="3305" y="346"/>
                  <a:pt x="3319" y="303"/>
                  <a:pt x="3319" y="274"/>
                </a:cubicBezTo>
                <a:lnTo>
                  <a:pt x="3305" y="260"/>
                </a:lnTo>
                <a:lnTo>
                  <a:pt x="3276" y="231"/>
                </a:lnTo>
                <a:cubicBezTo>
                  <a:pt x="3271" y="217"/>
                  <a:pt x="3265" y="212"/>
                  <a:pt x="3259" y="212"/>
                </a:cubicBezTo>
                <a:cubicBezTo>
                  <a:pt x="3246" y="212"/>
                  <a:pt x="3233" y="235"/>
                  <a:pt x="3233" y="245"/>
                </a:cubicBezTo>
                <a:cubicBezTo>
                  <a:pt x="3233" y="255"/>
                  <a:pt x="3229" y="260"/>
                  <a:pt x="3223" y="260"/>
                </a:cubicBezTo>
                <a:cubicBezTo>
                  <a:pt x="3213" y="260"/>
                  <a:pt x="3194" y="244"/>
                  <a:pt x="3175" y="216"/>
                </a:cubicBezTo>
                <a:lnTo>
                  <a:pt x="3175" y="159"/>
                </a:lnTo>
                <a:lnTo>
                  <a:pt x="3161" y="44"/>
                </a:lnTo>
                <a:cubicBezTo>
                  <a:pt x="3075" y="15"/>
                  <a:pt x="2974" y="1"/>
                  <a:pt x="2974" y="1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-927884">
            <a:off x="7797463" y="4168057"/>
            <a:ext cx="2091825" cy="1804917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 rot="-1096495">
            <a:off x="8206666" y="2973172"/>
            <a:ext cx="1587437" cy="1669155"/>
            <a:chOff x="-1951641" y="1351303"/>
            <a:chExt cx="472101" cy="496404"/>
          </a:xfrm>
        </p:grpSpPr>
        <p:sp>
          <p:nvSpPr>
            <p:cNvPr id="50" name="Google Shape;50;p5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 rot="-3280540" flipH="1">
            <a:off x="-340067" y="-844054"/>
            <a:ext cx="1586897" cy="1469407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1404275" y="2937250"/>
            <a:ext cx="29922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1404250" y="2508475"/>
            <a:ext cx="29922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4747550" y="2937250"/>
            <a:ext cx="29922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4747525" y="2508475"/>
            <a:ext cx="29922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/>
          <p:nvPr/>
        </p:nvSpPr>
        <p:spPr>
          <a:xfrm rot="-927884">
            <a:off x="7797463" y="4415707"/>
            <a:ext cx="2091825" cy="1804917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rot="9729081">
            <a:off x="-399377" y="951496"/>
            <a:ext cx="684162" cy="2131557"/>
          </a:xfrm>
          <a:custGeom>
            <a:avLst/>
            <a:gdLst/>
            <a:ahLst/>
            <a:cxnLst/>
            <a:rect l="l" t="t" r="r" b="b"/>
            <a:pathLst>
              <a:path w="6854" h="29727" extrusionOk="0">
                <a:moveTo>
                  <a:pt x="3017" y="245"/>
                </a:moveTo>
                <a:cubicBezTo>
                  <a:pt x="3032" y="274"/>
                  <a:pt x="3060" y="303"/>
                  <a:pt x="3060" y="317"/>
                </a:cubicBezTo>
                <a:lnTo>
                  <a:pt x="3046" y="346"/>
                </a:lnTo>
                <a:lnTo>
                  <a:pt x="3032" y="360"/>
                </a:lnTo>
                <a:cubicBezTo>
                  <a:pt x="3032" y="377"/>
                  <a:pt x="3023" y="383"/>
                  <a:pt x="3010" y="383"/>
                </a:cubicBezTo>
                <a:cubicBezTo>
                  <a:pt x="2991" y="383"/>
                  <a:pt x="2963" y="369"/>
                  <a:pt x="2946" y="360"/>
                </a:cubicBezTo>
                <a:cubicBezTo>
                  <a:pt x="2917" y="346"/>
                  <a:pt x="2931" y="303"/>
                  <a:pt x="2960" y="288"/>
                </a:cubicBezTo>
                <a:lnTo>
                  <a:pt x="2989" y="274"/>
                </a:lnTo>
                <a:lnTo>
                  <a:pt x="3017" y="245"/>
                </a:lnTo>
                <a:close/>
                <a:moveTo>
                  <a:pt x="3549" y="489"/>
                </a:moveTo>
                <a:cubicBezTo>
                  <a:pt x="3563" y="489"/>
                  <a:pt x="3506" y="533"/>
                  <a:pt x="3420" y="590"/>
                </a:cubicBezTo>
                <a:lnTo>
                  <a:pt x="3362" y="576"/>
                </a:lnTo>
                <a:cubicBezTo>
                  <a:pt x="3348" y="576"/>
                  <a:pt x="3333" y="561"/>
                  <a:pt x="3333" y="561"/>
                </a:cubicBezTo>
                <a:cubicBezTo>
                  <a:pt x="3333" y="547"/>
                  <a:pt x="3333" y="518"/>
                  <a:pt x="3348" y="518"/>
                </a:cubicBezTo>
                <a:lnTo>
                  <a:pt x="3391" y="518"/>
                </a:lnTo>
                <a:cubicBezTo>
                  <a:pt x="3448" y="504"/>
                  <a:pt x="3535" y="489"/>
                  <a:pt x="3549" y="489"/>
                </a:cubicBezTo>
                <a:close/>
                <a:moveTo>
                  <a:pt x="3405" y="619"/>
                </a:moveTo>
                <a:cubicBezTo>
                  <a:pt x="3420" y="619"/>
                  <a:pt x="3420" y="648"/>
                  <a:pt x="3420" y="662"/>
                </a:cubicBezTo>
                <a:cubicBezTo>
                  <a:pt x="3420" y="691"/>
                  <a:pt x="3391" y="734"/>
                  <a:pt x="3391" y="762"/>
                </a:cubicBezTo>
                <a:cubicBezTo>
                  <a:pt x="3405" y="791"/>
                  <a:pt x="3434" y="820"/>
                  <a:pt x="3448" y="849"/>
                </a:cubicBezTo>
                <a:cubicBezTo>
                  <a:pt x="3448" y="853"/>
                  <a:pt x="3447" y="855"/>
                  <a:pt x="3445" y="855"/>
                </a:cubicBezTo>
                <a:cubicBezTo>
                  <a:pt x="3440" y="855"/>
                  <a:pt x="3430" y="844"/>
                  <a:pt x="3420" y="834"/>
                </a:cubicBezTo>
                <a:lnTo>
                  <a:pt x="3405" y="849"/>
                </a:lnTo>
                <a:lnTo>
                  <a:pt x="3362" y="849"/>
                </a:lnTo>
                <a:cubicBezTo>
                  <a:pt x="3333" y="820"/>
                  <a:pt x="3362" y="734"/>
                  <a:pt x="3362" y="691"/>
                </a:cubicBezTo>
                <a:cubicBezTo>
                  <a:pt x="3362" y="662"/>
                  <a:pt x="3377" y="633"/>
                  <a:pt x="3391" y="619"/>
                </a:cubicBezTo>
                <a:close/>
                <a:moveTo>
                  <a:pt x="431" y="1035"/>
                </a:moveTo>
                <a:cubicBezTo>
                  <a:pt x="446" y="1050"/>
                  <a:pt x="460" y="1064"/>
                  <a:pt x="460" y="1064"/>
                </a:cubicBezTo>
                <a:lnTo>
                  <a:pt x="446" y="1093"/>
                </a:lnTo>
                <a:cubicBezTo>
                  <a:pt x="460" y="1136"/>
                  <a:pt x="517" y="1237"/>
                  <a:pt x="503" y="1251"/>
                </a:cubicBezTo>
                <a:cubicBezTo>
                  <a:pt x="489" y="1265"/>
                  <a:pt x="478" y="1272"/>
                  <a:pt x="471" y="1272"/>
                </a:cubicBezTo>
                <a:cubicBezTo>
                  <a:pt x="464" y="1272"/>
                  <a:pt x="460" y="1265"/>
                  <a:pt x="460" y="1251"/>
                </a:cubicBezTo>
                <a:lnTo>
                  <a:pt x="460" y="1237"/>
                </a:lnTo>
                <a:cubicBezTo>
                  <a:pt x="460" y="1213"/>
                  <a:pt x="456" y="1202"/>
                  <a:pt x="447" y="1202"/>
                </a:cubicBezTo>
                <a:cubicBezTo>
                  <a:pt x="440" y="1202"/>
                  <a:pt x="430" y="1209"/>
                  <a:pt x="417" y="1222"/>
                </a:cubicBezTo>
                <a:cubicBezTo>
                  <a:pt x="403" y="1222"/>
                  <a:pt x="359" y="1193"/>
                  <a:pt x="359" y="1179"/>
                </a:cubicBezTo>
                <a:cubicBezTo>
                  <a:pt x="374" y="1136"/>
                  <a:pt x="388" y="1079"/>
                  <a:pt x="403" y="1035"/>
                </a:cubicBezTo>
                <a:close/>
                <a:moveTo>
                  <a:pt x="503" y="1596"/>
                </a:moveTo>
                <a:cubicBezTo>
                  <a:pt x="546" y="1596"/>
                  <a:pt x="589" y="1696"/>
                  <a:pt x="546" y="1711"/>
                </a:cubicBezTo>
                <a:cubicBezTo>
                  <a:pt x="520" y="1724"/>
                  <a:pt x="554" y="1798"/>
                  <a:pt x="571" y="1798"/>
                </a:cubicBezTo>
                <a:cubicBezTo>
                  <a:pt x="573" y="1798"/>
                  <a:pt x="574" y="1798"/>
                  <a:pt x="575" y="1797"/>
                </a:cubicBezTo>
                <a:cubicBezTo>
                  <a:pt x="582" y="1793"/>
                  <a:pt x="588" y="1791"/>
                  <a:pt x="591" y="1791"/>
                </a:cubicBezTo>
                <a:cubicBezTo>
                  <a:pt x="603" y="1791"/>
                  <a:pt x="600" y="1808"/>
                  <a:pt x="589" y="1840"/>
                </a:cubicBezTo>
                <a:lnTo>
                  <a:pt x="589" y="1869"/>
                </a:lnTo>
                <a:cubicBezTo>
                  <a:pt x="575" y="1897"/>
                  <a:pt x="589" y="1912"/>
                  <a:pt x="589" y="1926"/>
                </a:cubicBezTo>
                <a:lnTo>
                  <a:pt x="604" y="1941"/>
                </a:lnTo>
                <a:cubicBezTo>
                  <a:pt x="632" y="1941"/>
                  <a:pt x="632" y="1955"/>
                  <a:pt x="618" y="1984"/>
                </a:cubicBezTo>
                <a:lnTo>
                  <a:pt x="604" y="1984"/>
                </a:lnTo>
                <a:lnTo>
                  <a:pt x="589" y="1998"/>
                </a:lnTo>
                <a:cubicBezTo>
                  <a:pt x="586" y="2005"/>
                  <a:pt x="581" y="2008"/>
                  <a:pt x="575" y="2008"/>
                </a:cubicBezTo>
                <a:cubicBezTo>
                  <a:pt x="558" y="2008"/>
                  <a:pt x="535" y="1980"/>
                  <a:pt x="546" y="1969"/>
                </a:cubicBezTo>
                <a:cubicBezTo>
                  <a:pt x="546" y="1943"/>
                  <a:pt x="497" y="1867"/>
                  <a:pt x="456" y="1867"/>
                </a:cubicBezTo>
                <a:cubicBezTo>
                  <a:pt x="452" y="1867"/>
                  <a:pt x="449" y="1868"/>
                  <a:pt x="446" y="1869"/>
                </a:cubicBezTo>
                <a:cubicBezTo>
                  <a:pt x="440" y="1869"/>
                  <a:pt x="436" y="1869"/>
                  <a:pt x="431" y="1870"/>
                </a:cubicBezTo>
                <a:lnTo>
                  <a:pt x="431" y="1870"/>
                </a:lnTo>
                <a:cubicBezTo>
                  <a:pt x="454" y="1841"/>
                  <a:pt x="469" y="1780"/>
                  <a:pt x="446" y="1768"/>
                </a:cubicBezTo>
                <a:cubicBezTo>
                  <a:pt x="431" y="1754"/>
                  <a:pt x="374" y="1668"/>
                  <a:pt x="359" y="1639"/>
                </a:cubicBezTo>
                <a:cubicBezTo>
                  <a:pt x="359" y="1610"/>
                  <a:pt x="460" y="1596"/>
                  <a:pt x="503" y="1596"/>
                </a:cubicBezTo>
                <a:close/>
                <a:moveTo>
                  <a:pt x="2558" y="2142"/>
                </a:moveTo>
                <a:cubicBezTo>
                  <a:pt x="2586" y="2156"/>
                  <a:pt x="2615" y="2185"/>
                  <a:pt x="2644" y="2199"/>
                </a:cubicBezTo>
                <a:lnTo>
                  <a:pt x="2629" y="2214"/>
                </a:lnTo>
                <a:lnTo>
                  <a:pt x="2615" y="2228"/>
                </a:lnTo>
                <a:cubicBezTo>
                  <a:pt x="2595" y="2238"/>
                  <a:pt x="2539" y="2248"/>
                  <a:pt x="2497" y="2248"/>
                </a:cubicBezTo>
                <a:cubicBezTo>
                  <a:pt x="2480" y="2248"/>
                  <a:pt x="2465" y="2246"/>
                  <a:pt x="2457" y="2242"/>
                </a:cubicBezTo>
                <a:cubicBezTo>
                  <a:pt x="2428" y="2228"/>
                  <a:pt x="2356" y="2185"/>
                  <a:pt x="2342" y="2170"/>
                </a:cubicBezTo>
                <a:cubicBezTo>
                  <a:pt x="2328" y="2156"/>
                  <a:pt x="2328" y="2142"/>
                  <a:pt x="2328" y="2142"/>
                </a:cubicBezTo>
                <a:lnTo>
                  <a:pt x="2328" y="2142"/>
                </a:lnTo>
                <a:cubicBezTo>
                  <a:pt x="2328" y="2142"/>
                  <a:pt x="2342" y="2142"/>
                  <a:pt x="2371" y="2156"/>
                </a:cubicBezTo>
                <a:lnTo>
                  <a:pt x="2515" y="2156"/>
                </a:lnTo>
                <a:lnTo>
                  <a:pt x="2543" y="2142"/>
                </a:lnTo>
                <a:close/>
                <a:moveTo>
                  <a:pt x="2400" y="2300"/>
                </a:moveTo>
                <a:cubicBezTo>
                  <a:pt x="2428" y="2300"/>
                  <a:pt x="2486" y="2328"/>
                  <a:pt x="2471" y="2357"/>
                </a:cubicBezTo>
                <a:lnTo>
                  <a:pt x="2443" y="2386"/>
                </a:lnTo>
                <a:lnTo>
                  <a:pt x="2428" y="2400"/>
                </a:lnTo>
                <a:cubicBezTo>
                  <a:pt x="2422" y="2406"/>
                  <a:pt x="2416" y="2410"/>
                  <a:pt x="2410" y="2410"/>
                </a:cubicBezTo>
                <a:cubicBezTo>
                  <a:pt x="2402" y="2410"/>
                  <a:pt x="2394" y="2403"/>
                  <a:pt x="2385" y="2386"/>
                </a:cubicBezTo>
                <a:lnTo>
                  <a:pt x="2385" y="2372"/>
                </a:lnTo>
                <a:lnTo>
                  <a:pt x="2371" y="2357"/>
                </a:lnTo>
                <a:cubicBezTo>
                  <a:pt x="2356" y="2314"/>
                  <a:pt x="2371" y="2300"/>
                  <a:pt x="2400" y="2300"/>
                </a:cubicBezTo>
                <a:close/>
                <a:moveTo>
                  <a:pt x="546" y="2386"/>
                </a:moveTo>
                <a:cubicBezTo>
                  <a:pt x="546" y="2386"/>
                  <a:pt x="575" y="2400"/>
                  <a:pt x="575" y="2400"/>
                </a:cubicBezTo>
                <a:cubicBezTo>
                  <a:pt x="561" y="2487"/>
                  <a:pt x="632" y="2487"/>
                  <a:pt x="661" y="2515"/>
                </a:cubicBezTo>
                <a:lnTo>
                  <a:pt x="661" y="2530"/>
                </a:lnTo>
                <a:cubicBezTo>
                  <a:pt x="676" y="2558"/>
                  <a:pt x="647" y="2573"/>
                  <a:pt x="618" y="2573"/>
                </a:cubicBezTo>
                <a:cubicBezTo>
                  <a:pt x="589" y="2515"/>
                  <a:pt x="517" y="2530"/>
                  <a:pt x="503" y="2458"/>
                </a:cubicBezTo>
                <a:cubicBezTo>
                  <a:pt x="503" y="2443"/>
                  <a:pt x="503" y="2415"/>
                  <a:pt x="517" y="2400"/>
                </a:cubicBezTo>
                <a:lnTo>
                  <a:pt x="546" y="2386"/>
                </a:lnTo>
                <a:close/>
                <a:moveTo>
                  <a:pt x="3992" y="2294"/>
                </a:moveTo>
                <a:cubicBezTo>
                  <a:pt x="4007" y="2294"/>
                  <a:pt x="4018" y="2320"/>
                  <a:pt x="4032" y="2320"/>
                </a:cubicBezTo>
                <a:cubicBezTo>
                  <a:pt x="4038" y="2320"/>
                  <a:pt x="4044" y="2315"/>
                  <a:pt x="4052" y="2300"/>
                </a:cubicBezTo>
                <a:cubicBezTo>
                  <a:pt x="4066" y="2300"/>
                  <a:pt x="4081" y="2314"/>
                  <a:pt x="4081" y="2314"/>
                </a:cubicBezTo>
                <a:lnTo>
                  <a:pt x="4124" y="2386"/>
                </a:lnTo>
                <a:cubicBezTo>
                  <a:pt x="4167" y="2386"/>
                  <a:pt x="4210" y="2429"/>
                  <a:pt x="4210" y="2458"/>
                </a:cubicBezTo>
                <a:cubicBezTo>
                  <a:pt x="4210" y="2487"/>
                  <a:pt x="4195" y="2573"/>
                  <a:pt x="4195" y="2573"/>
                </a:cubicBezTo>
                <a:cubicBezTo>
                  <a:pt x="4195" y="2573"/>
                  <a:pt x="4195" y="2558"/>
                  <a:pt x="4181" y="2530"/>
                </a:cubicBezTo>
                <a:lnTo>
                  <a:pt x="4181" y="2501"/>
                </a:lnTo>
                <a:lnTo>
                  <a:pt x="4138" y="2415"/>
                </a:lnTo>
                <a:cubicBezTo>
                  <a:pt x="4127" y="2413"/>
                  <a:pt x="4116" y="2412"/>
                  <a:pt x="4107" y="2412"/>
                </a:cubicBezTo>
                <a:cubicBezTo>
                  <a:pt x="4026" y="2412"/>
                  <a:pt x="3980" y="2459"/>
                  <a:pt x="3980" y="2472"/>
                </a:cubicBezTo>
                <a:cubicBezTo>
                  <a:pt x="3980" y="2487"/>
                  <a:pt x="3980" y="2515"/>
                  <a:pt x="3966" y="2515"/>
                </a:cubicBezTo>
                <a:lnTo>
                  <a:pt x="3923" y="2501"/>
                </a:lnTo>
                <a:cubicBezTo>
                  <a:pt x="3865" y="2472"/>
                  <a:pt x="3865" y="2429"/>
                  <a:pt x="3894" y="2386"/>
                </a:cubicBezTo>
                <a:lnTo>
                  <a:pt x="3923" y="2357"/>
                </a:lnTo>
                <a:cubicBezTo>
                  <a:pt x="3951" y="2343"/>
                  <a:pt x="3966" y="2314"/>
                  <a:pt x="3980" y="2300"/>
                </a:cubicBezTo>
                <a:cubicBezTo>
                  <a:pt x="3984" y="2295"/>
                  <a:pt x="3988" y="2294"/>
                  <a:pt x="3992" y="2294"/>
                </a:cubicBezTo>
                <a:close/>
                <a:moveTo>
                  <a:pt x="5546" y="2688"/>
                </a:moveTo>
                <a:cubicBezTo>
                  <a:pt x="5560" y="2688"/>
                  <a:pt x="5575" y="2716"/>
                  <a:pt x="5560" y="2716"/>
                </a:cubicBezTo>
                <a:lnTo>
                  <a:pt x="5546" y="2788"/>
                </a:lnTo>
                <a:cubicBezTo>
                  <a:pt x="5524" y="2781"/>
                  <a:pt x="5502" y="2762"/>
                  <a:pt x="5486" y="2738"/>
                </a:cubicBezTo>
                <a:lnTo>
                  <a:pt x="5486" y="2738"/>
                </a:lnTo>
                <a:cubicBezTo>
                  <a:pt x="5492" y="2734"/>
                  <a:pt x="5498" y="2731"/>
                  <a:pt x="5503" y="2731"/>
                </a:cubicBezTo>
                <a:lnTo>
                  <a:pt x="5503" y="2702"/>
                </a:lnTo>
                <a:cubicBezTo>
                  <a:pt x="5503" y="2688"/>
                  <a:pt x="5532" y="2688"/>
                  <a:pt x="5546" y="2688"/>
                </a:cubicBezTo>
                <a:close/>
                <a:moveTo>
                  <a:pt x="1372" y="2710"/>
                </a:moveTo>
                <a:cubicBezTo>
                  <a:pt x="1382" y="2710"/>
                  <a:pt x="1390" y="2712"/>
                  <a:pt x="1394" y="2716"/>
                </a:cubicBezTo>
                <a:cubicBezTo>
                  <a:pt x="1408" y="2745"/>
                  <a:pt x="1480" y="2731"/>
                  <a:pt x="1466" y="2803"/>
                </a:cubicBezTo>
                <a:cubicBezTo>
                  <a:pt x="1523" y="2817"/>
                  <a:pt x="1523" y="2831"/>
                  <a:pt x="1466" y="2860"/>
                </a:cubicBezTo>
                <a:lnTo>
                  <a:pt x="1423" y="2817"/>
                </a:lnTo>
                <a:cubicBezTo>
                  <a:pt x="1408" y="2803"/>
                  <a:pt x="1394" y="2788"/>
                  <a:pt x="1365" y="2774"/>
                </a:cubicBezTo>
                <a:cubicBezTo>
                  <a:pt x="1336" y="2774"/>
                  <a:pt x="1293" y="2774"/>
                  <a:pt x="1308" y="2731"/>
                </a:cubicBezTo>
                <a:cubicBezTo>
                  <a:pt x="1318" y="2721"/>
                  <a:pt x="1350" y="2710"/>
                  <a:pt x="1372" y="2710"/>
                </a:cubicBezTo>
                <a:close/>
                <a:moveTo>
                  <a:pt x="5138" y="2671"/>
                </a:moveTo>
                <a:cubicBezTo>
                  <a:pt x="5140" y="2671"/>
                  <a:pt x="5142" y="2672"/>
                  <a:pt x="5144" y="2673"/>
                </a:cubicBezTo>
                <a:cubicBezTo>
                  <a:pt x="5158" y="2688"/>
                  <a:pt x="5201" y="2745"/>
                  <a:pt x="5216" y="2774"/>
                </a:cubicBezTo>
                <a:cubicBezTo>
                  <a:pt x="5230" y="2788"/>
                  <a:pt x="5201" y="2831"/>
                  <a:pt x="5144" y="2860"/>
                </a:cubicBezTo>
                <a:lnTo>
                  <a:pt x="5129" y="2759"/>
                </a:lnTo>
                <a:lnTo>
                  <a:pt x="5115" y="2731"/>
                </a:lnTo>
                <a:cubicBezTo>
                  <a:pt x="5089" y="2718"/>
                  <a:pt x="5121" y="2671"/>
                  <a:pt x="5138" y="2671"/>
                </a:cubicBezTo>
                <a:close/>
                <a:moveTo>
                  <a:pt x="5431" y="2889"/>
                </a:moveTo>
                <a:lnTo>
                  <a:pt x="5460" y="2903"/>
                </a:lnTo>
                <a:lnTo>
                  <a:pt x="5489" y="2903"/>
                </a:lnTo>
                <a:cubicBezTo>
                  <a:pt x="5517" y="2946"/>
                  <a:pt x="5575" y="2961"/>
                  <a:pt x="5560" y="3018"/>
                </a:cubicBezTo>
                <a:cubicBezTo>
                  <a:pt x="5560" y="3047"/>
                  <a:pt x="5517" y="3076"/>
                  <a:pt x="5489" y="3090"/>
                </a:cubicBezTo>
                <a:lnTo>
                  <a:pt x="5474" y="3104"/>
                </a:lnTo>
                <a:cubicBezTo>
                  <a:pt x="5431" y="3104"/>
                  <a:pt x="5417" y="3061"/>
                  <a:pt x="5431" y="3018"/>
                </a:cubicBezTo>
                <a:lnTo>
                  <a:pt x="5445" y="2989"/>
                </a:lnTo>
                <a:cubicBezTo>
                  <a:pt x="5445" y="2975"/>
                  <a:pt x="5431" y="2946"/>
                  <a:pt x="5431" y="2946"/>
                </a:cubicBezTo>
                <a:lnTo>
                  <a:pt x="5388" y="2946"/>
                </a:lnTo>
                <a:cubicBezTo>
                  <a:pt x="5388" y="2918"/>
                  <a:pt x="5402" y="2889"/>
                  <a:pt x="5431" y="2889"/>
                </a:cubicBezTo>
                <a:close/>
                <a:moveTo>
                  <a:pt x="5431" y="3162"/>
                </a:moveTo>
                <a:cubicBezTo>
                  <a:pt x="5445" y="3162"/>
                  <a:pt x="5489" y="3176"/>
                  <a:pt x="5503" y="3176"/>
                </a:cubicBezTo>
                <a:cubicBezTo>
                  <a:pt x="5503" y="3219"/>
                  <a:pt x="5532" y="3219"/>
                  <a:pt x="5560" y="3248"/>
                </a:cubicBezTo>
                <a:lnTo>
                  <a:pt x="5575" y="3248"/>
                </a:lnTo>
                <a:cubicBezTo>
                  <a:pt x="5560" y="3262"/>
                  <a:pt x="5546" y="3277"/>
                  <a:pt x="5546" y="3277"/>
                </a:cubicBezTo>
                <a:lnTo>
                  <a:pt x="5532" y="3277"/>
                </a:lnTo>
                <a:lnTo>
                  <a:pt x="5517" y="3262"/>
                </a:lnTo>
                <a:cubicBezTo>
                  <a:pt x="5489" y="3262"/>
                  <a:pt x="5474" y="3277"/>
                  <a:pt x="5489" y="3291"/>
                </a:cubicBezTo>
                <a:cubicBezTo>
                  <a:pt x="5500" y="3313"/>
                  <a:pt x="5460" y="3344"/>
                  <a:pt x="5441" y="3344"/>
                </a:cubicBezTo>
                <a:cubicBezTo>
                  <a:pt x="5435" y="3344"/>
                  <a:pt x="5431" y="3341"/>
                  <a:pt x="5431" y="3334"/>
                </a:cubicBezTo>
                <a:cubicBezTo>
                  <a:pt x="5431" y="3291"/>
                  <a:pt x="5431" y="3248"/>
                  <a:pt x="5431" y="3234"/>
                </a:cubicBezTo>
                <a:lnTo>
                  <a:pt x="5417" y="3219"/>
                </a:lnTo>
                <a:cubicBezTo>
                  <a:pt x="5417" y="3205"/>
                  <a:pt x="5417" y="3162"/>
                  <a:pt x="5431" y="3162"/>
                </a:cubicBezTo>
                <a:close/>
                <a:moveTo>
                  <a:pt x="5230" y="3104"/>
                </a:moveTo>
                <a:cubicBezTo>
                  <a:pt x="5244" y="3104"/>
                  <a:pt x="5259" y="3119"/>
                  <a:pt x="5244" y="3133"/>
                </a:cubicBezTo>
                <a:lnTo>
                  <a:pt x="5244" y="3205"/>
                </a:lnTo>
                <a:cubicBezTo>
                  <a:pt x="5216" y="3291"/>
                  <a:pt x="5201" y="3349"/>
                  <a:pt x="5187" y="3349"/>
                </a:cubicBezTo>
                <a:cubicBezTo>
                  <a:pt x="5172" y="3349"/>
                  <a:pt x="5144" y="3320"/>
                  <a:pt x="5158" y="3277"/>
                </a:cubicBezTo>
                <a:lnTo>
                  <a:pt x="5158" y="3234"/>
                </a:lnTo>
                <a:cubicBezTo>
                  <a:pt x="5158" y="3191"/>
                  <a:pt x="5172" y="3147"/>
                  <a:pt x="5187" y="3119"/>
                </a:cubicBezTo>
                <a:cubicBezTo>
                  <a:pt x="5201" y="3104"/>
                  <a:pt x="5216" y="3104"/>
                  <a:pt x="5230" y="3104"/>
                </a:cubicBezTo>
                <a:close/>
                <a:moveTo>
                  <a:pt x="5086" y="3205"/>
                </a:moveTo>
                <a:lnTo>
                  <a:pt x="5086" y="3219"/>
                </a:lnTo>
                <a:lnTo>
                  <a:pt x="5101" y="3305"/>
                </a:lnTo>
                <a:cubicBezTo>
                  <a:pt x="5065" y="3368"/>
                  <a:pt x="5035" y="3403"/>
                  <a:pt x="5017" y="3403"/>
                </a:cubicBezTo>
                <a:cubicBezTo>
                  <a:pt x="5006" y="3403"/>
                  <a:pt x="5000" y="3390"/>
                  <a:pt x="5000" y="3363"/>
                </a:cubicBezTo>
                <a:lnTo>
                  <a:pt x="5000" y="3320"/>
                </a:lnTo>
                <a:lnTo>
                  <a:pt x="5000" y="3277"/>
                </a:lnTo>
                <a:cubicBezTo>
                  <a:pt x="5029" y="3262"/>
                  <a:pt x="5043" y="3248"/>
                  <a:pt x="5043" y="3234"/>
                </a:cubicBezTo>
                <a:lnTo>
                  <a:pt x="5043" y="3219"/>
                </a:lnTo>
                <a:cubicBezTo>
                  <a:pt x="5058" y="3205"/>
                  <a:pt x="5072" y="3205"/>
                  <a:pt x="5086" y="3205"/>
                </a:cubicBezTo>
                <a:close/>
                <a:moveTo>
                  <a:pt x="5268" y="3424"/>
                </a:moveTo>
                <a:cubicBezTo>
                  <a:pt x="5284" y="3424"/>
                  <a:pt x="5302" y="3428"/>
                  <a:pt x="5316" y="3435"/>
                </a:cubicBezTo>
                <a:lnTo>
                  <a:pt x="5330" y="3478"/>
                </a:lnTo>
                <a:cubicBezTo>
                  <a:pt x="5330" y="3492"/>
                  <a:pt x="5359" y="3507"/>
                  <a:pt x="5330" y="3521"/>
                </a:cubicBezTo>
                <a:cubicBezTo>
                  <a:pt x="5316" y="3535"/>
                  <a:pt x="5287" y="3550"/>
                  <a:pt x="5273" y="3550"/>
                </a:cubicBezTo>
                <a:lnTo>
                  <a:pt x="5244" y="3535"/>
                </a:lnTo>
                <a:cubicBezTo>
                  <a:pt x="5225" y="3522"/>
                  <a:pt x="5206" y="3515"/>
                  <a:pt x="5190" y="3515"/>
                </a:cubicBezTo>
                <a:cubicBezTo>
                  <a:pt x="5171" y="3515"/>
                  <a:pt x="5158" y="3526"/>
                  <a:pt x="5158" y="3550"/>
                </a:cubicBezTo>
                <a:lnTo>
                  <a:pt x="5144" y="3550"/>
                </a:lnTo>
                <a:cubicBezTo>
                  <a:pt x="5138" y="3552"/>
                  <a:pt x="5132" y="3553"/>
                  <a:pt x="5127" y="3553"/>
                </a:cubicBezTo>
                <a:cubicBezTo>
                  <a:pt x="5097" y="3553"/>
                  <a:pt x="5084" y="3519"/>
                  <a:pt x="5072" y="3507"/>
                </a:cubicBezTo>
                <a:cubicBezTo>
                  <a:pt x="5058" y="3492"/>
                  <a:pt x="5072" y="3463"/>
                  <a:pt x="5086" y="3449"/>
                </a:cubicBezTo>
                <a:lnTo>
                  <a:pt x="5115" y="3435"/>
                </a:lnTo>
                <a:cubicBezTo>
                  <a:pt x="5122" y="3427"/>
                  <a:pt x="5133" y="3425"/>
                  <a:pt x="5145" y="3425"/>
                </a:cubicBezTo>
                <a:cubicBezTo>
                  <a:pt x="5171" y="3425"/>
                  <a:pt x="5203" y="3438"/>
                  <a:pt x="5220" y="3438"/>
                </a:cubicBezTo>
                <a:cubicBezTo>
                  <a:pt x="5224" y="3438"/>
                  <a:pt x="5228" y="3437"/>
                  <a:pt x="5230" y="3435"/>
                </a:cubicBezTo>
                <a:cubicBezTo>
                  <a:pt x="5237" y="3428"/>
                  <a:pt x="5251" y="3424"/>
                  <a:pt x="5268" y="3424"/>
                </a:cubicBezTo>
                <a:close/>
                <a:moveTo>
                  <a:pt x="643" y="2627"/>
                </a:moveTo>
                <a:cubicBezTo>
                  <a:pt x="665" y="2627"/>
                  <a:pt x="683" y="2630"/>
                  <a:pt x="676" y="2645"/>
                </a:cubicBezTo>
                <a:cubicBezTo>
                  <a:pt x="676" y="2659"/>
                  <a:pt x="704" y="2688"/>
                  <a:pt x="719" y="2688"/>
                </a:cubicBezTo>
                <a:cubicBezTo>
                  <a:pt x="719" y="2688"/>
                  <a:pt x="733" y="2716"/>
                  <a:pt x="733" y="2731"/>
                </a:cubicBezTo>
                <a:lnTo>
                  <a:pt x="719" y="2745"/>
                </a:lnTo>
                <a:cubicBezTo>
                  <a:pt x="704" y="2774"/>
                  <a:pt x="676" y="2788"/>
                  <a:pt x="647" y="2803"/>
                </a:cubicBezTo>
                <a:cubicBezTo>
                  <a:pt x="618" y="2846"/>
                  <a:pt x="618" y="2831"/>
                  <a:pt x="647" y="2874"/>
                </a:cubicBezTo>
                <a:lnTo>
                  <a:pt x="676" y="2903"/>
                </a:lnTo>
                <a:cubicBezTo>
                  <a:pt x="704" y="2932"/>
                  <a:pt x="776" y="3032"/>
                  <a:pt x="762" y="3061"/>
                </a:cubicBezTo>
                <a:cubicBezTo>
                  <a:pt x="747" y="3090"/>
                  <a:pt x="704" y="3176"/>
                  <a:pt x="704" y="3191"/>
                </a:cubicBezTo>
                <a:cubicBezTo>
                  <a:pt x="719" y="3205"/>
                  <a:pt x="747" y="3277"/>
                  <a:pt x="747" y="3291"/>
                </a:cubicBezTo>
                <a:cubicBezTo>
                  <a:pt x="747" y="3305"/>
                  <a:pt x="776" y="3334"/>
                  <a:pt x="805" y="3334"/>
                </a:cubicBezTo>
                <a:lnTo>
                  <a:pt x="790" y="3377"/>
                </a:lnTo>
                <a:lnTo>
                  <a:pt x="762" y="3478"/>
                </a:lnTo>
                <a:cubicBezTo>
                  <a:pt x="819" y="3507"/>
                  <a:pt x="848" y="3564"/>
                  <a:pt x="834" y="3607"/>
                </a:cubicBezTo>
                <a:lnTo>
                  <a:pt x="790" y="3564"/>
                </a:lnTo>
                <a:cubicBezTo>
                  <a:pt x="776" y="3550"/>
                  <a:pt x="747" y="3550"/>
                  <a:pt x="719" y="3550"/>
                </a:cubicBezTo>
                <a:lnTo>
                  <a:pt x="690" y="3550"/>
                </a:lnTo>
                <a:cubicBezTo>
                  <a:pt x="676" y="3550"/>
                  <a:pt x="661" y="3435"/>
                  <a:pt x="690" y="3392"/>
                </a:cubicBezTo>
                <a:cubicBezTo>
                  <a:pt x="702" y="3368"/>
                  <a:pt x="713" y="3345"/>
                  <a:pt x="702" y="3345"/>
                </a:cubicBezTo>
                <a:cubicBezTo>
                  <a:pt x="699" y="3345"/>
                  <a:pt x="695" y="3346"/>
                  <a:pt x="690" y="3349"/>
                </a:cubicBezTo>
                <a:lnTo>
                  <a:pt x="676" y="3377"/>
                </a:lnTo>
                <a:cubicBezTo>
                  <a:pt x="672" y="3385"/>
                  <a:pt x="667" y="3388"/>
                  <a:pt x="662" y="3388"/>
                </a:cubicBezTo>
                <a:cubicBezTo>
                  <a:pt x="647" y="3388"/>
                  <a:pt x="629" y="3359"/>
                  <a:pt x="618" y="3305"/>
                </a:cubicBezTo>
                <a:lnTo>
                  <a:pt x="589" y="3248"/>
                </a:lnTo>
                <a:lnTo>
                  <a:pt x="589" y="3234"/>
                </a:lnTo>
                <a:cubicBezTo>
                  <a:pt x="589" y="3219"/>
                  <a:pt x="589" y="3133"/>
                  <a:pt x="604" y="3047"/>
                </a:cubicBezTo>
                <a:lnTo>
                  <a:pt x="604" y="2975"/>
                </a:lnTo>
                <a:cubicBezTo>
                  <a:pt x="604" y="2946"/>
                  <a:pt x="604" y="2946"/>
                  <a:pt x="575" y="2932"/>
                </a:cubicBezTo>
                <a:cubicBezTo>
                  <a:pt x="561" y="2932"/>
                  <a:pt x="546" y="2903"/>
                  <a:pt x="546" y="2889"/>
                </a:cubicBezTo>
                <a:lnTo>
                  <a:pt x="575" y="2846"/>
                </a:lnTo>
                <a:cubicBezTo>
                  <a:pt x="589" y="2788"/>
                  <a:pt x="604" y="2731"/>
                  <a:pt x="589" y="2716"/>
                </a:cubicBezTo>
                <a:cubicBezTo>
                  <a:pt x="575" y="2702"/>
                  <a:pt x="575" y="2645"/>
                  <a:pt x="589" y="2630"/>
                </a:cubicBezTo>
                <a:cubicBezTo>
                  <a:pt x="596" y="2630"/>
                  <a:pt x="622" y="2627"/>
                  <a:pt x="643" y="2627"/>
                </a:cubicBezTo>
                <a:close/>
                <a:moveTo>
                  <a:pt x="1019" y="3574"/>
                </a:moveTo>
                <a:lnTo>
                  <a:pt x="1078" y="3622"/>
                </a:lnTo>
                <a:lnTo>
                  <a:pt x="1078" y="3636"/>
                </a:lnTo>
                <a:cubicBezTo>
                  <a:pt x="1068" y="3645"/>
                  <a:pt x="1060" y="3649"/>
                  <a:pt x="1053" y="3649"/>
                </a:cubicBezTo>
                <a:cubicBezTo>
                  <a:pt x="1039" y="3649"/>
                  <a:pt x="1030" y="3636"/>
                  <a:pt x="1020" y="3636"/>
                </a:cubicBezTo>
                <a:cubicBezTo>
                  <a:pt x="1020" y="3629"/>
                  <a:pt x="1020" y="3603"/>
                  <a:pt x="1019" y="3574"/>
                </a:cubicBezTo>
                <a:close/>
                <a:moveTo>
                  <a:pt x="1703" y="3445"/>
                </a:moveTo>
                <a:cubicBezTo>
                  <a:pt x="1714" y="3445"/>
                  <a:pt x="1726" y="3447"/>
                  <a:pt x="1739" y="3449"/>
                </a:cubicBezTo>
                <a:lnTo>
                  <a:pt x="1724" y="3535"/>
                </a:lnTo>
                <a:cubicBezTo>
                  <a:pt x="1710" y="3550"/>
                  <a:pt x="1739" y="3578"/>
                  <a:pt x="1739" y="3578"/>
                </a:cubicBezTo>
                <a:cubicBezTo>
                  <a:pt x="1782" y="3578"/>
                  <a:pt x="1782" y="3607"/>
                  <a:pt x="1782" y="3636"/>
                </a:cubicBezTo>
                <a:cubicBezTo>
                  <a:pt x="1782" y="3636"/>
                  <a:pt x="1753" y="3650"/>
                  <a:pt x="1739" y="3650"/>
                </a:cubicBezTo>
                <a:cubicBezTo>
                  <a:pt x="1710" y="3650"/>
                  <a:pt x="1681" y="3650"/>
                  <a:pt x="1681" y="3607"/>
                </a:cubicBezTo>
                <a:cubicBezTo>
                  <a:pt x="1681" y="3593"/>
                  <a:pt x="1667" y="3564"/>
                  <a:pt x="1652" y="3550"/>
                </a:cubicBezTo>
                <a:lnTo>
                  <a:pt x="1638" y="3507"/>
                </a:lnTo>
                <a:cubicBezTo>
                  <a:pt x="1626" y="3471"/>
                  <a:pt x="1653" y="3445"/>
                  <a:pt x="1703" y="3445"/>
                </a:cubicBezTo>
                <a:close/>
                <a:moveTo>
                  <a:pt x="5747" y="3808"/>
                </a:moveTo>
                <a:cubicBezTo>
                  <a:pt x="5776" y="3808"/>
                  <a:pt x="5848" y="3866"/>
                  <a:pt x="5848" y="3894"/>
                </a:cubicBezTo>
                <a:cubicBezTo>
                  <a:pt x="5848" y="3905"/>
                  <a:pt x="5835" y="3910"/>
                  <a:pt x="5818" y="3910"/>
                </a:cubicBezTo>
                <a:cubicBezTo>
                  <a:pt x="5790" y="3910"/>
                  <a:pt x="5751" y="3898"/>
                  <a:pt x="5733" y="3880"/>
                </a:cubicBezTo>
                <a:cubicBezTo>
                  <a:pt x="5718" y="3837"/>
                  <a:pt x="5718" y="3808"/>
                  <a:pt x="5747" y="3808"/>
                </a:cubicBezTo>
                <a:close/>
                <a:moveTo>
                  <a:pt x="484" y="3831"/>
                </a:moveTo>
                <a:cubicBezTo>
                  <a:pt x="529" y="3831"/>
                  <a:pt x="593" y="3845"/>
                  <a:pt x="604" y="3866"/>
                </a:cubicBezTo>
                <a:cubicBezTo>
                  <a:pt x="618" y="3880"/>
                  <a:pt x="604" y="3909"/>
                  <a:pt x="575" y="3923"/>
                </a:cubicBezTo>
                <a:cubicBezTo>
                  <a:pt x="546" y="3923"/>
                  <a:pt x="417" y="3851"/>
                  <a:pt x="446" y="3837"/>
                </a:cubicBezTo>
                <a:cubicBezTo>
                  <a:pt x="453" y="3833"/>
                  <a:pt x="467" y="3831"/>
                  <a:pt x="484" y="3831"/>
                </a:cubicBezTo>
                <a:close/>
                <a:moveTo>
                  <a:pt x="769" y="3733"/>
                </a:moveTo>
                <a:cubicBezTo>
                  <a:pt x="781" y="3733"/>
                  <a:pt x="790" y="3758"/>
                  <a:pt x="790" y="3794"/>
                </a:cubicBezTo>
                <a:cubicBezTo>
                  <a:pt x="776" y="3837"/>
                  <a:pt x="834" y="3966"/>
                  <a:pt x="805" y="3995"/>
                </a:cubicBezTo>
                <a:cubicBezTo>
                  <a:pt x="802" y="3997"/>
                  <a:pt x="800" y="3999"/>
                  <a:pt x="797" y="3999"/>
                </a:cubicBezTo>
                <a:cubicBezTo>
                  <a:pt x="782" y="3999"/>
                  <a:pt x="762" y="3967"/>
                  <a:pt x="762" y="3894"/>
                </a:cubicBezTo>
                <a:lnTo>
                  <a:pt x="733" y="3837"/>
                </a:lnTo>
                <a:lnTo>
                  <a:pt x="733" y="3823"/>
                </a:lnTo>
                <a:cubicBezTo>
                  <a:pt x="704" y="3808"/>
                  <a:pt x="690" y="3780"/>
                  <a:pt x="719" y="3765"/>
                </a:cubicBezTo>
                <a:lnTo>
                  <a:pt x="747" y="3751"/>
                </a:lnTo>
                <a:lnTo>
                  <a:pt x="762" y="3736"/>
                </a:lnTo>
                <a:cubicBezTo>
                  <a:pt x="764" y="3734"/>
                  <a:pt x="767" y="3733"/>
                  <a:pt x="769" y="3733"/>
                </a:cubicBezTo>
                <a:close/>
                <a:moveTo>
                  <a:pt x="2550" y="3966"/>
                </a:moveTo>
                <a:cubicBezTo>
                  <a:pt x="2572" y="3966"/>
                  <a:pt x="2586" y="3974"/>
                  <a:pt x="2572" y="3995"/>
                </a:cubicBezTo>
                <a:lnTo>
                  <a:pt x="2572" y="4024"/>
                </a:lnTo>
                <a:lnTo>
                  <a:pt x="2572" y="4038"/>
                </a:lnTo>
                <a:cubicBezTo>
                  <a:pt x="2572" y="4058"/>
                  <a:pt x="2557" y="4065"/>
                  <a:pt x="2539" y="4065"/>
                </a:cubicBezTo>
                <a:cubicBezTo>
                  <a:pt x="2516" y="4065"/>
                  <a:pt x="2487" y="4054"/>
                  <a:pt x="2471" y="4038"/>
                </a:cubicBezTo>
                <a:cubicBezTo>
                  <a:pt x="2443" y="4024"/>
                  <a:pt x="2443" y="3995"/>
                  <a:pt x="2486" y="3981"/>
                </a:cubicBezTo>
                <a:cubicBezTo>
                  <a:pt x="2500" y="3974"/>
                  <a:pt x="2529" y="3966"/>
                  <a:pt x="2550" y="3966"/>
                </a:cubicBezTo>
                <a:close/>
                <a:moveTo>
                  <a:pt x="546" y="4038"/>
                </a:moveTo>
                <a:cubicBezTo>
                  <a:pt x="561" y="4038"/>
                  <a:pt x="575" y="4038"/>
                  <a:pt x="575" y="4053"/>
                </a:cubicBezTo>
                <a:cubicBezTo>
                  <a:pt x="589" y="4081"/>
                  <a:pt x="589" y="4110"/>
                  <a:pt x="604" y="4139"/>
                </a:cubicBezTo>
                <a:cubicBezTo>
                  <a:pt x="612" y="4147"/>
                  <a:pt x="620" y="4155"/>
                  <a:pt x="629" y="4155"/>
                </a:cubicBezTo>
                <a:cubicBezTo>
                  <a:pt x="635" y="4155"/>
                  <a:pt x="641" y="4151"/>
                  <a:pt x="647" y="4139"/>
                </a:cubicBezTo>
                <a:cubicBezTo>
                  <a:pt x="661" y="4139"/>
                  <a:pt x="676" y="4167"/>
                  <a:pt x="676" y="4182"/>
                </a:cubicBezTo>
                <a:lnTo>
                  <a:pt x="632" y="4196"/>
                </a:lnTo>
                <a:cubicBezTo>
                  <a:pt x="627" y="4198"/>
                  <a:pt x="621" y="4199"/>
                  <a:pt x="615" y="4199"/>
                </a:cubicBezTo>
                <a:cubicBezTo>
                  <a:pt x="578" y="4199"/>
                  <a:pt x="544" y="4160"/>
                  <a:pt x="532" y="4110"/>
                </a:cubicBezTo>
                <a:lnTo>
                  <a:pt x="517" y="4067"/>
                </a:lnTo>
                <a:cubicBezTo>
                  <a:pt x="517" y="4053"/>
                  <a:pt x="532" y="4038"/>
                  <a:pt x="546" y="4038"/>
                </a:cubicBezTo>
                <a:close/>
                <a:moveTo>
                  <a:pt x="1867" y="4234"/>
                </a:moveTo>
                <a:cubicBezTo>
                  <a:pt x="1877" y="4234"/>
                  <a:pt x="1889" y="4244"/>
                  <a:pt x="1897" y="4268"/>
                </a:cubicBezTo>
                <a:lnTo>
                  <a:pt x="1911" y="4297"/>
                </a:lnTo>
                <a:cubicBezTo>
                  <a:pt x="1911" y="4311"/>
                  <a:pt x="1911" y="4340"/>
                  <a:pt x="1897" y="4354"/>
                </a:cubicBezTo>
                <a:cubicBezTo>
                  <a:pt x="1889" y="4358"/>
                  <a:pt x="1881" y="4360"/>
                  <a:pt x="1874" y="4360"/>
                </a:cubicBezTo>
                <a:cubicBezTo>
                  <a:pt x="1855" y="4360"/>
                  <a:pt x="1839" y="4347"/>
                  <a:pt x="1839" y="4326"/>
                </a:cubicBezTo>
                <a:cubicBezTo>
                  <a:pt x="1839" y="4300"/>
                  <a:pt x="1824" y="4294"/>
                  <a:pt x="1808" y="4294"/>
                </a:cubicBezTo>
                <a:cubicBezTo>
                  <a:pt x="1798" y="4294"/>
                  <a:pt x="1788" y="4297"/>
                  <a:pt x="1782" y="4297"/>
                </a:cubicBezTo>
                <a:lnTo>
                  <a:pt x="1767" y="4282"/>
                </a:lnTo>
                <a:cubicBezTo>
                  <a:pt x="1753" y="4268"/>
                  <a:pt x="1767" y="4239"/>
                  <a:pt x="1782" y="4239"/>
                </a:cubicBezTo>
                <a:cubicBezTo>
                  <a:pt x="1782" y="4239"/>
                  <a:pt x="1822" y="4264"/>
                  <a:pt x="1842" y="4264"/>
                </a:cubicBezTo>
                <a:cubicBezTo>
                  <a:pt x="1849" y="4264"/>
                  <a:pt x="1854" y="4261"/>
                  <a:pt x="1854" y="4254"/>
                </a:cubicBezTo>
                <a:cubicBezTo>
                  <a:pt x="1854" y="4241"/>
                  <a:pt x="1859" y="4234"/>
                  <a:pt x="1867" y="4234"/>
                </a:cubicBezTo>
                <a:close/>
                <a:moveTo>
                  <a:pt x="596" y="4287"/>
                </a:moveTo>
                <a:cubicBezTo>
                  <a:pt x="606" y="4287"/>
                  <a:pt x="619" y="4290"/>
                  <a:pt x="632" y="4297"/>
                </a:cubicBezTo>
                <a:cubicBezTo>
                  <a:pt x="676" y="4326"/>
                  <a:pt x="661" y="4383"/>
                  <a:pt x="647" y="4397"/>
                </a:cubicBezTo>
                <a:cubicBezTo>
                  <a:pt x="632" y="4426"/>
                  <a:pt x="589" y="4440"/>
                  <a:pt x="561" y="4440"/>
                </a:cubicBezTo>
                <a:lnTo>
                  <a:pt x="532" y="4455"/>
                </a:lnTo>
                <a:cubicBezTo>
                  <a:pt x="532" y="4455"/>
                  <a:pt x="517" y="4426"/>
                  <a:pt x="517" y="4412"/>
                </a:cubicBezTo>
                <a:cubicBezTo>
                  <a:pt x="503" y="4369"/>
                  <a:pt x="532" y="4354"/>
                  <a:pt x="575" y="4354"/>
                </a:cubicBezTo>
                <a:cubicBezTo>
                  <a:pt x="575" y="4340"/>
                  <a:pt x="575" y="4326"/>
                  <a:pt x="561" y="4326"/>
                </a:cubicBezTo>
                <a:cubicBezTo>
                  <a:pt x="550" y="4315"/>
                  <a:pt x="564" y="4287"/>
                  <a:pt x="596" y="4287"/>
                </a:cubicBezTo>
                <a:close/>
                <a:moveTo>
                  <a:pt x="1633" y="4322"/>
                </a:moveTo>
                <a:cubicBezTo>
                  <a:pt x="1638" y="4322"/>
                  <a:pt x="1645" y="4333"/>
                  <a:pt x="1652" y="4354"/>
                </a:cubicBezTo>
                <a:lnTo>
                  <a:pt x="1638" y="4383"/>
                </a:lnTo>
                <a:lnTo>
                  <a:pt x="1624" y="4455"/>
                </a:lnTo>
                <a:cubicBezTo>
                  <a:pt x="1667" y="4469"/>
                  <a:pt x="1710" y="4484"/>
                  <a:pt x="1724" y="4484"/>
                </a:cubicBezTo>
                <a:lnTo>
                  <a:pt x="1739" y="4498"/>
                </a:lnTo>
                <a:cubicBezTo>
                  <a:pt x="1739" y="4498"/>
                  <a:pt x="1753" y="4512"/>
                  <a:pt x="1753" y="4527"/>
                </a:cubicBezTo>
                <a:lnTo>
                  <a:pt x="1753" y="4541"/>
                </a:lnTo>
                <a:cubicBezTo>
                  <a:pt x="1739" y="4541"/>
                  <a:pt x="1667" y="4527"/>
                  <a:pt x="1638" y="4512"/>
                </a:cubicBezTo>
                <a:cubicBezTo>
                  <a:pt x="1609" y="4512"/>
                  <a:pt x="1566" y="4484"/>
                  <a:pt x="1566" y="4469"/>
                </a:cubicBezTo>
                <a:cubicBezTo>
                  <a:pt x="1566" y="4455"/>
                  <a:pt x="1624" y="4383"/>
                  <a:pt x="1624" y="4354"/>
                </a:cubicBezTo>
                <a:cubicBezTo>
                  <a:pt x="1624" y="4333"/>
                  <a:pt x="1627" y="4322"/>
                  <a:pt x="1633" y="4322"/>
                </a:cubicBezTo>
                <a:close/>
                <a:moveTo>
                  <a:pt x="2457" y="4455"/>
                </a:moveTo>
                <a:cubicBezTo>
                  <a:pt x="2529" y="4455"/>
                  <a:pt x="2529" y="4512"/>
                  <a:pt x="2486" y="4570"/>
                </a:cubicBezTo>
                <a:lnTo>
                  <a:pt x="2586" y="4584"/>
                </a:lnTo>
                <a:lnTo>
                  <a:pt x="2601" y="4598"/>
                </a:lnTo>
                <a:cubicBezTo>
                  <a:pt x="2586" y="4613"/>
                  <a:pt x="2529" y="4699"/>
                  <a:pt x="2500" y="4713"/>
                </a:cubicBezTo>
                <a:cubicBezTo>
                  <a:pt x="2498" y="4715"/>
                  <a:pt x="2496" y="4715"/>
                  <a:pt x="2493" y="4715"/>
                </a:cubicBezTo>
                <a:cubicBezTo>
                  <a:pt x="2465" y="4715"/>
                  <a:pt x="2431" y="4640"/>
                  <a:pt x="2457" y="4627"/>
                </a:cubicBezTo>
                <a:cubicBezTo>
                  <a:pt x="2486" y="4598"/>
                  <a:pt x="2486" y="4555"/>
                  <a:pt x="2443" y="4512"/>
                </a:cubicBezTo>
                <a:lnTo>
                  <a:pt x="2457" y="4498"/>
                </a:lnTo>
                <a:lnTo>
                  <a:pt x="2457" y="4455"/>
                </a:lnTo>
                <a:close/>
                <a:moveTo>
                  <a:pt x="1925" y="4627"/>
                </a:moveTo>
                <a:cubicBezTo>
                  <a:pt x="1969" y="4627"/>
                  <a:pt x="1997" y="4642"/>
                  <a:pt x="1997" y="4670"/>
                </a:cubicBezTo>
                <a:cubicBezTo>
                  <a:pt x="1997" y="4696"/>
                  <a:pt x="1985" y="4758"/>
                  <a:pt x="1962" y="4758"/>
                </a:cubicBezTo>
                <a:cubicBezTo>
                  <a:pt x="1959" y="4758"/>
                  <a:pt x="1957" y="4758"/>
                  <a:pt x="1954" y="4757"/>
                </a:cubicBezTo>
                <a:lnTo>
                  <a:pt x="1911" y="4757"/>
                </a:lnTo>
                <a:cubicBezTo>
                  <a:pt x="1907" y="4761"/>
                  <a:pt x="1900" y="4762"/>
                  <a:pt x="1893" y="4762"/>
                </a:cubicBezTo>
                <a:cubicBezTo>
                  <a:pt x="1874" y="4762"/>
                  <a:pt x="1849" y="4752"/>
                  <a:pt x="1839" y="4742"/>
                </a:cubicBezTo>
                <a:lnTo>
                  <a:pt x="1839" y="4728"/>
                </a:lnTo>
                <a:cubicBezTo>
                  <a:pt x="1854" y="4699"/>
                  <a:pt x="1868" y="4685"/>
                  <a:pt x="1882" y="4685"/>
                </a:cubicBezTo>
                <a:lnTo>
                  <a:pt x="1925" y="4627"/>
                </a:lnTo>
                <a:close/>
                <a:moveTo>
                  <a:pt x="532" y="4843"/>
                </a:moveTo>
                <a:cubicBezTo>
                  <a:pt x="575" y="4843"/>
                  <a:pt x="661" y="4871"/>
                  <a:pt x="647" y="4915"/>
                </a:cubicBezTo>
                <a:lnTo>
                  <a:pt x="647" y="4943"/>
                </a:lnTo>
                <a:lnTo>
                  <a:pt x="647" y="4972"/>
                </a:lnTo>
                <a:cubicBezTo>
                  <a:pt x="661" y="5001"/>
                  <a:pt x="661" y="5015"/>
                  <a:pt x="632" y="5015"/>
                </a:cubicBezTo>
                <a:lnTo>
                  <a:pt x="632" y="5001"/>
                </a:lnTo>
                <a:cubicBezTo>
                  <a:pt x="604" y="4958"/>
                  <a:pt x="589" y="4943"/>
                  <a:pt x="517" y="4900"/>
                </a:cubicBezTo>
                <a:lnTo>
                  <a:pt x="503" y="4900"/>
                </a:lnTo>
                <a:cubicBezTo>
                  <a:pt x="474" y="4871"/>
                  <a:pt x="503" y="4843"/>
                  <a:pt x="532" y="4843"/>
                </a:cubicBezTo>
                <a:close/>
                <a:moveTo>
                  <a:pt x="2476" y="4923"/>
                </a:moveTo>
                <a:cubicBezTo>
                  <a:pt x="2480" y="4923"/>
                  <a:pt x="2488" y="4925"/>
                  <a:pt x="2500" y="4929"/>
                </a:cubicBezTo>
                <a:cubicBezTo>
                  <a:pt x="2543" y="4929"/>
                  <a:pt x="2601" y="5015"/>
                  <a:pt x="2586" y="5015"/>
                </a:cubicBezTo>
                <a:cubicBezTo>
                  <a:pt x="2572" y="5030"/>
                  <a:pt x="2529" y="5030"/>
                  <a:pt x="2500" y="5030"/>
                </a:cubicBezTo>
                <a:lnTo>
                  <a:pt x="2515" y="5001"/>
                </a:lnTo>
                <a:lnTo>
                  <a:pt x="2515" y="4943"/>
                </a:lnTo>
                <a:cubicBezTo>
                  <a:pt x="2484" y="4933"/>
                  <a:pt x="2468" y="4923"/>
                  <a:pt x="2476" y="4923"/>
                </a:cubicBezTo>
                <a:close/>
                <a:moveTo>
                  <a:pt x="590" y="5049"/>
                </a:moveTo>
                <a:cubicBezTo>
                  <a:pt x="599" y="5049"/>
                  <a:pt x="604" y="5052"/>
                  <a:pt x="604" y="5058"/>
                </a:cubicBezTo>
                <a:cubicBezTo>
                  <a:pt x="604" y="5058"/>
                  <a:pt x="661" y="5188"/>
                  <a:pt x="647" y="5216"/>
                </a:cubicBezTo>
                <a:cubicBezTo>
                  <a:pt x="640" y="5231"/>
                  <a:pt x="632" y="5238"/>
                  <a:pt x="623" y="5238"/>
                </a:cubicBezTo>
                <a:cubicBezTo>
                  <a:pt x="614" y="5238"/>
                  <a:pt x="604" y="5231"/>
                  <a:pt x="589" y="5216"/>
                </a:cubicBezTo>
                <a:lnTo>
                  <a:pt x="604" y="5202"/>
                </a:lnTo>
                <a:cubicBezTo>
                  <a:pt x="618" y="5159"/>
                  <a:pt x="575" y="5130"/>
                  <a:pt x="575" y="5116"/>
                </a:cubicBezTo>
                <a:lnTo>
                  <a:pt x="532" y="5073"/>
                </a:lnTo>
                <a:cubicBezTo>
                  <a:pt x="557" y="5056"/>
                  <a:pt x="577" y="5049"/>
                  <a:pt x="590" y="5049"/>
                </a:cubicBezTo>
                <a:close/>
                <a:moveTo>
                  <a:pt x="2443" y="5196"/>
                </a:moveTo>
                <a:cubicBezTo>
                  <a:pt x="2452" y="5196"/>
                  <a:pt x="2462" y="5202"/>
                  <a:pt x="2471" y="5202"/>
                </a:cubicBezTo>
                <a:lnTo>
                  <a:pt x="2486" y="5216"/>
                </a:lnTo>
                <a:cubicBezTo>
                  <a:pt x="2486" y="5227"/>
                  <a:pt x="2492" y="5232"/>
                  <a:pt x="2501" y="5232"/>
                </a:cubicBezTo>
                <a:cubicBezTo>
                  <a:pt x="2517" y="5232"/>
                  <a:pt x="2540" y="5220"/>
                  <a:pt x="2558" y="5202"/>
                </a:cubicBezTo>
                <a:lnTo>
                  <a:pt x="2572" y="5259"/>
                </a:lnTo>
                <a:cubicBezTo>
                  <a:pt x="2572" y="5274"/>
                  <a:pt x="2572" y="5302"/>
                  <a:pt x="2558" y="5317"/>
                </a:cubicBezTo>
                <a:lnTo>
                  <a:pt x="2543" y="5331"/>
                </a:lnTo>
                <a:cubicBezTo>
                  <a:pt x="2515" y="5331"/>
                  <a:pt x="2471" y="5302"/>
                  <a:pt x="2443" y="5274"/>
                </a:cubicBezTo>
                <a:lnTo>
                  <a:pt x="2414" y="5231"/>
                </a:lnTo>
                <a:cubicBezTo>
                  <a:pt x="2414" y="5231"/>
                  <a:pt x="2414" y="5202"/>
                  <a:pt x="2428" y="5202"/>
                </a:cubicBezTo>
                <a:cubicBezTo>
                  <a:pt x="2433" y="5197"/>
                  <a:pt x="2438" y="5196"/>
                  <a:pt x="2443" y="5196"/>
                </a:cubicBezTo>
                <a:close/>
                <a:moveTo>
                  <a:pt x="2112" y="5101"/>
                </a:moveTo>
                <a:lnTo>
                  <a:pt x="2127" y="5130"/>
                </a:lnTo>
                <a:cubicBezTo>
                  <a:pt x="2127" y="5159"/>
                  <a:pt x="2083" y="5202"/>
                  <a:pt x="2069" y="5202"/>
                </a:cubicBezTo>
                <a:cubicBezTo>
                  <a:pt x="2055" y="5202"/>
                  <a:pt x="2040" y="5216"/>
                  <a:pt x="2040" y="5231"/>
                </a:cubicBezTo>
                <a:lnTo>
                  <a:pt x="2098" y="5231"/>
                </a:lnTo>
                <a:cubicBezTo>
                  <a:pt x="2112" y="5231"/>
                  <a:pt x="2127" y="5245"/>
                  <a:pt x="2127" y="5259"/>
                </a:cubicBezTo>
                <a:cubicBezTo>
                  <a:pt x="2127" y="5259"/>
                  <a:pt x="2112" y="5288"/>
                  <a:pt x="2112" y="5288"/>
                </a:cubicBezTo>
                <a:lnTo>
                  <a:pt x="2055" y="5288"/>
                </a:lnTo>
                <a:cubicBezTo>
                  <a:pt x="2020" y="5311"/>
                  <a:pt x="1938" y="5353"/>
                  <a:pt x="1900" y="5353"/>
                </a:cubicBezTo>
                <a:cubicBezTo>
                  <a:pt x="1892" y="5353"/>
                  <a:pt x="1885" y="5351"/>
                  <a:pt x="1882" y="5346"/>
                </a:cubicBezTo>
                <a:cubicBezTo>
                  <a:pt x="1868" y="5331"/>
                  <a:pt x="1911" y="5288"/>
                  <a:pt x="1983" y="5274"/>
                </a:cubicBezTo>
                <a:lnTo>
                  <a:pt x="1969" y="5130"/>
                </a:lnTo>
                <a:lnTo>
                  <a:pt x="1969" y="5116"/>
                </a:lnTo>
                <a:cubicBezTo>
                  <a:pt x="1979" y="5116"/>
                  <a:pt x="2022" y="5140"/>
                  <a:pt x="2055" y="5140"/>
                </a:cubicBezTo>
                <a:cubicBezTo>
                  <a:pt x="2066" y="5140"/>
                  <a:pt x="2076" y="5137"/>
                  <a:pt x="2083" y="5130"/>
                </a:cubicBezTo>
                <a:cubicBezTo>
                  <a:pt x="2098" y="5116"/>
                  <a:pt x="2112" y="5101"/>
                  <a:pt x="2112" y="5101"/>
                </a:cubicBezTo>
                <a:close/>
                <a:moveTo>
                  <a:pt x="1710" y="5346"/>
                </a:moveTo>
                <a:cubicBezTo>
                  <a:pt x="1724" y="5360"/>
                  <a:pt x="1811" y="5389"/>
                  <a:pt x="1839" y="5389"/>
                </a:cubicBezTo>
                <a:cubicBezTo>
                  <a:pt x="1868" y="5389"/>
                  <a:pt x="1925" y="5403"/>
                  <a:pt x="1940" y="5403"/>
                </a:cubicBezTo>
                <a:cubicBezTo>
                  <a:pt x="1954" y="5417"/>
                  <a:pt x="1969" y="5432"/>
                  <a:pt x="1969" y="5446"/>
                </a:cubicBezTo>
                <a:cubicBezTo>
                  <a:pt x="1969" y="5446"/>
                  <a:pt x="1954" y="5446"/>
                  <a:pt x="1940" y="5461"/>
                </a:cubicBezTo>
                <a:lnTo>
                  <a:pt x="1925" y="5461"/>
                </a:lnTo>
                <a:cubicBezTo>
                  <a:pt x="1912" y="5458"/>
                  <a:pt x="1898" y="5457"/>
                  <a:pt x="1885" y="5457"/>
                </a:cubicBezTo>
                <a:cubicBezTo>
                  <a:pt x="1869" y="5457"/>
                  <a:pt x="1854" y="5458"/>
                  <a:pt x="1839" y="5458"/>
                </a:cubicBezTo>
                <a:cubicBezTo>
                  <a:pt x="1793" y="5458"/>
                  <a:pt x="1751" y="5450"/>
                  <a:pt x="1724" y="5389"/>
                </a:cubicBezTo>
                <a:lnTo>
                  <a:pt x="1710" y="5374"/>
                </a:lnTo>
                <a:cubicBezTo>
                  <a:pt x="1681" y="5360"/>
                  <a:pt x="1696" y="5346"/>
                  <a:pt x="1710" y="5346"/>
                </a:cubicBezTo>
                <a:close/>
                <a:moveTo>
                  <a:pt x="2415" y="5395"/>
                </a:moveTo>
                <a:cubicBezTo>
                  <a:pt x="2448" y="5395"/>
                  <a:pt x="2512" y="5440"/>
                  <a:pt x="2500" y="5475"/>
                </a:cubicBezTo>
                <a:lnTo>
                  <a:pt x="2457" y="5475"/>
                </a:lnTo>
                <a:cubicBezTo>
                  <a:pt x="2400" y="5461"/>
                  <a:pt x="2385" y="5417"/>
                  <a:pt x="2400" y="5403"/>
                </a:cubicBezTo>
                <a:cubicBezTo>
                  <a:pt x="2402" y="5398"/>
                  <a:pt x="2408" y="5395"/>
                  <a:pt x="2415" y="5395"/>
                </a:cubicBezTo>
                <a:close/>
                <a:moveTo>
                  <a:pt x="5935" y="5368"/>
                </a:moveTo>
                <a:cubicBezTo>
                  <a:pt x="5953" y="5368"/>
                  <a:pt x="5975" y="5390"/>
                  <a:pt x="5991" y="5432"/>
                </a:cubicBezTo>
                <a:lnTo>
                  <a:pt x="6006" y="5475"/>
                </a:lnTo>
                <a:cubicBezTo>
                  <a:pt x="6006" y="5489"/>
                  <a:pt x="6006" y="5518"/>
                  <a:pt x="5991" y="5518"/>
                </a:cubicBezTo>
                <a:cubicBezTo>
                  <a:pt x="5977" y="5518"/>
                  <a:pt x="5963" y="5518"/>
                  <a:pt x="5948" y="5504"/>
                </a:cubicBezTo>
                <a:cubicBezTo>
                  <a:pt x="5948" y="5489"/>
                  <a:pt x="5948" y="5475"/>
                  <a:pt x="5934" y="5461"/>
                </a:cubicBezTo>
                <a:lnTo>
                  <a:pt x="5905" y="5403"/>
                </a:lnTo>
                <a:cubicBezTo>
                  <a:pt x="5911" y="5379"/>
                  <a:pt x="5922" y="5368"/>
                  <a:pt x="5935" y="5368"/>
                </a:cubicBezTo>
                <a:close/>
                <a:moveTo>
                  <a:pt x="1796" y="5518"/>
                </a:moveTo>
                <a:lnTo>
                  <a:pt x="1825" y="5532"/>
                </a:lnTo>
                <a:cubicBezTo>
                  <a:pt x="1868" y="5547"/>
                  <a:pt x="1940" y="5575"/>
                  <a:pt x="1969" y="5604"/>
                </a:cubicBezTo>
                <a:lnTo>
                  <a:pt x="1954" y="5647"/>
                </a:lnTo>
                <a:lnTo>
                  <a:pt x="1940" y="5676"/>
                </a:lnTo>
                <a:cubicBezTo>
                  <a:pt x="1934" y="5687"/>
                  <a:pt x="1929" y="5692"/>
                  <a:pt x="1924" y="5692"/>
                </a:cubicBezTo>
                <a:cubicBezTo>
                  <a:pt x="1917" y="5692"/>
                  <a:pt x="1911" y="5679"/>
                  <a:pt x="1911" y="5662"/>
                </a:cubicBezTo>
                <a:cubicBezTo>
                  <a:pt x="1897" y="5633"/>
                  <a:pt x="1767" y="5575"/>
                  <a:pt x="1767" y="5561"/>
                </a:cubicBezTo>
                <a:cubicBezTo>
                  <a:pt x="1753" y="5561"/>
                  <a:pt x="1767" y="5532"/>
                  <a:pt x="1782" y="5518"/>
                </a:cubicBezTo>
                <a:close/>
                <a:moveTo>
                  <a:pt x="790" y="5651"/>
                </a:moveTo>
                <a:cubicBezTo>
                  <a:pt x="798" y="5651"/>
                  <a:pt x="812" y="5654"/>
                  <a:pt x="834" y="5662"/>
                </a:cubicBezTo>
                <a:lnTo>
                  <a:pt x="848" y="5676"/>
                </a:lnTo>
                <a:lnTo>
                  <a:pt x="877" y="5748"/>
                </a:lnTo>
                <a:cubicBezTo>
                  <a:pt x="934" y="5734"/>
                  <a:pt x="992" y="5719"/>
                  <a:pt x="1006" y="5719"/>
                </a:cubicBezTo>
                <a:cubicBezTo>
                  <a:pt x="1006" y="5719"/>
                  <a:pt x="1020" y="5748"/>
                  <a:pt x="1006" y="5762"/>
                </a:cubicBezTo>
                <a:lnTo>
                  <a:pt x="1006" y="5777"/>
                </a:lnTo>
                <a:lnTo>
                  <a:pt x="977" y="5820"/>
                </a:lnTo>
                <a:cubicBezTo>
                  <a:pt x="969" y="5812"/>
                  <a:pt x="959" y="5808"/>
                  <a:pt x="948" y="5808"/>
                </a:cubicBezTo>
                <a:cubicBezTo>
                  <a:pt x="920" y="5808"/>
                  <a:pt x="887" y="5832"/>
                  <a:pt x="877" y="5863"/>
                </a:cubicBezTo>
                <a:lnTo>
                  <a:pt x="848" y="5906"/>
                </a:lnTo>
                <a:lnTo>
                  <a:pt x="819" y="5906"/>
                </a:lnTo>
                <a:cubicBezTo>
                  <a:pt x="819" y="5906"/>
                  <a:pt x="805" y="5892"/>
                  <a:pt x="805" y="5892"/>
                </a:cubicBezTo>
                <a:lnTo>
                  <a:pt x="790" y="5820"/>
                </a:lnTo>
                <a:cubicBezTo>
                  <a:pt x="776" y="5805"/>
                  <a:pt x="776" y="5791"/>
                  <a:pt x="790" y="5777"/>
                </a:cubicBezTo>
                <a:cubicBezTo>
                  <a:pt x="805" y="5762"/>
                  <a:pt x="805" y="5676"/>
                  <a:pt x="790" y="5662"/>
                </a:cubicBezTo>
                <a:cubicBezTo>
                  <a:pt x="783" y="5654"/>
                  <a:pt x="783" y="5651"/>
                  <a:pt x="790" y="5651"/>
                </a:cubicBezTo>
                <a:close/>
                <a:moveTo>
                  <a:pt x="948" y="6064"/>
                </a:moveTo>
                <a:cubicBezTo>
                  <a:pt x="963" y="6064"/>
                  <a:pt x="977" y="6093"/>
                  <a:pt x="992" y="6093"/>
                </a:cubicBezTo>
                <a:cubicBezTo>
                  <a:pt x="992" y="6107"/>
                  <a:pt x="977" y="6121"/>
                  <a:pt x="963" y="6136"/>
                </a:cubicBezTo>
                <a:lnTo>
                  <a:pt x="934" y="6150"/>
                </a:lnTo>
                <a:cubicBezTo>
                  <a:pt x="905" y="6179"/>
                  <a:pt x="862" y="6193"/>
                  <a:pt x="848" y="6193"/>
                </a:cubicBezTo>
                <a:cubicBezTo>
                  <a:pt x="848" y="6179"/>
                  <a:pt x="891" y="6107"/>
                  <a:pt x="891" y="6064"/>
                </a:cubicBezTo>
                <a:cubicBezTo>
                  <a:pt x="891" y="6068"/>
                  <a:pt x="891" y="6073"/>
                  <a:pt x="891" y="6078"/>
                </a:cubicBezTo>
                <a:lnTo>
                  <a:pt x="948" y="6064"/>
                </a:lnTo>
                <a:close/>
                <a:moveTo>
                  <a:pt x="1961" y="7030"/>
                </a:moveTo>
                <a:cubicBezTo>
                  <a:pt x="1979" y="7030"/>
                  <a:pt x="2003" y="7053"/>
                  <a:pt x="2012" y="7070"/>
                </a:cubicBezTo>
                <a:cubicBezTo>
                  <a:pt x="2026" y="7084"/>
                  <a:pt x="2012" y="7127"/>
                  <a:pt x="1983" y="7141"/>
                </a:cubicBezTo>
                <a:lnTo>
                  <a:pt x="1954" y="7156"/>
                </a:lnTo>
                <a:lnTo>
                  <a:pt x="1940" y="7170"/>
                </a:lnTo>
                <a:cubicBezTo>
                  <a:pt x="1932" y="7174"/>
                  <a:pt x="1925" y="7176"/>
                  <a:pt x="1920" y="7176"/>
                </a:cubicBezTo>
                <a:cubicBezTo>
                  <a:pt x="1906" y="7176"/>
                  <a:pt x="1904" y="7163"/>
                  <a:pt x="1925" y="7141"/>
                </a:cubicBezTo>
                <a:lnTo>
                  <a:pt x="1940" y="7098"/>
                </a:lnTo>
                <a:lnTo>
                  <a:pt x="1940" y="7070"/>
                </a:lnTo>
                <a:cubicBezTo>
                  <a:pt x="1940" y="7041"/>
                  <a:pt x="1949" y="7030"/>
                  <a:pt x="1961" y="7030"/>
                </a:cubicBezTo>
                <a:close/>
                <a:moveTo>
                  <a:pt x="1868" y="7357"/>
                </a:moveTo>
                <a:cubicBezTo>
                  <a:pt x="1911" y="7386"/>
                  <a:pt x="1897" y="7429"/>
                  <a:pt x="1868" y="7443"/>
                </a:cubicBezTo>
                <a:cubicBezTo>
                  <a:pt x="1854" y="7458"/>
                  <a:pt x="1854" y="7472"/>
                  <a:pt x="1854" y="7486"/>
                </a:cubicBezTo>
                <a:lnTo>
                  <a:pt x="1868" y="7486"/>
                </a:lnTo>
                <a:cubicBezTo>
                  <a:pt x="1897" y="7486"/>
                  <a:pt x="1911" y="7501"/>
                  <a:pt x="1911" y="7529"/>
                </a:cubicBezTo>
                <a:cubicBezTo>
                  <a:pt x="1897" y="7544"/>
                  <a:pt x="1868" y="7544"/>
                  <a:pt x="1854" y="7544"/>
                </a:cubicBezTo>
                <a:cubicBezTo>
                  <a:pt x="1854" y="7544"/>
                  <a:pt x="1839" y="7529"/>
                  <a:pt x="1839" y="7529"/>
                </a:cubicBezTo>
                <a:lnTo>
                  <a:pt x="1796" y="7515"/>
                </a:lnTo>
                <a:cubicBezTo>
                  <a:pt x="1787" y="7553"/>
                  <a:pt x="1764" y="7573"/>
                  <a:pt x="1750" y="7573"/>
                </a:cubicBezTo>
                <a:cubicBezTo>
                  <a:pt x="1743" y="7573"/>
                  <a:pt x="1739" y="7568"/>
                  <a:pt x="1739" y="7558"/>
                </a:cubicBezTo>
                <a:lnTo>
                  <a:pt x="1724" y="7544"/>
                </a:lnTo>
                <a:lnTo>
                  <a:pt x="1724" y="7529"/>
                </a:lnTo>
                <a:cubicBezTo>
                  <a:pt x="1724" y="7515"/>
                  <a:pt x="1767" y="7486"/>
                  <a:pt x="1782" y="7486"/>
                </a:cubicBezTo>
                <a:cubicBezTo>
                  <a:pt x="1796" y="7472"/>
                  <a:pt x="1811" y="7472"/>
                  <a:pt x="1811" y="7458"/>
                </a:cubicBezTo>
                <a:lnTo>
                  <a:pt x="1667" y="7458"/>
                </a:lnTo>
                <a:cubicBezTo>
                  <a:pt x="1624" y="7458"/>
                  <a:pt x="1652" y="7400"/>
                  <a:pt x="1652" y="7371"/>
                </a:cubicBezTo>
                <a:cubicBezTo>
                  <a:pt x="1652" y="7362"/>
                  <a:pt x="1654" y="7357"/>
                  <a:pt x="1657" y="7357"/>
                </a:cubicBezTo>
                <a:cubicBezTo>
                  <a:pt x="1663" y="7357"/>
                  <a:pt x="1676" y="7380"/>
                  <a:pt x="1696" y="7429"/>
                </a:cubicBezTo>
                <a:lnTo>
                  <a:pt x="1724" y="7386"/>
                </a:lnTo>
                <a:cubicBezTo>
                  <a:pt x="1740" y="7370"/>
                  <a:pt x="1751" y="7366"/>
                  <a:pt x="1761" y="7366"/>
                </a:cubicBezTo>
                <a:cubicBezTo>
                  <a:pt x="1775" y="7366"/>
                  <a:pt x="1786" y="7374"/>
                  <a:pt x="1798" y="7374"/>
                </a:cubicBezTo>
                <a:cubicBezTo>
                  <a:pt x="1802" y="7374"/>
                  <a:pt x="1806" y="7374"/>
                  <a:pt x="1811" y="7371"/>
                </a:cubicBezTo>
                <a:lnTo>
                  <a:pt x="1868" y="7357"/>
                </a:lnTo>
                <a:close/>
                <a:moveTo>
                  <a:pt x="1049" y="8363"/>
                </a:moveTo>
                <a:cubicBezTo>
                  <a:pt x="1063" y="8377"/>
                  <a:pt x="1121" y="8391"/>
                  <a:pt x="1164" y="8391"/>
                </a:cubicBezTo>
                <a:lnTo>
                  <a:pt x="1178" y="8435"/>
                </a:lnTo>
                <a:cubicBezTo>
                  <a:pt x="1178" y="8449"/>
                  <a:pt x="1150" y="8478"/>
                  <a:pt x="1150" y="8506"/>
                </a:cubicBezTo>
                <a:cubicBezTo>
                  <a:pt x="1150" y="8534"/>
                  <a:pt x="1143" y="8543"/>
                  <a:pt x="1135" y="8543"/>
                </a:cubicBezTo>
                <a:cubicBezTo>
                  <a:pt x="1121" y="8543"/>
                  <a:pt x="1101" y="8521"/>
                  <a:pt x="1092" y="8521"/>
                </a:cubicBezTo>
                <a:lnTo>
                  <a:pt x="1078" y="8535"/>
                </a:lnTo>
                <a:cubicBezTo>
                  <a:pt x="1072" y="8541"/>
                  <a:pt x="1068" y="8543"/>
                  <a:pt x="1066" y="8543"/>
                </a:cubicBezTo>
                <a:cubicBezTo>
                  <a:pt x="1055" y="8543"/>
                  <a:pt x="1066" y="8504"/>
                  <a:pt x="1078" y="8492"/>
                </a:cubicBezTo>
                <a:cubicBezTo>
                  <a:pt x="1107" y="8478"/>
                  <a:pt x="1107" y="8463"/>
                  <a:pt x="1078" y="8449"/>
                </a:cubicBezTo>
                <a:cubicBezTo>
                  <a:pt x="1063" y="8449"/>
                  <a:pt x="992" y="8406"/>
                  <a:pt x="992" y="8391"/>
                </a:cubicBezTo>
                <a:lnTo>
                  <a:pt x="992" y="8377"/>
                </a:lnTo>
                <a:cubicBezTo>
                  <a:pt x="992" y="8363"/>
                  <a:pt x="1020" y="8363"/>
                  <a:pt x="1035" y="8363"/>
                </a:cubicBezTo>
                <a:close/>
                <a:moveTo>
                  <a:pt x="1229" y="9079"/>
                </a:moveTo>
                <a:cubicBezTo>
                  <a:pt x="1232" y="9079"/>
                  <a:pt x="1235" y="9080"/>
                  <a:pt x="1236" y="9081"/>
                </a:cubicBezTo>
                <a:cubicBezTo>
                  <a:pt x="1236" y="9095"/>
                  <a:pt x="1236" y="9124"/>
                  <a:pt x="1221" y="9124"/>
                </a:cubicBezTo>
                <a:cubicBezTo>
                  <a:pt x="1164" y="9139"/>
                  <a:pt x="1164" y="9153"/>
                  <a:pt x="1193" y="9196"/>
                </a:cubicBezTo>
                <a:lnTo>
                  <a:pt x="1207" y="9210"/>
                </a:lnTo>
                <a:cubicBezTo>
                  <a:pt x="1207" y="9239"/>
                  <a:pt x="1178" y="9253"/>
                  <a:pt x="1178" y="9253"/>
                </a:cubicBezTo>
                <a:cubicBezTo>
                  <a:pt x="1164" y="9253"/>
                  <a:pt x="1135" y="9253"/>
                  <a:pt x="1107" y="9239"/>
                </a:cubicBezTo>
                <a:lnTo>
                  <a:pt x="1107" y="9297"/>
                </a:lnTo>
                <a:cubicBezTo>
                  <a:pt x="1107" y="9325"/>
                  <a:pt x="1107" y="9340"/>
                  <a:pt x="1107" y="9354"/>
                </a:cubicBezTo>
                <a:lnTo>
                  <a:pt x="1078" y="9368"/>
                </a:lnTo>
                <a:cubicBezTo>
                  <a:pt x="1063" y="9383"/>
                  <a:pt x="1006" y="9383"/>
                  <a:pt x="992" y="9383"/>
                </a:cubicBezTo>
                <a:cubicBezTo>
                  <a:pt x="977" y="9383"/>
                  <a:pt x="977" y="9354"/>
                  <a:pt x="977" y="9325"/>
                </a:cubicBezTo>
                <a:lnTo>
                  <a:pt x="1006" y="9325"/>
                </a:lnTo>
                <a:cubicBezTo>
                  <a:pt x="1020" y="9311"/>
                  <a:pt x="1035" y="9297"/>
                  <a:pt x="1049" y="9282"/>
                </a:cubicBezTo>
                <a:lnTo>
                  <a:pt x="1049" y="9268"/>
                </a:lnTo>
                <a:cubicBezTo>
                  <a:pt x="1049" y="9253"/>
                  <a:pt x="1020" y="9239"/>
                  <a:pt x="1006" y="9239"/>
                </a:cubicBezTo>
                <a:lnTo>
                  <a:pt x="992" y="9253"/>
                </a:lnTo>
                <a:lnTo>
                  <a:pt x="977" y="9253"/>
                </a:lnTo>
                <a:cubicBezTo>
                  <a:pt x="977" y="9268"/>
                  <a:pt x="963" y="9282"/>
                  <a:pt x="934" y="9282"/>
                </a:cubicBezTo>
                <a:lnTo>
                  <a:pt x="934" y="9268"/>
                </a:lnTo>
                <a:lnTo>
                  <a:pt x="920" y="9225"/>
                </a:lnTo>
                <a:cubicBezTo>
                  <a:pt x="934" y="9182"/>
                  <a:pt x="977" y="9139"/>
                  <a:pt x="1020" y="9139"/>
                </a:cubicBezTo>
                <a:cubicBezTo>
                  <a:pt x="1073" y="9139"/>
                  <a:pt x="1196" y="9079"/>
                  <a:pt x="1229" y="9079"/>
                </a:cubicBezTo>
                <a:close/>
                <a:moveTo>
                  <a:pt x="1239" y="9323"/>
                </a:moveTo>
                <a:cubicBezTo>
                  <a:pt x="1253" y="9323"/>
                  <a:pt x="1271" y="9331"/>
                  <a:pt x="1279" y="9340"/>
                </a:cubicBezTo>
                <a:lnTo>
                  <a:pt x="1293" y="9383"/>
                </a:lnTo>
                <a:cubicBezTo>
                  <a:pt x="1293" y="9440"/>
                  <a:pt x="1279" y="9483"/>
                  <a:pt x="1250" y="9498"/>
                </a:cubicBezTo>
                <a:lnTo>
                  <a:pt x="1236" y="9483"/>
                </a:lnTo>
                <a:cubicBezTo>
                  <a:pt x="1221" y="9483"/>
                  <a:pt x="1193" y="9455"/>
                  <a:pt x="1193" y="9440"/>
                </a:cubicBezTo>
                <a:cubicBezTo>
                  <a:pt x="1178" y="9433"/>
                  <a:pt x="1171" y="9429"/>
                  <a:pt x="1164" y="9429"/>
                </a:cubicBezTo>
                <a:cubicBezTo>
                  <a:pt x="1157" y="9429"/>
                  <a:pt x="1150" y="9433"/>
                  <a:pt x="1135" y="9440"/>
                </a:cubicBezTo>
                <a:lnTo>
                  <a:pt x="1135" y="9455"/>
                </a:lnTo>
                <a:cubicBezTo>
                  <a:pt x="1107" y="9440"/>
                  <a:pt x="1107" y="9412"/>
                  <a:pt x="1135" y="9397"/>
                </a:cubicBezTo>
                <a:lnTo>
                  <a:pt x="1164" y="9397"/>
                </a:lnTo>
                <a:cubicBezTo>
                  <a:pt x="1193" y="9383"/>
                  <a:pt x="1207" y="9383"/>
                  <a:pt x="1221" y="9340"/>
                </a:cubicBezTo>
                <a:cubicBezTo>
                  <a:pt x="1221" y="9328"/>
                  <a:pt x="1229" y="9323"/>
                  <a:pt x="1239" y="9323"/>
                </a:cubicBezTo>
                <a:close/>
                <a:moveTo>
                  <a:pt x="1558" y="11101"/>
                </a:moveTo>
                <a:cubicBezTo>
                  <a:pt x="1565" y="11101"/>
                  <a:pt x="1573" y="11103"/>
                  <a:pt x="1581" y="11107"/>
                </a:cubicBezTo>
                <a:cubicBezTo>
                  <a:pt x="1609" y="11121"/>
                  <a:pt x="1595" y="11136"/>
                  <a:pt x="1581" y="11164"/>
                </a:cubicBezTo>
                <a:lnTo>
                  <a:pt x="1566" y="11179"/>
                </a:lnTo>
                <a:cubicBezTo>
                  <a:pt x="1564" y="11181"/>
                  <a:pt x="1562" y="11184"/>
                  <a:pt x="1563" y="11188"/>
                </a:cubicBezTo>
                <a:lnTo>
                  <a:pt x="1563" y="11188"/>
                </a:lnTo>
                <a:cubicBezTo>
                  <a:pt x="1550" y="11185"/>
                  <a:pt x="1536" y="11182"/>
                  <a:pt x="1523" y="11179"/>
                </a:cubicBezTo>
                <a:lnTo>
                  <a:pt x="1523" y="11136"/>
                </a:lnTo>
                <a:cubicBezTo>
                  <a:pt x="1523" y="11115"/>
                  <a:pt x="1539" y="11101"/>
                  <a:pt x="1558" y="11101"/>
                </a:cubicBezTo>
                <a:close/>
                <a:moveTo>
                  <a:pt x="1583" y="10487"/>
                </a:moveTo>
                <a:cubicBezTo>
                  <a:pt x="1586" y="10487"/>
                  <a:pt x="1590" y="10487"/>
                  <a:pt x="1595" y="10489"/>
                </a:cubicBezTo>
                <a:cubicBezTo>
                  <a:pt x="1638" y="10489"/>
                  <a:pt x="1681" y="10503"/>
                  <a:pt x="1710" y="10532"/>
                </a:cubicBezTo>
                <a:lnTo>
                  <a:pt x="1739" y="10575"/>
                </a:lnTo>
                <a:cubicBezTo>
                  <a:pt x="1711" y="10603"/>
                  <a:pt x="1689" y="10619"/>
                  <a:pt x="1673" y="10619"/>
                </a:cubicBezTo>
                <a:cubicBezTo>
                  <a:pt x="1664" y="10619"/>
                  <a:pt x="1658" y="10614"/>
                  <a:pt x="1652" y="10604"/>
                </a:cubicBezTo>
                <a:lnTo>
                  <a:pt x="1652" y="10575"/>
                </a:lnTo>
                <a:cubicBezTo>
                  <a:pt x="1652" y="10561"/>
                  <a:pt x="1638" y="10547"/>
                  <a:pt x="1624" y="10547"/>
                </a:cubicBezTo>
                <a:cubicBezTo>
                  <a:pt x="1609" y="10547"/>
                  <a:pt x="1595" y="10561"/>
                  <a:pt x="1595" y="10575"/>
                </a:cubicBezTo>
                <a:lnTo>
                  <a:pt x="1581" y="10618"/>
                </a:lnTo>
                <a:cubicBezTo>
                  <a:pt x="1581" y="10661"/>
                  <a:pt x="1581" y="10705"/>
                  <a:pt x="1581" y="10705"/>
                </a:cubicBezTo>
                <a:cubicBezTo>
                  <a:pt x="1581" y="10705"/>
                  <a:pt x="1638" y="10733"/>
                  <a:pt x="1652" y="10733"/>
                </a:cubicBezTo>
                <a:cubicBezTo>
                  <a:pt x="1658" y="10731"/>
                  <a:pt x="1664" y="10729"/>
                  <a:pt x="1669" y="10729"/>
                </a:cubicBezTo>
                <a:cubicBezTo>
                  <a:pt x="1696" y="10729"/>
                  <a:pt x="1724" y="10753"/>
                  <a:pt x="1724" y="10776"/>
                </a:cubicBezTo>
                <a:cubicBezTo>
                  <a:pt x="1724" y="10791"/>
                  <a:pt x="1739" y="10820"/>
                  <a:pt x="1739" y="10834"/>
                </a:cubicBezTo>
                <a:lnTo>
                  <a:pt x="1724" y="10848"/>
                </a:lnTo>
                <a:cubicBezTo>
                  <a:pt x="1724" y="10877"/>
                  <a:pt x="1710" y="10920"/>
                  <a:pt x="1724" y="10949"/>
                </a:cubicBezTo>
                <a:cubicBezTo>
                  <a:pt x="1724" y="10992"/>
                  <a:pt x="1753" y="11049"/>
                  <a:pt x="1753" y="11092"/>
                </a:cubicBezTo>
                <a:lnTo>
                  <a:pt x="1739" y="11136"/>
                </a:lnTo>
                <a:cubicBezTo>
                  <a:pt x="1729" y="11174"/>
                  <a:pt x="1681" y="11193"/>
                  <a:pt x="1621" y="11193"/>
                </a:cubicBezTo>
                <a:cubicBezTo>
                  <a:pt x="1609" y="11193"/>
                  <a:pt x="1598" y="11192"/>
                  <a:pt x="1586" y="11191"/>
                </a:cubicBezTo>
                <a:lnTo>
                  <a:pt x="1586" y="11191"/>
                </a:lnTo>
                <a:cubicBezTo>
                  <a:pt x="1604" y="11153"/>
                  <a:pt x="1631" y="11108"/>
                  <a:pt x="1638" y="11078"/>
                </a:cubicBezTo>
                <a:cubicBezTo>
                  <a:pt x="1662" y="11043"/>
                  <a:pt x="1676" y="11017"/>
                  <a:pt x="1672" y="11017"/>
                </a:cubicBezTo>
                <a:lnTo>
                  <a:pt x="1672" y="11017"/>
                </a:lnTo>
                <a:cubicBezTo>
                  <a:pt x="1671" y="11017"/>
                  <a:pt x="1669" y="11018"/>
                  <a:pt x="1667" y="11021"/>
                </a:cubicBezTo>
                <a:lnTo>
                  <a:pt x="1652" y="11021"/>
                </a:lnTo>
                <a:cubicBezTo>
                  <a:pt x="1631" y="11031"/>
                  <a:pt x="1618" y="11065"/>
                  <a:pt x="1595" y="11065"/>
                </a:cubicBezTo>
                <a:cubicBezTo>
                  <a:pt x="1587" y="11065"/>
                  <a:pt x="1578" y="11061"/>
                  <a:pt x="1566" y="11049"/>
                </a:cubicBezTo>
                <a:cubicBezTo>
                  <a:pt x="1538" y="11021"/>
                  <a:pt x="1595" y="11006"/>
                  <a:pt x="1595" y="10978"/>
                </a:cubicBezTo>
                <a:lnTo>
                  <a:pt x="1581" y="10963"/>
                </a:lnTo>
                <a:cubicBezTo>
                  <a:pt x="1566" y="10934"/>
                  <a:pt x="1581" y="10863"/>
                  <a:pt x="1609" y="10834"/>
                </a:cubicBezTo>
                <a:cubicBezTo>
                  <a:pt x="1638" y="10805"/>
                  <a:pt x="1566" y="10776"/>
                  <a:pt x="1552" y="10776"/>
                </a:cubicBezTo>
                <a:cubicBezTo>
                  <a:pt x="1538" y="10776"/>
                  <a:pt x="1480" y="10748"/>
                  <a:pt x="1494" y="10719"/>
                </a:cubicBezTo>
                <a:cubicBezTo>
                  <a:pt x="1509" y="10705"/>
                  <a:pt x="1523" y="10676"/>
                  <a:pt x="1523" y="10661"/>
                </a:cubicBezTo>
                <a:cubicBezTo>
                  <a:pt x="1466" y="10604"/>
                  <a:pt x="1523" y="10575"/>
                  <a:pt x="1552" y="10547"/>
                </a:cubicBezTo>
                <a:cubicBezTo>
                  <a:pt x="1565" y="10534"/>
                  <a:pt x="1555" y="10487"/>
                  <a:pt x="1583" y="10487"/>
                </a:cubicBezTo>
                <a:close/>
                <a:moveTo>
                  <a:pt x="1578" y="11209"/>
                </a:moveTo>
                <a:lnTo>
                  <a:pt x="1578" y="11209"/>
                </a:lnTo>
                <a:cubicBezTo>
                  <a:pt x="1589" y="11216"/>
                  <a:pt x="1605" y="11222"/>
                  <a:pt x="1624" y="11222"/>
                </a:cubicBezTo>
                <a:lnTo>
                  <a:pt x="1652" y="11251"/>
                </a:lnTo>
                <a:lnTo>
                  <a:pt x="1681" y="11265"/>
                </a:lnTo>
                <a:cubicBezTo>
                  <a:pt x="1687" y="11253"/>
                  <a:pt x="1698" y="11248"/>
                  <a:pt x="1712" y="11248"/>
                </a:cubicBezTo>
                <a:cubicBezTo>
                  <a:pt x="1729" y="11248"/>
                  <a:pt x="1751" y="11257"/>
                  <a:pt x="1767" y="11265"/>
                </a:cubicBezTo>
                <a:lnTo>
                  <a:pt x="1782" y="11294"/>
                </a:lnTo>
                <a:cubicBezTo>
                  <a:pt x="1782" y="11294"/>
                  <a:pt x="1767" y="11308"/>
                  <a:pt x="1753" y="11322"/>
                </a:cubicBezTo>
                <a:lnTo>
                  <a:pt x="1624" y="11279"/>
                </a:lnTo>
                <a:lnTo>
                  <a:pt x="1581" y="11265"/>
                </a:lnTo>
                <a:cubicBezTo>
                  <a:pt x="1563" y="11259"/>
                  <a:pt x="1567" y="11237"/>
                  <a:pt x="1578" y="11209"/>
                </a:cubicBezTo>
                <a:close/>
                <a:moveTo>
                  <a:pt x="1711" y="11374"/>
                </a:moveTo>
                <a:cubicBezTo>
                  <a:pt x="1724" y="11374"/>
                  <a:pt x="1739" y="11384"/>
                  <a:pt x="1739" y="11394"/>
                </a:cubicBezTo>
                <a:cubicBezTo>
                  <a:pt x="1739" y="11394"/>
                  <a:pt x="1710" y="11452"/>
                  <a:pt x="1739" y="11452"/>
                </a:cubicBezTo>
                <a:cubicBezTo>
                  <a:pt x="1767" y="11466"/>
                  <a:pt x="1767" y="11567"/>
                  <a:pt x="1767" y="11595"/>
                </a:cubicBezTo>
                <a:cubicBezTo>
                  <a:pt x="1753" y="11638"/>
                  <a:pt x="1753" y="11682"/>
                  <a:pt x="1753" y="11696"/>
                </a:cubicBezTo>
                <a:lnTo>
                  <a:pt x="1767" y="11710"/>
                </a:lnTo>
                <a:lnTo>
                  <a:pt x="1782" y="11725"/>
                </a:lnTo>
                <a:cubicBezTo>
                  <a:pt x="1796" y="11725"/>
                  <a:pt x="1767" y="11739"/>
                  <a:pt x="1753" y="11739"/>
                </a:cubicBezTo>
                <a:cubicBezTo>
                  <a:pt x="1739" y="11739"/>
                  <a:pt x="1724" y="11696"/>
                  <a:pt x="1710" y="11638"/>
                </a:cubicBezTo>
                <a:lnTo>
                  <a:pt x="1696" y="11581"/>
                </a:lnTo>
                <a:lnTo>
                  <a:pt x="1696" y="11538"/>
                </a:lnTo>
                <a:cubicBezTo>
                  <a:pt x="1696" y="11495"/>
                  <a:pt x="1681" y="11437"/>
                  <a:pt x="1681" y="11409"/>
                </a:cubicBezTo>
                <a:lnTo>
                  <a:pt x="1681" y="11394"/>
                </a:lnTo>
                <a:lnTo>
                  <a:pt x="1696" y="11380"/>
                </a:lnTo>
                <a:cubicBezTo>
                  <a:pt x="1700" y="11376"/>
                  <a:pt x="1705" y="11374"/>
                  <a:pt x="1711" y="11374"/>
                </a:cubicBezTo>
                <a:close/>
                <a:moveTo>
                  <a:pt x="1351" y="11380"/>
                </a:moveTo>
                <a:cubicBezTo>
                  <a:pt x="1423" y="11380"/>
                  <a:pt x="1494" y="11394"/>
                  <a:pt x="1523" y="11409"/>
                </a:cubicBezTo>
                <a:lnTo>
                  <a:pt x="1538" y="11423"/>
                </a:lnTo>
                <a:cubicBezTo>
                  <a:pt x="1552" y="11437"/>
                  <a:pt x="1566" y="11452"/>
                  <a:pt x="1581" y="11452"/>
                </a:cubicBezTo>
                <a:cubicBezTo>
                  <a:pt x="1609" y="11466"/>
                  <a:pt x="1624" y="11495"/>
                  <a:pt x="1624" y="11523"/>
                </a:cubicBezTo>
                <a:cubicBezTo>
                  <a:pt x="1624" y="11567"/>
                  <a:pt x="1624" y="11610"/>
                  <a:pt x="1667" y="11653"/>
                </a:cubicBezTo>
                <a:lnTo>
                  <a:pt x="1710" y="11682"/>
                </a:lnTo>
                <a:cubicBezTo>
                  <a:pt x="1667" y="11710"/>
                  <a:pt x="1667" y="11739"/>
                  <a:pt x="1710" y="11768"/>
                </a:cubicBezTo>
                <a:lnTo>
                  <a:pt x="1710" y="11796"/>
                </a:lnTo>
                <a:lnTo>
                  <a:pt x="1724" y="11825"/>
                </a:lnTo>
                <a:cubicBezTo>
                  <a:pt x="1722" y="11829"/>
                  <a:pt x="1720" y="11832"/>
                  <a:pt x="1719" y="11836"/>
                </a:cubicBezTo>
                <a:lnTo>
                  <a:pt x="1719" y="11836"/>
                </a:lnTo>
                <a:cubicBezTo>
                  <a:pt x="1691" y="11849"/>
                  <a:pt x="1659" y="11865"/>
                  <a:pt x="1624" y="11883"/>
                </a:cubicBezTo>
                <a:lnTo>
                  <a:pt x="1609" y="11868"/>
                </a:lnTo>
                <a:cubicBezTo>
                  <a:pt x="1581" y="11854"/>
                  <a:pt x="1552" y="11840"/>
                  <a:pt x="1581" y="11782"/>
                </a:cubicBezTo>
                <a:lnTo>
                  <a:pt x="1609" y="11753"/>
                </a:lnTo>
                <a:cubicBezTo>
                  <a:pt x="1552" y="11739"/>
                  <a:pt x="1365" y="11725"/>
                  <a:pt x="1336" y="11667"/>
                </a:cubicBezTo>
                <a:cubicBezTo>
                  <a:pt x="1293" y="11624"/>
                  <a:pt x="1351" y="11581"/>
                  <a:pt x="1380" y="11581"/>
                </a:cubicBezTo>
                <a:cubicBezTo>
                  <a:pt x="1408" y="11581"/>
                  <a:pt x="1423" y="11624"/>
                  <a:pt x="1423" y="11638"/>
                </a:cubicBezTo>
                <a:cubicBezTo>
                  <a:pt x="1423" y="11650"/>
                  <a:pt x="1470" y="11671"/>
                  <a:pt x="1495" y="11671"/>
                </a:cubicBezTo>
                <a:cubicBezTo>
                  <a:pt x="1501" y="11671"/>
                  <a:pt x="1506" y="11670"/>
                  <a:pt x="1509" y="11667"/>
                </a:cubicBezTo>
                <a:cubicBezTo>
                  <a:pt x="1523" y="11653"/>
                  <a:pt x="1566" y="11595"/>
                  <a:pt x="1552" y="11581"/>
                </a:cubicBezTo>
                <a:cubicBezTo>
                  <a:pt x="1538" y="11552"/>
                  <a:pt x="1509" y="11509"/>
                  <a:pt x="1480" y="11466"/>
                </a:cubicBezTo>
                <a:lnTo>
                  <a:pt x="1451" y="11423"/>
                </a:lnTo>
                <a:cubicBezTo>
                  <a:pt x="1446" y="11418"/>
                  <a:pt x="1439" y="11414"/>
                  <a:pt x="1432" y="11414"/>
                </a:cubicBezTo>
                <a:cubicBezTo>
                  <a:pt x="1420" y="11414"/>
                  <a:pt x="1408" y="11424"/>
                  <a:pt x="1408" y="11452"/>
                </a:cubicBezTo>
                <a:lnTo>
                  <a:pt x="1394" y="11495"/>
                </a:lnTo>
                <a:cubicBezTo>
                  <a:pt x="1380" y="11480"/>
                  <a:pt x="1336" y="11452"/>
                  <a:pt x="1336" y="11423"/>
                </a:cubicBezTo>
                <a:lnTo>
                  <a:pt x="1336" y="11409"/>
                </a:lnTo>
                <a:lnTo>
                  <a:pt x="1351" y="11380"/>
                </a:lnTo>
                <a:close/>
                <a:moveTo>
                  <a:pt x="1854" y="11868"/>
                </a:moveTo>
                <a:lnTo>
                  <a:pt x="1825" y="11911"/>
                </a:lnTo>
                <a:lnTo>
                  <a:pt x="1782" y="11955"/>
                </a:lnTo>
                <a:cubicBezTo>
                  <a:pt x="1777" y="11956"/>
                  <a:pt x="1772" y="11956"/>
                  <a:pt x="1767" y="11956"/>
                </a:cubicBezTo>
                <a:cubicBezTo>
                  <a:pt x="1722" y="11956"/>
                  <a:pt x="1711" y="11897"/>
                  <a:pt x="1724" y="11897"/>
                </a:cubicBezTo>
                <a:cubicBezTo>
                  <a:pt x="1729" y="11892"/>
                  <a:pt x="1740" y="11882"/>
                  <a:pt x="1752" y="11870"/>
                </a:cubicBezTo>
                <a:lnTo>
                  <a:pt x="1752" y="11870"/>
                </a:lnTo>
                <a:cubicBezTo>
                  <a:pt x="1763" y="11872"/>
                  <a:pt x="1777" y="11874"/>
                  <a:pt x="1793" y="11874"/>
                </a:cubicBezTo>
                <a:cubicBezTo>
                  <a:pt x="1811" y="11874"/>
                  <a:pt x="1832" y="11872"/>
                  <a:pt x="1854" y="11868"/>
                </a:cubicBezTo>
                <a:close/>
                <a:moveTo>
                  <a:pt x="1597" y="11981"/>
                </a:moveTo>
                <a:cubicBezTo>
                  <a:pt x="1601" y="11981"/>
                  <a:pt x="1605" y="11982"/>
                  <a:pt x="1609" y="11983"/>
                </a:cubicBezTo>
                <a:lnTo>
                  <a:pt x="1638" y="12012"/>
                </a:lnTo>
                <a:lnTo>
                  <a:pt x="1681" y="12026"/>
                </a:lnTo>
                <a:cubicBezTo>
                  <a:pt x="1669" y="12076"/>
                  <a:pt x="1667" y="12115"/>
                  <a:pt x="1686" y="12115"/>
                </a:cubicBezTo>
                <a:cubicBezTo>
                  <a:pt x="1689" y="12115"/>
                  <a:pt x="1692" y="12114"/>
                  <a:pt x="1696" y="12113"/>
                </a:cubicBezTo>
                <a:cubicBezTo>
                  <a:pt x="1710" y="12113"/>
                  <a:pt x="1782" y="12012"/>
                  <a:pt x="1811" y="11998"/>
                </a:cubicBezTo>
                <a:cubicBezTo>
                  <a:pt x="1814" y="11994"/>
                  <a:pt x="1818" y="11992"/>
                  <a:pt x="1822" y="11992"/>
                </a:cubicBezTo>
                <a:cubicBezTo>
                  <a:pt x="1832" y="11992"/>
                  <a:pt x="1839" y="12005"/>
                  <a:pt x="1839" y="12026"/>
                </a:cubicBezTo>
                <a:lnTo>
                  <a:pt x="1839" y="12055"/>
                </a:lnTo>
                <a:lnTo>
                  <a:pt x="1839" y="12098"/>
                </a:lnTo>
                <a:cubicBezTo>
                  <a:pt x="1811" y="12113"/>
                  <a:pt x="1782" y="12141"/>
                  <a:pt x="1767" y="12156"/>
                </a:cubicBezTo>
                <a:lnTo>
                  <a:pt x="1767" y="12170"/>
                </a:lnTo>
                <a:lnTo>
                  <a:pt x="1696" y="12242"/>
                </a:lnTo>
                <a:cubicBezTo>
                  <a:pt x="1652" y="12199"/>
                  <a:pt x="1595" y="12184"/>
                  <a:pt x="1595" y="12184"/>
                </a:cubicBezTo>
                <a:cubicBezTo>
                  <a:pt x="1581" y="12184"/>
                  <a:pt x="1566" y="12184"/>
                  <a:pt x="1566" y="12156"/>
                </a:cubicBezTo>
                <a:lnTo>
                  <a:pt x="1566" y="12141"/>
                </a:lnTo>
                <a:lnTo>
                  <a:pt x="1566" y="12113"/>
                </a:lnTo>
                <a:cubicBezTo>
                  <a:pt x="1553" y="12035"/>
                  <a:pt x="1564" y="11981"/>
                  <a:pt x="1597" y="11981"/>
                </a:cubicBezTo>
                <a:close/>
                <a:moveTo>
                  <a:pt x="1437" y="12494"/>
                </a:moveTo>
                <a:cubicBezTo>
                  <a:pt x="1442" y="12494"/>
                  <a:pt x="1447" y="12496"/>
                  <a:pt x="1451" y="12500"/>
                </a:cubicBezTo>
                <a:cubicBezTo>
                  <a:pt x="1466" y="12500"/>
                  <a:pt x="1466" y="12529"/>
                  <a:pt x="1466" y="12544"/>
                </a:cubicBezTo>
                <a:cubicBezTo>
                  <a:pt x="1451" y="12558"/>
                  <a:pt x="1437" y="12587"/>
                  <a:pt x="1437" y="12601"/>
                </a:cubicBezTo>
                <a:lnTo>
                  <a:pt x="1408" y="12659"/>
                </a:lnTo>
                <a:cubicBezTo>
                  <a:pt x="1466" y="12702"/>
                  <a:pt x="1494" y="12745"/>
                  <a:pt x="1466" y="12745"/>
                </a:cubicBezTo>
                <a:cubicBezTo>
                  <a:pt x="1463" y="12747"/>
                  <a:pt x="1459" y="12749"/>
                  <a:pt x="1455" y="12749"/>
                </a:cubicBezTo>
                <a:cubicBezTo>
                  <a:pt x="1436" y="12749"/>
                  <a:pt x="1405" y="12728"/>
                  <a:pt x="1394" y="12716"/>
                </a:cubicBezTo>
                <a:cubicBezTo>
                  <a:pt x="1394" y="12702"/>
                  <a:pt x="1380" y="12687"/>
                  <a:pt x="1365" y="12687"/>
                </a:cubicBezTo>
                <a:lnTo>
                  <a:pt x="1365" y="12702"/>
                </a:lnTo>
                <a:lnTo>
                  <a:pt x="1365" y="12730"/>
                </a:lnTo>
                <a:cubicBezTo>
                  <a:pt x="1351" y="12730"/>
                  <a:pt x="1293" y="12716"/>
                  <a:pt x="1293" y="12702"/>
                </a:cubicBezTo>
                <a:cubicBezTo>
                  <a:pt x="1308" y="12673"/>
                  <a:pt x="1336" y="12630"/>
                  <a:pt x="1365" y="12587"/>
                </a:cubicBezTo>
                <a:lnTo>
                  <a:pt x="1365" y="12529"/>
                </a:lnTo>
                <a:cubicBezTo>
                  <a:pt x="1380" y="12515"/>
                  <a:pt x="1394" y="12500"/>
                  <a:pt x="1408" y="12500"/>
                </a:cubicBezTo>
                <a:cubicBezTo>
                  <a:pt x="1418" y="12500"/>
                  <a:pt x="1427" y="12494"/>
                  <a:pt x="1437" y="12494"/>
                </a:cubicBezTo>
                <a:close/>
                <a:moveTo>
                  <a:pt x="1710" y="12256"/>
                </a:moveTo>
                <a:cubicBezTo>
                  <a:pt x="1753" y="12256"/>
                  <a:pt x="1796" y="12271"/>
                  <a:pt x="1811" y="12271"/>
                </a:cubicBezTo>
                <a:lnTo>
                  <a:pt x="1811" y="12285"/>
                </a:lnTo>
                <a:lnTo>
                  <a:pt x="1811" y="12299"/>
                </a:lnTo>
                <a:cubicBezTo>
                  <a:pt x="1796" y="12314"/>
                  <a:pt x="1753" y="12342"/>
                  <a:pt x="1724" y="12371"/>
                </a:cubicBezTo>
                <a:lnTo>
                  <a:pt x="1753" y="12429"/>
                </a:lnTo>
                <a:lnTo>
                  <a:pt x="1753" y="12443"/>
                </a:lnTo>
                <a:cubicBezTo>
                  <a:pt x="1742" y="12475"/>
                  <a:pt x="1764" y="12491"/>
                  <a:pt x="1787" y="12491"/>
                </a:cubicBezTo>
                <a:cubicBezTo>
                  <a:pt x="1795" y="12491"/>
                  <a:pt x="1803" y="12490"/>
                  <a:pt x="1811" y="12486"/>
                </a:cubicBezTo>
                <a:cubicBezTo>
                  <a:pt x="1825" y="12486"/>
                  <a:pt x="1825" y="12457"/>
                  <a:pt x="1811" y="12443"/>
                </a:cubicBezTo>
                <a:lnTo>
                  <a:pt x="1811" y="12429"/>
                </a:lnTo>
                <a:cubicBezTo>
                  <a:pt x="1811" y="12414"/>
                  <a:pt x="1825" y="12400"/>
                  <a:pt x="1839" y="12386"/>
                </a:cubicBezTo>
                <a:cubicBezTo>
                  <a:pt x="1854" y="12386"/>
                  <a:pt x="1868" y="12400"/>
                  <a:pt x="1868" y="12400"/>
                </a:cubicBezTo>
                <a:lnTo>
                  <a:pt x="1882" y="12443"/>
                </a:lnTo>
                <a:cubicBezTo>
                  <a:pt x="1897" y="12500"/>
                  <a:pt x="1882" y="12558"/>
                  <a:pt x="1868" y="12572"/>
                </a:cubicBezTo>
                <a:lnTo>
                  <a:pt x="1811" y="12572"/>
                </a:lnTo>
                <a:cubicBezTo>
                  <a:pt x="1805" y="12570"/>
                  <a:pt x="1798" y="12569"/>
                  <a:pt x="1792" y="12569"/>
                </a:cubicBezTo>
                <a:cubicBezTo>
                  <a:pt x="1752" y="12569"/>
                  <a:pt x="1708" y="12603"/>
                  <a:pt x="1696" y="12615"/>
                </a:cubicBezTo>
                <a:cubicBezTo>
                  <a:pt x="1696" y="12630"/>
                  <a:pt x="1710" y="12730"/>
                  <a:pt x="1739" y="12759"/>
                </a:cubicBezTo>
                <a:cubicBezTo>
                  <a:pt x="1753" y="12773"/>
                  <a:pt x="1739" y="12788"/>
                  <a:pt x="1724" y="12788"/>
                </a:cubicBezTo>
                <a:cubicBezTo>
                  <a:pt x="1712" y="12788"/>
                  <a:pt x="1688" y="12766"/>
                  <a:pt x="1673" y="12741"/>
                </a:cubicBezTo>
                <a:lnTo>
                  <a:pt x="1673" y="12741"/>
                </a:lnTo>
                <a:cubicBezTo>
                  <a:pt x="1671" y="12765"/>
                  <a:pt x="1669" y="12790"/>
                  <a:pt x="1667" y="12817"/>
                </a:cubicBezTo>
                <a:lnTo>
                  <a:pt x="1681" y="12817"/>
                </a:lnTo>
                <a:cubicBezTo>
                  <a:pt x="1739" y="12831"/>
                  <a:pt x="1753" y="12860"/>
                  <a:pt x="1753" y="12917"/>
                </a:cubicBezTo>
                <a:lnTo>
                  <a:pt x="1753" y="12931"/>
                </a:lnTo>
                <a:cubicBezTo>
                  <a:pt x="1767" y="12946"/>
                  <a:pt x="1753" y="12975"/>
                  <a:pt x="1739" y="12989"/>
                </a:cubicBezTo>
                <a:cubicBezTo>
                  <a:pt x="1724" y="12989"/>
                  <a:pt x="1767" y="13046"/>
                  <a:pt x="1782" y="13061"/>
                </a:cubicBezTo>
                <a:cubicBezTo>
                  <a:pt x="1796" y="13090"/>
                  <a:pt x="1911" y="13075"/>
                  <a:pt x="1940" y="13090"/>
                </a:cubicBezTo>
                <a:cubicBezTo>
                  <a:pt x="1954" y="13104"/>
                  <a:pt x="1940" y="13147"/>
                  <a:pt x="1925" y="13147"/>
                </a:cubicBezTo>
                <a:cubicBezTo>
                  <a:pt x="1923" y="13150"/>
                  <a:pt x="1919" y="13151"/>
                  <a:pt x="1914" y="13151"/>
                </a:cubicBezTo>
                <a:cubicBezTo>
                  <a:pt x="1895" y="13151"/>
                  <a:pt x="1862" y="13130"/>
                  <a:pt x="1839" y="13118"/>
                </a:cubicBezTo>
                <a:cubicBezTo>
                  <a:pt x="1836" y="13115"/>
                  <a:pt x="1831" y="13113"/>
                  <a:pt x="1826" y="13113"/>
                </a:cubicBezTo>
                <a:cubicBezTo>
                  <a:pt x="1811" y="13113"/>
                  <a:pt x="1789" y="13129"/>
                  <a:pt x="1767" y="13161"/>
                </a:cubicBezTo>
                <a:lnTo>
                  <a:pt x="1782" y="13204"/>
                </a:lnTo>
                <a:cubicBezTo>
                  <a:pt x="1782" y="13233"/>
                  <a:pt x="1782" y="13276"/>
                  <a:pt x="1767" y="13276"/>
                </a:cubicBezTo>
                <a:lnTo>
                  <a:pt x="1739" y="13291"/>
                </a:lnTo>
                <a:cubicBezTo>
                  <a:pt x="1731" y="13314"/>
                  <a:pt x="1723" y="13325"/>
                  <a:pt x="1717" y="13325"/>
                </a:cubicBezTo>
                <a:cubicBezTo>
                  <a:pt x="1713" y="13325"/>
                  <a:pt x="1710" y="13318"/>
                  <a:pt x="1710" y="13305"/>
                </a:cubicBezTo>
                <a:lnTo>
                  <a:pt x="1710" y="13276"/>
                </a:lnTo>
                <a:lnTo>
                  <a:pt x="1724" y="13248"/>
                </a:lnTo>
                <a:cubicBezTo>
                  <a:pt x="1696" y="13219"/>
                  <a:pt x="1652" y="13204"/>
                  <a:pt x="1624" y="13204"/>
                </a:cubicBezTo>
                <a:lnTo>
                  <a:pt x="1624" y="13161"/>
                </a:lnTo>
                <a:cubicBezTo>
                  <a:pt x="1624" y="13133"/>
                  <a:pt x="1635" y="13125"/>
                  <a:pt x="1649" y="13125"/>
                </a:cubicBezTo>
                <a:cubicBezTo>
                  <a:pt x="1663" y="13125"/>
                  <a:pt x="1681" y="13133"/>
                  <a:pt x="1696" y="13133"/>
                </a:cubicBezTo>
                <a:cubicBezTo>
                  <a:pt x="1710" y="13118"/>
                  <a:pt x="1724" y="13061"/>
                  <a:pt x="1724" y="13046"/>
                </a:cubicBezTo>
                <a:cubicBezTo>
                  <a:pt x="1724" y="13018"/>
                  <a:pt x="1710" y="13003"/>
                  <a:pt x="1696" y="13003"/>
                </a:cubicBezTo>
                <a:lnTo>
                  <a:pt x="1696" y="13018"/>
                </a:lnTo>
                <a:lnTo>
                  <a:pt x="1667" y="13018"/>
                </a:lnTo>
                <a:cubicBezTo>
                  <a:pt x="1663" y="13022"/>
                  <a:pt x="1658" y="13024"/>
                  <a:pt x="1654" y="13024"/>
                </a:cubicBezTo>
                <a:cubicBezTo>
                  <a:pt x="1644" y="13024"/>
                  <a:pt x="1634" y="13013"/>
                  <a:pt x="1624" y="13003"/>
                </a:cubicBezTo>
                <a:lnTo>
                  <a:pt x="1624" y="12975"/>
                </a:lnTo>
                <a:cubicBezTo>
                  <a:pt x="1638" y="12946"/>
                  <a:pt x="1652" y="12917"/>
                  <a:pt x="1652" y="12874"/>
                </a:cubicBezTo>
                <a:cubicBezTo>
                  <a:pt x="1652" y="12874"/>
                  <a:pt x="1638" y="12845"/>
                  <a:pt x="1624" y="12845"/>
                </a:cubicBezTo>
                <a:cubicBezTo>
                  <a:pt x="1581" y="12831"/>
                  <a:pt x="1581" y="12802"/>
                  <a:pt x="1595" y="12788"/>
                </a:cubicBezTo>
                <a:lnTo>
                  <a:pt x="1609" y="12773"/>
                </a:lnTo>
                <a:cubicBezTo>
                  <a:pt x="1622" y="12773"/>
                  <a:pt x="1629" y="12747"/>
                  <a:pt x="1631" y="12705"/>
                </a:cubicBezTo>
                <a:lnTo>
                  <a:pt x="1631" y="12705"/>
                </a:lnTo>
                <a:lnTo>
                  <a:pt x="1638" y="12716"/>
                </a:lnTo>
                <a:lnTo>
                  <a:pt x="1667" y="12730"/>
                </a:lnTo>
                <a:cubicBezTo>
                  <a:pt x="1669" y="12734"/>
                  <a:pt x="1671" y="12738"/>
                  <a:pt x="1673" y="12741"/>
                </a:cubicBezTo>
                <a:lnTo>
                  <a:pt x="1673" y="12741"/>
                </a:lnTo>
                <a:cubicBezTo>
                  <a:pt x="1681" y="12623"/>
                  <a:pt x="1679" y="12544"/>
                  <a:pt x="1667" y="12544"/>
                </a:cubicBezTo>
                <a:cubicBezTo>
                  <a:pt x="1657" y="12553"/>
                  <a:pt x="1641" y="12588"/>
                  <a:pt x="1628" y="12623"/>
                </a:cubicBezTo>
                <a:lnTo>
                  <a:pt x="1628" y="12623"/>
                </a:lnTo>
                <a:cubicBezTo>
                  <a:pt x="1630" y="12654"/>
                  <a:pt x="1631" y="12682"/>
                  <a:pt x="1631" y="12705"/>
                </a:cubicBezTo>
                <a:lnTo>
                  <a:pt x="1631" y="12705"/>
                </a:lnTo>
                <a:lnTo>
                  <a:pt x="1609" y="12673"/>
                </a:lnTo>
                <a:cubicBezTo>
                  <a:pt x="1614" y="12658"/>
                  <a:pt x="1621" y="12641"/>
                  <a:pt x="1628" y="12623"/>
                </a:cubicBezTo>
                <a:lnTo>
                  <a:pt x="1628" y="12623"/>
                </a:lnTo>
                <a:cubicBezTo>
                  <a:pt x="1624" y="12586"/>
                  <a:pt x="1618" y="12544"/>
                  <a:pt x="1609" y="12500"/>
                </a:cubicBezTo>
                <a:lnTo>
                  <a:pt x="1624" y="12457"/>
                </a:lnTo>
                <a:lnTo>
                  <a:pt x="1638" y="12400"/>
                </a:lnTo>
                <a:cubicBezTo>
                  <a:pt x="1595" y="12386"/>
                  <a:pt x="1595" y="12357"/>
                  <a:pt x="1638" y="12328"/>
                </a:cubicBezTo>
                <a:lnTo>
                  <a:pt x="1667" y="12285"/>
                </a:lnTo>
                <a:lnTo>
                  <a:pt x="1710" y="12256"/>
                </a:lnTo>
                <a:close/>
                <a:moveTo>
                  <a:pt x="2031" y="13328"/>
                </a:moveTo>
                <a:cubicBezTo>
                  <a:pt x="2046" y="13328"/>
                  <a:pt x="2051" y="13341"/>
                  <a:pt x="2040" y="13363"/>
                </a:cubicBezTo>
                <a:cubicBezTo>
                  <a:pt x="2040" y="13388"/>
                  <a:pt x="1983" y="13437"/>
                  <a:pt x="1951" y="13437"/>
                </a:cubicBezTo>
                <a:cubicBezTo>
                  <a:pt x="1947" y="13437"/>
                  <a:pt x="1943" y="13436"/>
                  <a:pt x="1940" y="13434"/>
                </a:cubicBezTo>
                <a:cubicBezTo>
                  <a:pt x="1897" y="13420"/>
                  <a:pt x="1897" y="13391"/>
                  <a:pt x="1925" y="13391"/>
                </a:cubicBezTo>
                <a:lnTo>
                  <a:pt x="1940" y="13391"/>
                </a:lnTo>
                <a:cubicBezTo>
                  <a:pt x="1983" y="13391"/>
                  <a:pt x="2012" y="13377"/>
                  <a:pt x="2012" y="13334"/>
                </a:cubicBezTo>
                <a:cubicBezTo>
                  <a:pt x="2019" y="13330"/>
                  <a:pt x="2026" y="13328"/>
                  <a:pt x="2031" y="13328"/>
                </a:cubicBezTo>
                <a:close/>
                <a:moveTo>
                  <a:pt x="1729" y="13400"/>
                </a:moveTo>
                <a:cubicBezTo>
                  <a:pt x="1753" y="13400"/>
                  <a:pt x="1767" y="13410"/>
                  <a:pt x="1767" y="13420"/>
                </a:cubicBezTo>
                <a:cubicBezTo>
                  <a:pt x="1767" y="13449"/>
                  <a:pt x="1724" y="13506"/>
                  <a:pt x="1696" y="13506"/>
                </a:cubicBezTo>
                <a:cubicBezTo>
                  <a:pt x="1681" y="13506"/>
                  <a:pt x="1652" y="13477"/>
                  <a:pt x="1652" y="13449"/>
                </a:cubicBezTo>
                <a:lnTo>
                  <a:pt x="1667" y="13420"/>
                </a:lnTo>
                <a:lnTo>
                  <a:pt x="1696" y="13406"/>
                </a:lnTo>
                <a:cubicBezTo>
                  <a:pt x="1708" y="13401"/>
                  <a:pt x="1720" y="13400"/>
                  <a:pt x="1729" y="13400"/>
                </a:cubicBezTo>
                <a:close/>
                <a:moveTo>
                  <a:pt x="1717" y="13546"/>
                </a:moveTo>
                <a:cubicBezTo>
                  <a:pt x="1720" y="13546"/>
                  <a:pt x="1722" y="13547"/>
                  <a:pt x="1724" y="13549"/>
                </a:cubicBezTo>
                <a:lnTo>
                  <a:pt x="1753" y="13607"/>
                </a:lnTo>
                <a:cubicBezTo>
                  <a:pt x="1782" y="13679"/>
                  <a:pt x="1782" y="13750"/>
                  <a:pt x="1767" y="13750"/>
                </a:cubicBezTo>
                <a:lnTo>
                  <a:pt x="1710" y="13750"/>
                </a:lnTo>
                <a:cubicBezTo>
                  <a:pt x="1681" y="13750"/>
                  <a:pt x="1652" y="13722"/>
                  <a:pt x="1652" y="13707"/>
                </a:cubicBezTo>
                <a:lnTo>
                  <a:pt x="1652" y="13693"/>
                </a:lnTo>
                <a:cubicBezTo>
                  <a:pt x="1677" y="13583"/>
                  <a:pt x="1701" y="13546"/>
                  <a:pt x="1717" y="13546"/>
                </a:cubicBezTo>
                <a:close/>
                <a:moveTo>
                  <a:pt x="1912" y="13638"/>
                </a:moveTo>
                <a:cubicBezTo>
                  <a:pt x="1927" y="13638"/>
                  <a:pt x="1948" y="13662"/>
                  <a:pt x="1969" y="13693"/>
                </a:cubicBezTo>
                <a:cubicBezTo>
                  <a:pt x="1940" y="13722"/>
                  <a:pt x="1954" y="13736"/>
                  <a:pt x="1969" y="13765"/>
                </a:cubicBezTo>
                <a:lnTo>
                  <a:pt x="1983" y="13779"/>
                </a:lnTo>
                <a:cubicBezTo>
                  <a:pt x="1954" y="13808"/>
                  <a:pt x="1897" y="13851"/>
                  <a:pt x="1882" y="13865"/>
                </a:cubicBezTo>
                <a:cubicBezTo>
                  <a:pt x="1880" y="13868"/>
                  <a:pt x="1878" y="13869"/>
                  <a:pt x="1876" y="13869"/>
                </a:cubicBezTo>
                <a:cubicBezTo>
                  <a:pt x="1868" y="13869"/>
                  <a:pt x="1871" y="13846"/>
                  <a:pt x="1882" y="13822"/>
                </a:cubicBezTo>
                <a:cubicBezTo>
                  <a:pt x="1882" y="13779"/>
                  <a:pt x="1882" y="13664"/>
                  <a:pt x="1897" y="13650"/>
                </a:cubicBezTo>
                <a:cubicBezTo>
                  <a:pt x="1901" y="13642"/>
                  <a:pt x="1906" y="13638"/>
                  <a:pt x="1912" y="13638"/>
                </a:cubicBezTo>
                <a:close/>
                <a:moveTo>
                  <a:pt x="1531" y="13615"/>
                </a:moveTo>
                <a:cubicBezTo>
                  <a:pt x="1553" y="13615"/>
                  <a:pt x="1576" y="13623"/>
                  <a:pt x="1595" y="13635"/>
                </a:cubicBezTo>
                <a:lnTo>
                  <a:pt x="1552" y="13679"/>
                </a:lnTo>
                <a:cubicBezTo>
                  <a:pt x="1523" y="13693"/>
                  <a:pt x="1538" y="13707"/>
                  <a:pt x="1552" y="13722"/>
                </a:cubicBezTo>
                <a:cubicBezTo>
                  <a:pt x="1581" y="13779"/>
                  <a:pt x="1523" y="13808"/>
                  <a:pt x="1523" y="13865"/>
                </a:cubicBezTo>
                <a:cubicBezTo>
                  <a:pt x="1517" y="13871"/>
                  <a:pt x="1504" y="13875"/>
                  <a:pt x="1489" y="13875"/>
                </a:cubicBezTo>
                <a:cubicBezTo>
                  <a:pt x="1469" y="13875"/>
                  <a:pt x="1445" y="13868"/>
                  <a:pt x="1437" y="13851"/>
                </a:cubicBezTo>
                <a:lnTo>
                  <a:pt x="1408" y="13822"/>
                </a:lnTo>
                <a:cubicBezTo>
                  <a:pt x="1394" y="13779"/>
                  <a:pt x="1408" y="13736"/>
                  <a:pt x="1437" y="13722"/>
                </a:cubicBezTo>
                <a:lnTo>
                  <a:pt x="1451" y="13679"/>
                </a:lnTo>
                <a:lnTo>
                  <a:pt x="1451" y="13650"/>
                </a:lnTo>
                <a:cubicBezTo>
                  <a:pt x="1475" y="13626"/>
                  <a:pt x="1503" y="13615"/>
                  <a:pt x="1531" y="13615"/>
                </a:cubicBezTo>
                <a:close/>
                <a:moveTo>
                  <a:pt x="1753" y="13808"/>
                </a:moveTo>
                <a:cubicBezTo>
                  <a:pt x="1782" y="13808"/>
                  <a:pt x="1811" y="13822"/>
                  <a:pt x="1811" y="13822"/>
                </a:cubicBezTo>
                <a:lnTo>
                  <a:pt x="1811" y="13837"/>
                </a:lnTo>
                <a:cubicBezTo>
                  <a:pt x="1811" y="13880"/>
                  <a:pt x="1825" y="13923"/>
                  <a:pt x="1811" y="13966"/>
                </a:cubicBezTo>
                <a:lnTo>
                  <a:pt x="1782" y="14023"/>
                </a:lnTo>
                <a:cubicBezTo>
                  <a:pt x="1811" y="14052"/>
                  <a:pt x="1825" y="14124"/>
                  <a:pt x="1811" y="14138"/>
                </a:cubicBezTo>
                <a:cubicBezTo>
                  <a:pt x="1811" y="14141"/>
                  <a:pt x="1808" y="14142"/>
                  <a:pt x="1805" y="14142"/>
                </a:cubicBezTo>
                <a:cubicBezTo>
                  <a:pt x="1790" y="14142"/>
                  <a:pt x="1750" y="14121"/>
                  <a:pt x="1739" y="14110"/>
                </a:cubicBezTo>
                <a:cubicBezTo>
                  <a:pt x="1724" y="14095"/>
                  <a:pt x="1724" y="14066"/>
                  <a:pt x="1739" y="14038"/>
                </a:cubicBezTo>
                <a:cubicBezTo>
                  <a:pt x="1739" y="14009"/>
                  <a:pt x="1739" y="13808"/>
                  <a:pt x="1753" y="13808"/>
                </a:cubicBezTo>
                <a:close/>
                <a:moveTo>
                  <a:pt x="1466" y="14110"/>
                </a:moveTo>
                <a:lnTo>
                  <a:pt x="1466" y="14124"/>
                </a:lnTo>
                <a:lnTo>
                  <a:pt x="1466" y="14196"/>
                </a:lnTo>
                <a:cubicBezTo>
                  <a:pt x="1478" y="14192"/>
                  <a:pt x="1490" y="14190"/>
                  <a:pt x="1499" y="14190"/>
                </a:cubicBezTo>
                <a:cubicBezTo>
                  <a:pt x="1522" y="14190"/>
                  <a:pt x="1533" y="14200"/>
                  <a:pt x="1523" y="14210"/>
                </a:cubicBezTo>
                <a:cubicBezTo>
                  <a:pt x="1516" y="14225"/>
                  <a:pt x="1498" y="14235"/>
                  <a:pt x="1478" y="14235"/>
                </a:cubicBezTo>
                <a:cubicBezTo>
                  <a:pt x="1459" y="14235"/>
                  <a:pt x="1437" y="14225"/>
                  <a:pt x="1423" y="14196"/>
                </a:cubicBezTo>
                <a:lnTo>
                  <a:pt x="1408" y="14138"/>
                </a:lnTo>
                <a:lnTo>
                  <a:pt x="1394" y="14138"/>
                </a:lnTo>
                <a:cubicBezTo>
                  <a:pt x="1408" y="14110"/>
                  <a:pt x="1437" y="14110"/>
                  <a:pt x="1466" y="14110"/>
                </a:cubicBezTo>
                <a:close/>
                <a:moveTo>
                  <a:pt x="1281" y="14158"/>
                </a:moveTo>
                <a:cubicBezTo>
                  <a:pt x="1291" y="14158"/>
                  <a:pt x="1304" y="14168"/>
                  <a:pt x="1322" y="14196"/>
                </a:cubicBezTo>
                <a:cubicBezTo>
                  <a:pt x="1334" y="14221"/>
                  <a:pt x="1293" y="14256"/>
                  <a:pt x="1273" y="14256"/>
                </a:cubicBezTo>
                <a:cubicBezTo>
                  <a:pt x="1269" y="14256"/>
                  <a:pt x="1267" y="14255"/>
                  <a:pt x="1265" y="14253"/>
                </a:cubicBezTo>
                <a:cubicBezTo>
                  <a:pt x="1256" y="14236"/>
                  <a:pt x="1248" y="14229"/>
                  <a:pt x="1239" y="14229"/>
                </a:cubicBezTo>
                <a:cubicBezTo>
                  <a:pt x="1233" y="14229"/>
                  <a:pt x="1227" y="14233"/>
                  <a:pt x="1221" y="14239"/>
                </a:cubicBezTo>
                <a:cubicBezTo>
                  <a:pt x="1221" y="14239"/>
                  <a:pt x="1250" y="14196"/>
                  <a:pt x="1265" y="14167"/>
                </a:cubicBezTo>
                <a:cubicBezTo>
                  <a:pt x="1270" y="14162"/>
                  <a:pt x="1275" y="14158"/>
                  <a:pt x="1281" y="14158"/>
                </a:cubicBezTo>
                <a:close/>
                <a:moveTo>
                  <a:pt x="1773" y="14249"/>
                </a:moveTo>
                <a:cubicBezTo>
                  <a:pt x="1788" y="14249"/>
                  <a:pt x="1801" y="14254"/>
                  <a:pt x="1811" y="14268"/>
                </a:cubicBezTo>
                <a:lnTo>
                  <a:pt x="1811" y="14311"/>
                </a:lnTo>
                <a:lnTo>
                  <a:pt x="1825" y="14354"/>
                </a:lnTo>
                <a:cubicBezTo>
                  <a:pt x="1815" y="14392"/>
                  <a:pt x="1767" y="14411"/>
                  <a:pt x="1732" y="14411"/>
                </a:cubicBezTo>
                <a:cubicBezTo>
                  <a:pt x="1715" y="14411"/>
                  <a:pt x="1700" y="14407"/>
                  <a:pt x="1696" y="14397"/>
                </a:cubicBezTo>
                <a:cubicBezTo>
                  <a:pt x="1681" y="14354"/>
                  <a:pt x="1681" y="14311"/>
                  <a:pt x="1696" y="14282"/>
                </a:cubicBezTo>
                <a:cubicBezTo>
                  <a:pt x="1705" y="14272"/>
                  <a:pt x="1742" y="14249"/>
                  <a:pt x="1773" y="14249"/>
                </a:cubicBezTo>
                <a:close/>
                <a:moveTo>
                  <a:pt x="6624" y="15058"/>
                </a:moveTo>
                <a:cubicBezTo>
                  <a:pt x="6623" y="15058"/>
                  <a:pt x="6622" y="15058"/>
                  <a:pt x="6621" y="15058"/>
                </a:cubicBezTo>
                <a:lnTo>
                  <a:pt x="6621" y="15058"/>
                </a:lnTo>
                <a:cubicBezTo>
                  <a:pt x="6627" y="15058"/>
                  <a:pt x="6628" y="15058"/>
                  <a:pt x="6624" y="15058"/>
                </a:cubicBezTo>
                <a:close/>
                <a:moveTo>
                  <a:pt x="1523" y="15216"/>
                </a:moveTo>
                <a:cubicBezTo>
                  <a:pt x="1552" y="15230"/>
                  <a:pt x="1595" y="15259"/>
                  <a:pt x="1624" y="15288"/>
                </a:cubicBezTo>
                <a:lnTo>
                  <a:pt x="1624" y="15331"/>
                </a:lnTo>
                <a:lnTo>
                  <a:pt x="1624" y="15374"/>
                </a:lnTo>
                <a:cubicBezTo>
                  <a:pt x="1652" y="15403"/>
                  <a:pt x="1681" y="15446"/>
                  <a:pt x="1681" y="15460"/>
                </a:cubicBezTo>
                <a:lnTo>
                  <a:pt x="1681" y="15474"/>
                </a:lnTo>
                <a:lnTo>
                  <a:pt x="1652" y="15503"/>
                </a:lnTo>
                <a:cubicBezTo>
                  <a:pt x="1624" y="15503"/>
                  <a:pt x="1552" y="15489"/>
                  <a:pt x="1538" y="15489"/>
                </a:cubicBezTo>
                <a:cubicBezTo>
                  <a:pt x="1523" y="15474"/>
                  <a:pt x="1523" y="15446"/>
                  <a:pt x="1523" y="15431"/>
                </a:cubicBezTo>
                <a:cubicBezTo>
                  <a:pt x="1523" y="15417"/>
                  <a:pt x="1523" y="15403"/>
                  <a:pt x="1509" y="15403"/>
                </a:cubicBezTo>
                <a:lnTo>
                  <a:pt x="1466" y="15431"/>
                </a:lnTo>
                <a:cubicBezTo>
                  <a:pt x="1439" y="15449"/>
                  <a:pt x="1418" y="15461"/>
                  <a:pt x="1406" y="15461"/>
                </a:cubicBezTo>
                <a:cubicBezTo>
                  <a:pt x="1398" y="15461"/>
                  <a:pt x="1394" y="15457"/>
                  <a:pt x="1394" y="15446"/>
                </a:cubicBezTo>
                <a:lnTo>
                  <a:pt x="1408" y="15431"/>
                </a:lnTo>
                <a:lnTo>
                  <a:pt x="1408" y="15417"/>
                </a:lnTo>
                <a:cubicBezTo>
                  <a:pt x="1408" y="15388"/>
                  <a:pt x="1423" y="15360"/>
                  <a:pt x="1451" y="15360"/>
                </a:cubicBezTo>
                <a:cubicBezTo>
                  <a:pt x="1480" y="15360"/>
                  <a:pt x="1523" y="15273"/>
                  <a:pt x="1494" y="15273"/>
                </a:cubicBezTo>
                <a:cubicBezTo>
                  <a:pt x="1466" y="15273"/>
                  <a:pt x="1494" y="15216"/>
                  <a:pt x="1523" y="15216"/>
                </a:cubicBezTo>
                <a:close/>
                <a:moveTo>
                  <a:pt x="1667" y="14670"/>
                </a:moveTo>
                <a:cubicBezTo>
                  <a:pt x="1696" y="14670"/>
                  <a:pt x="1767" y="14713"/>
                  <a:pt x="1825" y="14785"/>
                </a:cubicBezTo>
                <a:lnTo>
                  <a:pt x="1811" y="14871"/>
                </a:lnTo>
                <a:lnTo>
                  <a:pt x="1811" y="14914"/>
                </a:lnTo>
                <a:cubicBezTo>
                  <a:pt x="1854" y="14943"/>
                  <a:pt x="1897" y="15000"/>
                  <a:pt x="1911" y="15029"/>
                </a:cubicBezTo>
                <a:lnTo>
                  <a:pt x="1868" y="15058"/>
                </a:lnTo>
                <a:cubicBezTo>
                  <a:pt x="1825" y="15087"/>
                  <a:pt x="1811" y="15130"/>
                  <a:pt x="1811" y="15187"/>
                </a:cubicBezTo>
                <a:lnTo>
                  <a:pt x="1811" y="15273"/>
                </a:lnTo>
                <a:cubicBezTo>
                  <a:pt x="1811" y="15374"/>
                  <a:pt x="1839" y="15431"/>
                  <a:pt x="1854" y="15431"/>
                </a:cubicBezTo>
                <a:cubicBezTo>
                  <a:pt x="1854" y="15431"/>
                  <a:pt x="1882" y="15503"/>
                  <a:pt x="1882" y="15546"/>
                </a:cubicBezTo>
                <a:cubicBezTo>
                  <a:pt x="1882" y="15575"/>
                  <a:pt x="1811" y="15604"/>
                  <a:pt x="1796" y="15604"/>
                </a:cubicBezTo>
                <a:cubicBezTo>
                  <a:pt x="1767" y="15604"/>
                  <a:pt x="1739" y="15575"/>
                  <a:pt x="1739" y="15546"/>
                </a:cubicBezTo>
                <a:lnTo>
                  <a:pt x="1753" y="15532"/>
                </a:lnTo>
                <a:lnTo>
                  <a:pt x="1782" y="15503"/>
                </a:lnTo>
                <a:cubicBezTo>
                  <a:pt x="1767" y="15489"/>
                  <a:pt x="1724" y="15431"/>
                  <a:pt x="1724" y="15417"/>
                </a:cubicBezTo>
                <a:cubicBezTo>
                  <a:pt x="1739" y="15403"/>
                  <a:pt x="1739" y="15360"/>
                  <a:pt x="1753" y="15316"/>
                </a:cubicBezTo>
                <a:lnTo>
                  <a:pt x="1739" y="15302"/>
                </a:lnTo>
                <a:lnTo>
                  <a:pt x="1710" y="15259"/>
                </a:lnTo>
                <a:cubicBezTo>
                  <a:pt x="1739" y="15245"/>
                  <a:pt x="1767" y="15216"/>
                  <a:pt x="1767" y="15202"/>
                </a:cubicBezTo>
                <a:cubicBezTo>
                  <a:pt x="1767" y="15173"/>
                  <a:pt x="1753" y="15144"/>
                  <a:pt x="1753" y="15130"/>
                </a:cubicBezTo>
                <a:lnTo>
                  <a:pt x="1739" y="15101"/>
                </a:lnTo>
                <a:cubicBezTo>
                  <a:pt x="1724" y="15087"/>
                  <a:pt x="1767" y="15072"/>
                  <a:pt x="1782" y="15058"/>
                </a:cubicBezTo>
                <a:cubicBezTo>
                  <a:pt x="1811" y="15058"/>
                  <a:pt x="1782" y="15015"/>
                  <a:pt x="1724" y="14957"/>
                </a:cubicBezTo>
                <a:lnTo>
                  <a:pt x="1696" y="14914"/>
                </a:lnTo>
                <a:cubicBezTo>
                  <a:pt x="1667" y="14871"/>
                  <a:pt x="1652" y="14871"/>
                  <a:pt x="1624" y="14871"/>
                </a:cubicBezTo>
                <a:cubicBezTo>
                  <a:pt x="1581" y="14871"/>
                  <a:pt x="1595" y="14900"/>
                  <a:pt x="1595" y="14929"/>
                </a:cubicBezTo>
                <a:cubicBezTo>
                  <a:pt x="1595" y="14943"/>
                  <a:pt x="1595" y="14957"/>
                  <a:pt x="1581" y="14957"/>
                </a:cubicBezTo>
                <a:lnTo>
                  <a:pt x="1566" y="14957"/>
                </a:lnTo>
                <a:cubicBezTo>
                  <a:pt x="1562" y="14961"/>
                  <a:pt x="1558" y="14963"/>
                  <a:pt x="1554" y="14963"/>
                </a:cubicBezTo>
                <a:cubicBezTo>
                  <a:pt x="1546" y="14963"/>
                  <a:pt x="1542" y="14953"/>
                  <a:pt x="1552" y="14943"/>
                </a:cubicBezTo>
                <a:lnTo>
                  <a:pt x="1552" y="14929"/>
                </a:lnTo>
                <a:lnTo>
                  <a:pt x="1552" y="14914"/>
                </a:lnTo>
                <a:cubicBezTo>
                  <a:pt x="1552" y="14900"/>
                  <a:pt x="1451" y="14871"/>
                  <a:pt x="1451" y="14842"/>
                </a:cubicBezTo>
                <a:cubicBezTo>
                  <a:pt x="1437" y="14814"/>
                  <a:pt x="1408" y="14770"/>
                  <a:pt x="1394" y="14770"/>
                </a:cubicBezTo>
                <a:lnTo>
                  <a:pt x="1380" y="14785"/>
                </a:lnTo>
                <a:cubicBezTo>
                  <a:pt x="1380" y="14785"/>
                  <a:pt x="1365" y="14842"/>
                  <a:pt x="1351" y="14885"/>
                </a:cubicBezTo>
                <a:lnTo>
                  <a:pt x="1336" y="14929"/>
                </a:lnTo>
                <a:lnTo>
                  <a:pt x="1322" y="14929"/>
                </a:lnTo>
                <a:cubicBezTo>
                  <a:pt x="1322" y="14929"/>
                  <a:pt x="1322" y="14900"/>
                  <a:pt x="1322" y="14871"/>
                </a:cubicBezTo>
                <a:cubicBezTo>
                  <a:pt x="1336" y="14828"/>
                  <a:pt x="1365" y="14727"/>
                  <a:pt x="1380" y="14713"/>
                </a:cubicBezTo>
                <a:lnTo>
                  <a:pt x="1408" y="14727"/>
                </a:lnTo>
                <a:cubicBezTo>
                  <a:pt x="1437" y="14756"/>
                  <a:pt x="1523" y="14727"/>
                  <a:pt x="1494" y="14814"/>
                </a:cubicBezTo>
                <a:cubicBezTo>
                  <a:pt x="1494" y="14814"/>
                  <a:pt x="1538" y="14842"/>
                  <a:pt x="1566" y="14842"/>
                </a:cubicBezTo>
                <a:lnTo>
                  <a:pt x="1609" y="14828"/>
                </a:lnTo>
                <a:cubicBezTo>
                  <a:pt x="1652" y="14828"/>
                  <a:pt x="1724" y="14814"/>
                  <a:pt x="1739" y="14799"/>
                </a:cubicBezTo>
                <a:lnTo>
                  <a:pt x="1739" y="14785"/>
                </a:lnTo>
                <a:cubicBezTo>
                  <a:pt x="1724" y="14756"/>
                  <a:pt x="1710" y="14727"/>
                  <a:pt x="1696" y="14713"/>
                </a:cubicBezTo>
                <a:lnTo>
                  <a:pt x="1667" y="14670"/>
                </a:lnTo>
                <a:close/>
                <a:moveTo>
                  <a:pt x="1595" y="16710"/>
                </a:moveTo>
                <a:cubicBezTo>
                  <a:pt x="1624" y="16739"/>
                  <a:pt x="1652" y="16796"/>
                  <a:pt x="1652" y="16811"/>
                </a:cubicBezTo>
                <a:lnTo>
                  <a:pt x="1624" y="16854"/>
                </a:lnTo>
                <a:cubicBezTo>
                  <a:pt x="1588" y="16889"/>
                  <a:pt x="1553" y="16915"/>
                  <a:pt x="1541" y="16915"/>
                </a:cubicBezTo>
                <a:cubicBezTo>
                  <a:pt x="1539" y="16915"/>
                  <a:pt x="1538" y="16914"/>
                  <a:pt x="1538" y="16911"/>
                </a:cubicBezTo>
                <a:cubicBezTo>
                  <a:pt x="1538" y="16899"/>
                  <a:pt x="1559" y="16865"/>
                  <a:pt x="1565" y="16865"/>
                </a:cubicBezTo>
                <a:cubicBezTo>
                  <a:pt x="1566" y="16865"/>
                  <a:pt x="1566" y="16866"/>
                  <a:pt x="1566" y="16868"/>
                </a:cubicBezTo>
                <a:cubicBezTo>
                  <a:pt x="1581" y="16868"/>
                  <a:pt x="1595" y="16854"/>
                  <a:pt x="1595" y="16811"/>
                </a:cubicBezTo>
                <a:lnTo>
                  <a:pt x="1595" y="16796"/>
                </a:lnTo>
                <a:lnTo>
                  <a:pt x="1581" y="16768"/>
                </a:lnTo>
                <a:cubicBezTo>
                  <a:pt x="1581" y="16739"/>
                  <a:pt x="1581" y="16710"/>
                  <a:pt x="1595" y="16710"/>
                </a:cubicBezTo>
                <a:close/>
                <a:moveTo>
                  <a:pt x="1836" y="17176"/>
                </a:moveTo>
                <a:cubicBezTo>
                  <a:pt x="1852" y="17176"/>
                  <a:pt x="1860" y="17195"/>
                  <a:pt x="1868" y="17227"/>
                </a:cubicBezTo>
                <a:lnTo>
                  <a:pt x="1882" y="17242"/>
                </a:lnTo>
                <a:lnTo>
                  <a:pt x="1839" y="17242"/>
                </a:lnTo>
                <a:cubicBezTo>
                  <a:pt x="1835" y="17238"/>
                  <a:pt x="1832" y="17236"/>
                  <a:pt x="1827" y="17236"/>
                </a:cubicBezTo>
                <a:cubicBezTo>
                  <a:pt x="1816" y="17236"/>
                  <a:pt x="1803" y="17249"/>
                  <a:pt x="1782" y="17270"/>
                </a:cubicBezTo>
                <a:lnTo>
                  <a:pt x="1767" y="17285"/>
                </a:lnTo>
                <a:cubicBezTo>
                  <a:pt x="1747" y="17305"/>
                  <a:pt x="1734" y="17325"/>
                  <a:pt x="1718" y="17325"/>
                </a:cubicBezTo>
                <a:cubicBezTo>
                  <a:pt x="1711" y="17325"/>
                  <a:pt x="1704" y="17322"/>
                  <a:pt x="1696" y="17313"/>
                </a:cubicBezTo>
                <a:lnTo>
                  <a:pt x="1667" y="17270"/>
                </a:lnTo>
                <a:cubicBezTo>
                  <a:pt x="1696" y="17256"/>
                  <a:pt x="1739" y="17227"/>
                  <a:pt x="1767" y="17227"/>
                </a:cubicBezTo>
                <a:lnTo>
                  <a:pt x="1782" y="17213"/>
                </a:lnTo>
                <a:cubicBezTo>
                  <a:pt x="1807" y="17188"/>
                  <a:pt x="1824" y="17176"/>
                  <a:pt x="1836" y="17176"/>
                </a:cubicBezTo>
                <a:close/>
                <a:moveTo>
                  <a:pt x="1451" y="17644"/>
                </a:moveTo>
                <a:cubicBezTo>
                  <a:pt x="1466" y="17644"/>
                  <a:pt x="1494" y="17687"/>
                  <a:pt x="1509" y="17745"/>
                </a:cubicBezTo>
                <a:lnTo>
                  <a:pt x="1523" y="17788"/>
                </a:lnTo>
                <a:lnTo>
                  <a:pt x="1523" y="17802"/>
                </a:lnTo>
                <a:cubicBezTo>
                  <a:pt x="1523" y="17812"/>
                  <a:pt x="1509" y="17822"/>
                  <a:pt x="1490" y="17822"/>
                </a:cubicBezTo>
                <a:cubicBezTo>
                  <a:pt x="1483" y="17822"/>
                  <a:pt x="1474" y="17821"/>
                  <a:pt x="1466" y="17816"/>
                </a:cubicBezTo>
                <a:cubicBezTo>
                  <a:pt x="1451" y="17773"/>
                  <a:pt x="1451" y="17730"/>
                  <a:pt x="1437" y="17701"/>
                </a:cubicBezTo>
                <a:cubicBezTo>
                  <a:pt x="1437" y="17697"/>
                  <a:pt x="1434" y="17695"/>
                  <a:pt x="1429" y="17695"/>
                </a:cubicBezTo>
                <a:cubicBezTo>
                  <a:pt x="1419" y="17695"/>
                  <a:pt x="1403" y="17701"/>
                  <a:pt x="1394" y="17701"/>
                </a:cubicBezTo>
                <a:cubicBezTo>
                  <a:pt x="1380" y="17687"/>
                  <a:pt x="1380" y="17673"/>
                  <a:pt x="1380" y="17658"/>
                </a:cubicBezTo>
                <a:cubicBezTo>
                  <a:pt x="1380" y="17658"/>
                  <a:pt x="1437" y="17644"/>
                  <a:pt x="1451" y="17644"/>
                </a:cubicBezTo>
                <a:close/>
                <a:moveTo>
                  <a:pt x="1741" y="17508"/>
                </a:moveTo>
                <a:cubicBezTo>
                  <a:pt x="1750" y="17508"/>
                  <a:pt x="1759" y="17510"/>
                  <a:pt x="1767" y="17515"/>
                </a:cubicBezTo>
                <a:lnTo>
                  <a:pt x="1739" y="17586"/>
                </a:lnTo>
                <a:cubicBezTo>
                  <a:pt x="1724" y="17601"/>
                  <a:pt x="1753" y="17630"/>
                  <a:pt x="1753" y="17658"/>
                </a:cubicBezTo>
                <a:lnTo>
                  <a:pt x="1753" y="17687"/>
                </a:lnTo>
                <a:cubicBezTo>
                  <a:pt x="1739" y="17716"/>
                  <a:pt x="1753" y="17773"/>
                  <a:pt x="1739" y="17788"/>
                </a:cubicBezTo>
                <a:cubicBezTo>
                  <a:pt x="1739" y="17800"/>
                  <a:pt x="1693" y="17847"/>
                  <a:pt x="1663" y="17847"/>
                </a:cubicBezTo>
                <a:cubicBezTo>
                  <a:pt x="1659" y="17847"/>
                  <a:pt x="1656" y="17847"/>
                  <a:pt x="1652" y="17845"/>
                </a:cubicBezTo>
                <a:cubicBezTo>
                  <a:pt x="1638" y="17831"/>
                  <a:pt x="1652" y="17816"/>
                  <a:pt x="1696" y="17788"/>
                </a:cubicBezTo>
                <a:lnTo>
                  <a:pt x="1667" y="17716"/>
                </a:lnTo>
                <a:lnTo>
                  <a:pt x="1624" y="17658"/>
                </a:lnTo>
                <a:cubicBezTo>
                  <a:pt x="1636" y="17573"/>
                  <a:pt x="1690" y="17508"/>
                  <a:pt x="1741" y="17508"/>
                </a:cubicBezTo>
                <a:close/>
                <a:moveTo>
                  <a:pt x="1710" y="17917"/>
                </a:moveTo>
                <a:cubicBezTo>
                  <a:pt x="1710" y="17917"/>
                  <a:pt x="1767" y="17960"/>
                  <a:pt x="1782" y="17974"/>
                </a:cubicBezTo>
                <a:cubicBezTo>
                  <a:pt x="1796" y="18003"/>
                  <a:pt x="1782" y="18046"/>
                  <a:pt x="1767" y="18061"/>
                </a:cubicBezTo>
                <a:cubicBezTo>
                  <a:pt x="1753" y="18075"/>
                  <a:pt x="1796" y="18118"/>
                  <a:pt x="1811" y="18132"/>
                </a:cubicBezTo>
                <a:cubicBezTo>
                  <a:pt x="1825" y="18132"/>
                  <a:pt x="1811" y="18190"/>
                  <a:pt x="1811" y="18204"/>
                </a:cubicBezTo>
                <a:cubicBezTo>
                  <a:pt x="1796" y="18233"/>
                  <a:pt x="1782" y="18290"/>
                  <a:pt x="1782" y="18305"/>
                </a:cubicBezTo>
                <a:cubicBezTo>
                  <a:pt x="1796" y="18334"/>
                  <a:pt x="1825" y="18420"/>
                  <a:pt x="1811" y="18434"/>
                </a:cubicBezTo>
                <a:cubicBezTo>
                  <a:pt x="1808" y="18435"/>
                  <a:pt x="1805" y="18436"/>
                  <a:pt x="1803" y="18436"/>
                </a:cubicBezTo>
                <a:cubicBezTo>
                  <a:pt x="1774" y="18436"/>
                  <a:pt x="1735" y="18368"/>
                  <a:pt x="1696" y="18276"/>
                </a:cubicBezTo>
                <a:lnTo>
                  <a:pt x="1739" y="18233"/>
                </a:lnTo>
                <a:lnTo>
                  <a:pt x="1739" y="18219"/>
                </a:lnTo>
                <a:cubicBezTo>
                  <a:pt x="1767" y="18219"/>
                  <a:pt x="1767" y="18204"/>
                  <a:pt x="1753" y="18176"/>
                </a:cubicBezTo>
                <a:cubicBezTo>
                  <a:pt x="1739" y="18147"/>
                  <a:pt x="1638" y="18089"/>
                  <a:pt x="1624" y="18089"/>
                </a:cubicBezTo>
                <a:lnTo>
                  <a:pt x="1624" y="18075"/>
                </a:lnTo>
                <a:lnTo>
                  <a:pt x="1624" y="18046"/>
                </a:lnTo>
                <a:cubicBezTo>
                  <a:pt x="1624" y="18032"/>
                  <a:pt x="1667" y="18017"/>
                  <a:pt x="1681" y="18017"/>
                </a:cubicBezTo>
                <a:cubicBezTo>
                  <a:pt x="1696" y="18017"/>
                  <a:pt x="1696" y="17974"/>
                  <a:pt x="1696" y="17946"/>
                </a:cubicBezTo>
                <a:cubicBezTo>
                  <a:pt x="1696" y="17931"/>
                  <a:pt x="1696" y="17917"/>
                  <a:pt x="1710" y="17917"/>
                </a:cubicBezTo>
                <a:close/>
                <a:moveTo>
                  <a:pt x="1500" y="18222"/>
                </a:moveTo>
                <a:cubicBezTo>
                  <a:pt x="1505" y="18222"/>
                  <a:pt x="1509" y="18226"/>
                  <a:pt x="1509" y="18233"/>
                </a:cubicBezTo>
                <a:cubicBezTo>
                  <a:pt x="1523" y="18233"/>
                  <a:pt x="1523" y="18247"/>
                  <a:pt x="1523" y="18247"/>
                </a:cubicBezTo>
                <a:lnTo>
                  <a:pt x="1480" y="18305"/>
                </a:lnTo>
                <a:cubicBezTo>
                  <a:pt x="1509" y="18362"/>
                  <a:pt x="1523" y="18463"/>
                  <a:pt x="1552" y="18463"/>
                </a:cubicBezTo>
                <a:cubicBezTo>
                  <a:pt x="1566" y="18463"/>
                  <a:pt x="1581" y="18477"/>
                  <a:pt x="1581" y="18477"/>
                </a:cubicBezTo>
                <a:cubicBezTo>
                  <a:pt x="1577" y="18481"/>
                  <a:pt x="1571" y="18483"/>
                  <a:pt x="1563" y="18483"/>
                </a:cubicBezTo>
                <a:cubicBezTo>
                  <a:pt x="1539" y="18483"/>
                  <a:pt x="1502" y="18466"/>
                  <a:pt x="1480" y="18434"/>
                </a:cubicBezTo>
                <a:lnTo>
                  <a:pt x="1451" y="18391"/>
                </a:lnTo>
                <a:cubicBezTo>
                  <a:pt x="1451" y="18391"/>
                  <a:pt x="1480" y="18233"/>
                  <a:pt x="1480" y="18233"/>
                </a:cubicBezTo>
                <a:cubicBezTo>
                  <a:pt x="1487" y="18226"/>
                  <a:pt x="1494" y="18222"/>
                  <a:pt x="1500" y="18222"/>
                </a:cubicBezTo>
                <a:close/>
                <a:moveTo>
                  <a:pt x="1752" y="18764"/>
                </a:moveTo>
                <a:cubicBezTo>
                  <a:pt x="1762" y="18764"/>
                  <a:pt x="1767" y="18769"/>
                  <a:pt x="1767" y="18779"/>
                </a:cubicBezTo>
                <a:cubicBezTo>
                  <a:pt x="1767" y="18808"/>
                  <a:pt x="1753" y="18851"/>
                  <a:pt x="1739" y="18851"/>
                </a:cubicBezTo>
                <a:cubicBezTo>
                  <a:pt x="1739" y="18851"/>
                  <a:pt x="1724" y="18865"/>
                  <a:pt x="1710" y="18894"/>
                </a:cubicBezTo>
                <a:lnTo>
                  <a:pt x="1696" y="18908"/>
                </a:lnTo>
                <a:cubicBezTo>
                  <a:pt x="1684" y="18920"/>
                  <a:pt x="1692" y="18972"/>
                  <a:pt x="1661" y="18972"/>
                </a:cubicBezTo>
                <a:cubicBezTo>
                  <a:pt x="1655" y="18972"/>
                  <a:pt x="1648" y="18970"/>
                  <a:pt x="1638" y="18966"/>
                </a:cubicBezTo>
                <a:cubicBezTo>
                  <a:pt x="1624" y="18951"/>
                  <a:pt x="1609" y="18880"/>
                  <a:pt x="1638" y="18851"/>
                </a:cubicBezTo>
                <a:lnTo>
                  <a:pt x="1667" y="18808"/>
                </a:lnTo>
                <a:cubicBezTo>
                  <a:pt x="1704" y="18780"/>
                  <a:pt x="1735" y="18764"/>
                  <a:pt x="1752" y="18764"/>
                </a:cubicBezTo>
                <a:close/>
                <a:moveTo>
                  <a:pt x="1816" y="19657"/>
                </a:moveTo>
                <a:cubicBezTo>
                  <a:pt x="1825" y="19657"/>
                  <a:pt x="1830" y="19660"/>
                  <a:pt x="1825" y="19670"/>
                </a:cubicBezTo>
                <a:cubicBezTo>
                  <a:pt x="1825" y="19684"/>
                  <a:pt x="1854" y="19813"/>
                  <a:pt x="1839" y="19871"/>
                </a:cubicBezTo>
                <a:cubicBezTo>
                  <a:pt x="1839" y="19908"/>
                  <a:pt x="1818" y="19946"/>
                  <a:pt x="1793" y="19946"/>
                </a:cubicBezTo>
                <a:cubicBezTo>
                  <a:pt x="1789" y="19946"/>
                  <a:pt x="1786" y="19945"/>
                  <a:pt x="1782" y="19943"/>
                </a:cubicBezTo>
                <a:cubicBezTo>
                  <a:pt x="1767" y="19943"/>
                  <a:pt x="1739" y="19885"/>
                  <a:pt x="1767" y="19885"/>
                </a:cubicBezTo>
                <a:cubicBezTo>
                  <a:pt x="1782" y="19871"/>
                  <a:pt x="1796" y="19828"/>
                  <a:pt x="1782" y="19799"/>
                </a:cubicBezTo>
                <a:lnTo>
                  <a:pt x="1767" y="19770"/>
                </a:lnTo>
                <a:lnTo>
                  <a:pt x="1739" y="19742"/>
                </a:lnTo>
                <a:cubicBezTo>
                  <a:pt x="1710" y="19713"/>
                  <a:pt x="1739" y="19670"/>
                  <a:pt x="1753" y="19670"/>
                </a:cubicBezTo>
                <a:cubicBezTo>
                  <a:pt x="1763" y="19670"/>
                  <a:pt x="1798" y="19657"/>
                  <a:pt x="1816" y="19657"/>
                </a:cubicBezTo>
                <a:close/>
                <a:moveTo>
                  <a:pt x="1767" y="20115"/>
                </a:moveTo>
                <a:cubicBezTo>
                  <a:pt x="1768" y="20115"/>
                  <a:pt x="1769" y="20115"/>
                  <a:pt x="1769" y="20115"/>
                </a:cubicBezTo>
                <a:lnTo>
                  <a:pt x="1769" y="20115"/>
                </a:lnTo>
                <a:cubicBezTo>
                  <a:pt x="1768" y="20115"/>
                  <a:pt x="1767" y="20115"/>
                  <a:pt x="1767" y="20115"/>
                </a:cubicBezTo>
                <a:close/>
                <a:moveTo>
                  <a:pt x="1925" y="20129"/>
                </a:moveTo>
                <a:lnTo>
                  <a:pt x="1925" y="20144"/>
                </a:lnTo>
                <a:cubicBezTo>
                  <a:pt x="1940" y="20144"/>
                  <a:pt x="1940" y="20173"/>
                  <a:pt x="1925" y="20187"/>
                </a:cubicBezTo>
                <a:cubicBezTo>
                  <a:pt x="1911" y="20201"/>
                  <a:pt x="1897" y="20201"/>
                  <a:pt x="1882" y="20201"/>
                </a:cubicBezTo>
                <a:lnTo>
                  <a:pt x="1868" y="20216"/>
                </a:lnTo>
                <a:cubicBezTo>
                  <a:pt x="1868" y="20230"/>
                  <a:pt x="1868" y="20259"/>
                  <a:pt x="1868" y="20302"/>
                </a:cubicBezTo>
                <a:lnTo>
                  <a:pt x="1882" y="20316"/>
                </a:lnTo>
                <a:cubicBezTo>
                  <a:pt x="1911" y="20345"/>
                  <a:pt x="1911" y="20388"/>
                  <a:pt x="1897" y="20417"/>
                </a:cubicBezTo>
                <a:lnTo>
                  <a:pt x="1868" y="20460"/>
                </a:lnTo>
                <a:cubicBezTo>
                  <a:pt x="1839" y="20431"/>
                  <a:pt x="1739" y="20345"/>
                  <a:pt x="1710" y="20316"/>
                </a:cubicBezTo>
                <a:cubicBezTo>
                  <a:pt x="1681" y="20288"/>
                  <a:pt x="1681" y="20259"/>
                  <a:pt x="1724" y="20259"/>
                </a:cubicBezTo>
                <a:cubicBezTo>
                  <a:pt x="1767" y="20259"/>
                  <a:pt x="1839" y="20144"/>
                  <a:pt x="1811" y="20129"/>
                </a:cubicBezTo>
                <a:lnTo>
                  <a:pt x="1811" y="20129"/>
                </a:lnTo>
                <a:cubicBezTo>
                  <a:pt x="1828" y="20137"/>
                  <a:pt x="1846" y="20144"/>
                  <a:pt x="1854" y="20144"/>
                </a:cubicBezTo>
                <a:cubicBezTo>
                  <a:pt x="1882" y="20129"/>
                  <a:pt x="1911" y="20129"/>
                  <a:pt x="1925" y="20129"/>
                </a:cubicBezTo>
                <a:close/>
                <a:moveTo>
                  <a:pt x="1604" y="20435"/>
                </a:moveTo>
                <a:cubicBezTo>
                  <a:pt x="1607" y="20435"/>
                  <a:pt x="1609" y="20443"/>
                  <a:pt x="1609" y="20460"/>
                </a:cubicBezTo>
                <a:cubicBezTo>
                  <a:pt x="1609" y="20489"/>
                  <a:pt x="1652" y="20618"/>
                  <a:pt x="1667" y="20632"/>
                </a:cubicBezTo>
                <a:cubicBezTo>
                  <a:pt x="1667" y="20647"/>
                  <a:pt x="1652" y="20675"/>
                  <a:pt x="1638" y="20690"/>
                </a:cubicBezTo>
                <a:cubicBezTo>
                  <a:pt x="1638" y="20690"/>
                  <a:pt x="1595" y="20675"/>
                  <a:pt x="1581" y="20675"/>
                </a:cubicBezTo>
                <a:cubicBezTo>
                  <a:pt x="1581" y="20675"/>
                  <a:pt x="1581" y="20532"/>
                  <a:pt x="1595" y="20489"/>
                </a:cubicBezTo>
                <a:cubicBezTo>
                  <a:pt x="1595" y="20454"/>
                  <a:pt x="1600" y="20435"/>
                  <a:pt x="1604" y="20435"/>
                </a:cubicBezTo>
                <a:close/>
                <a:moveTo>
                  <a:pt x="1821" y="20554"/>
                </a:moveTo>
                <a:cubicBezTo>
                  <a:pt x="1828" y="20554"/>
                  <a:pt x="1834" y="20556"/>
                  <a:pt x="1839" y="20560"/>
                </a:cubicBezTo>
                <a:lnTo>
                  <a:pt x="1854" y="20560"/>
                </a:lnTo>
                <a:cubicBezTo>
                  <a:pt x="1854" y="20575"/>
                  <a:pt x="1857" y="20582"/>
                  <a:pt x="1863" y="20582"/>
                </a:cubicBezTo>
                <a:cubicBezTo>
                  <a:pt x="1868" y="20582"/>
                  <a:pt x="1875" y="20575"/>
                  <a:pt x="1882" y="20560"/>
                </a:cubicBezTo>
                <a:lnTo>
                  <a:pt x="1897" y="20560"/>
                </a:lnTo>
                <a:cubicBezTo>
                  <a:pt x="1897" y="20556"/>
                  <a:pt x="1899" y="20555"/>
                  <a:pt x="1903" y="20555"/>
                </a:cubicBezTo>
                <a:cubicBezTo>
                  <a:pt x="1912" y="20555"/>
                  <a:pt x="1930" y="20565"/>
                  <a:pt x="1940" y="20575"/>
                </a:cubicBezTo>
                <a:cubicBezTo>
                  <a:pt x="1940" y="20604"/>
                  <a:pt x="1925" y="20632"/>
                  <a:pt x="1911" y="20647"/>
                </a:cubicBezTo>
                <a:cubicBezTo>
                  <a:pt x="1911" y="20661"/>
                  <a:pt x="1854" y="20690"/>
                  <a:pt x="1854" y="20690"/>
                </a:cubicBezTo>
                <a:cubicBezTo>
                  <a:pt x="1839" y="20690"/>
                  <a:pt x="1825" y="20690"/>
                  <a:pt x="1811" y="20719"/>
                </a:cubicBezTo>
                <a:lnTo>
                  <a:pt x="1811" y="20733"/>
                </a:lnTo>
                <a:cubicBezTo>
                  <a:pt x="1796" y="20747"/>
                  <a:pt x="1782" y="20747"/>
                  <a:pt x="1767" y="20747"/>
                </a:cubicBezTo>
                <a:cubicBezTo>
                  <a:pt x="1753" y="20733"/>
                  <a:pt x="1753" y="20719"/>
                  <a:pt x="1753" y="20719"/>
                </a:cubicBezTo>
                <a:lnTo>
                  <a:pt x="1739" y="20690"/>
                </a:lnTo>
                <a:cubicBezTo>
                  <a:pt x="1739" y="20661"/>
                  <a:pt x="1753" y="20604"/>
                  <a:pt x="1767" y="20589"/>
                </a:cubicBezTo>
                <a:lnTo>
                  <a:pt x="1782" y="20560"/>
                </a:lnTo>
                <a:cubicBezTo>
                  <a:pt x="1791" y="20560"/>
                  <a:pt x="1807" y="20554"/>
                  <a:pt x="1821" y="20554"/>
                </a:cubicBezTo>
                <a:close/>
                <a:moveTo>
                  <a:pt x="1841" y="20801"/>
                </a:moveTo>
                <a:cubicBezTo>
                  <a:pt x="1870" y="20801"/>
                  <a:pt x="1904" y="20831"/>
                  <a:pt x="1868" y="20891"/>
                </a:cubicBezTo>
                <a:lnTo>
                  <a:pt x="1825" y="20934"/>
                </a:lnTo>
                <a:lnTo>
                  <a:pt x="1796" y="20934"/>
                </a:lnTo>
                <a:cubicBezTo>
                  <a:pt x="1796" y="20934"/>
                  <a:pt x="1782" y="20920"/>
                  <a:pt x="1782" y="20920"/>
                </a:cubicBezTo>
                <a:lnTo>
                  <a:pt x="1825" y="20877"/>
                </a:lnTo>
                <a:cubicBezTo>
                  <a:pt x="1796" y="20848"/>
                  <a:pt x="1796" y="20805"/>
                  <a:pt x="1825" y="20805"/>
                </a:cubicBezTo>
                <a:cubicBezTo>
                  <a:pt x="1830" y="20802"/>
                  <a:pt x="1835" y="20801"/>
                  <a:pt x="1841" y="20801"/>
                </a:cubicBezTo>
                <a:close/>
                <a:moveTo>
                  <a:pt x="2112" y="21164"/>
                </a:moveTo>
                <a:cubicBezTo>
                  <a:pt x="2127" y="21221"/>
                  <a:pt x="2184" y="21250"/>
                  <a:pt x="2155" y="21308"/>
                </a:cubicBezTo>
                <a:lnTo>
                  <a:pt x="2141" y="21322"/>
                </a:lnTo>
                <a:cubicBezTo>
                  <a:pt x="2135" y="21333"/>
                  <a:pt x="2126" y="21338"/>
                  <a:pt x="2115" y="21338"/>
                </a:cubicBezTo>
                <a:cubicBezTo>
                  <a:pt x="2098" y="21338"/>
                  <a:pt x="2078" y="21325"/>
                  <a:pt x="2069" y="21308"/>
                </a:cubicBezTo>
                <a:lnTo>
                  <a:pt x="2069" y="21279"/>
                </a:lnTo>
                <a:cubicBezTo>
                  <a:pt x="2069" y="21236"/>
                  <a:pt x="2040" y="21193"/>
                  <a:pt x="2083" y="21164"/>
                </a:cubicBezTo>
                <a:close/>
                <a:moveTo>
                  <a:pt x="2270" y="21552"/>
                </a:moveTo>
                <a:cubicBezTo>
                  <a:pt x="2299" y="21552"/>
                  <a:pt x="2342" y="21581"/>
                  <a:pt x="2342" y="21609"/>
                </a:cubicBezTo>
                <a:lnTo>
                  <a:pt x="2356" y="21638"/>
                </a:lnTo>
                <a:cubicBezTo>
                  <a:pt x="2342" y="21667"/>
                  <a:pt x="2328" y="21710"/>
                  <a:pt x="2299" y="21724"/>
                </a:cubicBezTo>
                <a:lnTo>
                  <a:pt x="2285" y="21695"/>
                </a:lnTo>
                <a:lnTo>
                  <a:pt x="2256" y="21652"/>
                </a:lnTo>
                <a:cubicBezTo>
                  <a:pt x="2247" y="21657"/>
                  <a:pt x="2239" y="21658"/>
                  <a:pt x="2231" y="21658"/>
                </a:cubicBezTo>
                <a:cubicBezTo>
                  <a:pt x="2212" y="21658"/>
                  <a:pt x="2194" y="21648"/>
                  <a:pt x="2184" y="21638"/>
                </a:cubicBezTo>
                <a:lnTo>
                  <a:pt x="2170" y="21609"/>
                </a:lnTo>
                <a:lnTo>
                  <a:pt x="2170" y="21595"/>
                </a:lnTo>
                <a:cubicBezTo>
                  <a:pt x="2170" y="21581"/>
                  <a:pt x="2184" y="21566"/>
                  <a:pt x="2198" y="21566"/>
                </a:cubicBezTo>
                <a:lnTo>
                  <a:pt x="2242" y="21566"/>
                </a:lnTo>
                <a:lnTo>
                  <a:pt x="2270" y="21552"/>
                </a:lnTo>
                <a:close/>
                <a:moveTo>
                  <a:pt x="1839" y="21065"/>
                </a:moveTo>
                <a:cubicBezTo>
                  <a:pt x="1860" y="21065"/>
                  <a:pt x="1884" y="21071"/>
                  <a:pt x="1897" y="21078"/>
                </a:cubicBezTo>
                <a:cubicBezTo>
                  <a:pt x="1925" y="21092"/>
                  <a:pt x="1911" y="21135"/>
                  <a:pt x="1897" y="21150"/>
                </a:cubicBezTo>
                <a:cubicBezTo>
                  <a:pt x="1897" y="21164"/>
                  <a:pt x="1940" y="21221"/>
                  <a:pt x="1954" y="21236"/>
                </a:cubicBezTo>
                <a:cubicBezTo>
                  <a:pt x="1969" y="21250"/>
                  <a:pt x="1954" y="21308"/>
                  <a:pt x="1925" y="21351"/>
                </a:cubicBezTo>
                <a:lnTo>
                  <a:pt x="1940" y="21408"/>
                </a:lnTo>
                <a:lnTo>
                  <a:pt x="1983" y="21552"/>
                </a:lnTo>
                <a:cubicBezTo>
                  <a:pt x="1969" y="21695"/>
                  <a:pt x="1954" y="21825"/>
                  <a:pt x="1954" y="21839"/>
                </a:cubicBezTo>
                <a:cubicBezTo>
                  <a:pt x="1983" y="21868"/>
                  <a:pt x="1969" y="21882"/>
                  <a:pt x="1954" y="21911"/>
                </a:cubicBezTo>
                <a:cubicBezTo>
                  <a:pt x="1946" y="21923"/>
                  <a:pt x="1938" y="21927"/>
                  <a:pt x="1930" y="21927"/>
                </a:cubicBezTo>
                <a:cubicBezTo>
                  <a:pt x="1914" y="21927"/>
                  <a:pt x="1898" y="21909"/>
                  <a:pt x="1888" y="21909"/>
                </a:cubicBezTo>
                <a:cubicBezTo>
                  <a:pt x="1886" y="21909"/>
                  <a:pt x="1884" y="21909"/>
                  <a:pt x="1882" y="21911"/>
                </a:cubicBezTo>
                <a:lnTo>
                  <a:pt x="1868" y="21925"/>
                </a:lnTo>
                <a:cubicBezTo>
                  <a:pt x="1854" y="21933"/>
                  <a:pt x="1839" y="21936"/>
                  <a:pt x="1828" y="21936"/>
                </a:cubicBezTo>
                <a:cubicBezTo>
                  <a:pt x="1818" y="21936"/>
                  <a:pt x="1811" y="21933"/>
                  <a:pt x="1811" y="21925"/>
                </a:cubicBezTo>
                <a:cubicBezTo>
                  <a:pt x="1811" y="21897"/>
                  <a:pt x="1667" y="21897"/>
                  <a:pt x="1652" y="21882"/>
                </a:cubicBezTo>
                <a:cubicBezTo>
                  <a:pt x="1638" y="21868"/>
                  <a:pt x="1667" y="21810"/>
                  <a:pt x="1724" y="21753"/>
                </a:cubicBezTo>
                <a:lnTo>
                  <a:pt x="1782" y="21695"/>
                </a:lnTo>
                <a:lnTo>
                  <a:pt x="1825" y="21652"/>
                </a:lnTo>
                <a:cubicBezTo>
                  <a:pt x="1897" y="21609"/>
                  <a:pt x="1882" y="21566"/>
                  <a:pt x="1825" y="21566"/>
                </a:cubicBezTo>
                <a:lnTo>
                  <a:pt x="1839" y="21480"/>
                </a:lnTo>
                <a:lnTo>
                  <a:pt x="1839" y="21466"/>
                </a:lnTo>
                <a:cubicBezTo>
                  <a:pt x="1825" y="21451"/>
                  <a:pt x="1796" y="21394"/>
                  <a:pt x="1767" y="21336"/>
                </a:cubicBezTo>
                <a:lnTo>
                  <a:pt x="1782" y="21308"/>
                </a:lnTo>
                <a:lnTo>
                  <a:pt x="1796" y="21279"/>
                </a:lnTo>
                <a:cubicBezTo>
                  <a:pt x="1796" y="21236"/>
                  <a:pt x="1811" y="21193"/>
                  <a:pt x="1811" y="21164"/>
                </a:cubicBezTo>
                <a:lnTo>
                  <a:pt x="1811" y="21135"/>
                </a:lnTo>
                <a:lnTo>
                  <a:pt x="1811" y="21106"/>
                </a:lnTo>
                <a:cubicBezTo>
                  <a:pt x="1795" y="21075"/>
                  <a:pt x="1814" y="21065"/>
                  <a:pt x="1839" y="21065"/>
                </a:cubicBezTo>
                <a:close/>
                <a:moveTo>
                  <a:pt x="2184" y="21782"/>
                </a:moveTo>
                <a:cubicBezTo>
                  <a:pt x="2198" y="21796"/>
                  <a:pt x="2256" y="21839"/>
                  <a:pt x="2285" y="21868"/>
                </a:cubicBezTo>
                <a:lnTo>
                  <a:pt x="2256" y="21925"/>
                </a:lnTo>
                <a:cubicBezTo>
                  <a:pt x="2249" y="21933"/>
                  <a:pt x="2234" y="21936"/>
                  <a:pt x="2222" y="21936"/>
                </a:cubicBezTo>
                <a:cubicBezTo>
                  <a:pt x="2209" y="21936"/>
                  <a:pt x="2198" y="21933"/>
                  <a:pt x="2198" y="21925"/>
                </a:cubicBezTo>
                <a:cubicBezTo>
                  <a:pt x="2184" y="21897"/>
                  <a:pt x="2170" y="21868"/>
                  <a:pt x="2155" y="21839"/>
                </a:cubicBezTo>
                <a:lnTo>
                  <a:pt x="2155" y="21825"/>
                </a:lnTo>
                <a:cubicBezTo>
                  <a:pt x="2155" y="21796"/>
                  <a:pt x="2170" y="21782"/>
                  <a:pt x="2184" y="21782"/>
                </a:cubicBezTo>
                <a:close/>
                <a:moveTo>
                  <a:pt x="1461" y="21733"/>
                </a:moveTo>
                <a:cubicBezTo>
                  <a:pt x="1486" y="21733"/>
                  <a:pt x="1516" y="21749"/>
                  <a:pt x="1538" y="21782"/>
                </a:cubicBezTo>
                <a:lnTo>
                  <a:pt x="1552" y="21810"/>
                </a:lnTo>
                <a:cubicBezTo>
                  <a:pt x="1552" y="21839"/>
                  <a:pt x="1538" y="21868"/>
                  <a:pt x="1552" y="21897"/>
                </a:cubicBezTo>
                <a:cubicBezTo>
                  <a:pt x="1566" y="21911"/>
                  <a:pt x="1552" y="21954"/>
                  <a:pt x="1538" y="21968"/>
                </a:cubicBezTo>
                <a:cubicBezTo>
                  <a:pt x="1523" y="21983"/>
                  <a:pt x="1494" y="21997"/>
                  <a:pt x="1480" y="21997"/>
                </a:cubicBezTo>
                <a:cubicBezTo>
                  <a:pt x="1451" y="21983"/>
                  <a:pt x="1466" y="21954"/>
                  <a:pt x="1480" y="21925"/>
                </a:cubicBezTo>
                <a:lnTo>
                  <a:pt x="1494" y="21925"/>
                </a:lnTo>
                <a:cubicBezTo>
                  <a:pt x="1494" y="21911"/>
                  <a:pt x="1423" y="21854"/>
                  <a:pt x="1380" y="21839"/>
                </a:cubicBezTo>
                <a:cubicBezTo>
                  <a:pt x="1351" y="21810"/>
                  <a:pt x="1408" y="21753"/>
                  <a:pt x="1437" y="21739"/>
                </a:cubicBezTo>
                <a:cubicBezTo>
                  <a:pt x="1444" y="21735"/>
                  <a:pt x="1452" y="21733"/>
                  <a:pt x="1461" y="21733"/>
                </a:cubicBezTo>
                <a:close/>
                <a:moveTo>
                  <a:pt x="1933" y="21976"/>
                </a:moveTo>
                <a:cubicBezTo>
                  <a:pt x="1940" y="21976"/>
                  <a:pt x="1947" y="21983"/>
                  <a:pt x="1954" y="21997"/>
                </a:cubicBezTo>
                <a:lnTo>
                  <a:pt x="1969" y="22026"/>
                </a:lnTo>
                <a:cubicBezTo>
                  <a:pt x="1997" y="22040"/>
                  <a:pt x="1997" y="22055"/>
                  <a:pt x="1983" y="22083"/>
                </a:cubicBezTo>
                <a:lnTo>
                  <a:pt x="1969" y="22098"/>
                </a:lnTo>
                <a:cubicBezTo>
                  <a:pt x="1969" y="22127"/>
                  <a:pt x="1983" y="22198"/>
                  <a:pt x="1997" y="22241"/>
                </a:cubicBezTo>
                <a:lnTo>
                  <a:pt x="1954" y="22285"/>
                </a:lnTo>
                <a:cubicBezTo>
                  <a:pt x="1954" y="22299"/>
                  <a:pt x="1940" y="22328"/>
                  <a:pt x="1940" y="22342"/>
                </a:cubicBezTo>
                <a:lnTo>
                  <a:pt x="2026" y="22428"/>
                </a:lnTo>
                <a:cubicBezTo>
                  <a:pt x="1980" y="22456"/>
                  <a:pt x="1933" y="22472"/>
                  <a:pt x="1910" y="22472"/>
                </a:cubicBezTo>
                <a:cubicBezTo>
                  <a:pt x="1897" y="22472"/>
                  <a:pt x="1892" y="22467"/>
                  <a:pt x="1897" y="22457"/>
                </a:cubicBezTo>
                <a:cubicBezTo>
                  <a:pt x="1897" y="22443"/>
                  <a:pt x="1839" y="22299"/>
                  <a:pt x="1811" y="22285"/>
                </a:cubicBezTo>
                <a:cubicBezTo>
                  <a:pt x="1807" y="22281"/>
                  <a:pt x="1803" y="22279"/>
                  <a:pt x="1800" y="22279"/>
                </a:cubicBezTo>
                <a:cubicBezTo>
                  <a:pt x="1790" y="22279"/>
                  <a:pt x="1782" y="22295"/>
                  <a:pt x="1782" y="22328"/>
                </a:cubicBezTo>
                <a:lnTo>
                  <a:pt x="1782" y="22356"/>
                </a:lnTo>
                <a:cubicBezTo>
                  <a:pt x="1782" y="22371"/>
                  <a:pt x="1767" y="22385"/>
                  <a:pt x="1753" y="22385"/>
                </a:cubicBezTo>
                <a:cubicBezTo>
                  <a:pt x="1739" y="22385"/>
                  <a:pt x="1724" y="22371"/>
                  <a:pt x="1724" y="22371"/>
                </a:cubicBezTo>
                <a:lnTo>
                  <a:pt x="1710" y="22313"/>
                </a:lnTo>
                <a:cubicBezTo>
                  <a:pt x="1710" y="22256"/>
                  <a:pt x="1811" y="22141"/>
                  <a:pt x="1839" y="22112"/>
                </a:cubicBezTo>
                <a:cubicBezTo>
                  <a:pt x="1868" y="22083"/>
                  <a:pt x="1911" y="22026"/>
                  <a:pt x="1911" y="21997"/>
                </a:cubicBezTo>
                <a:cubicBezTo>
                  <a:pt x="1918" y="21983"/>
                  <a:pt x="1925" y="21976"/>
                  <a:pt x="1933" y="21976"/>
                </a:cubicBezTo>
                <a:close/>
                <a:moveTo>
                  <a:pt x="1796" y="22672"/>
                </a:moveTo>
                <a:cubicBezTo>
                  <a:pt x="1811" y="22687"/>
                  <a:pt x="1839" y="22687"/>
                  <a:pt x="1839" y="22687"/>
                </a:cubicBezTo>
                <a:lnTo>
                  <a:pt x="1854" y="22716"/>
                </a:lnTo>
                <a:cubicBezTo>
                  <a:pt x="1864" y="22737"/>
                  <a:pt x="1898" y="22750"/>
                  <a:pt x="1915" y="22750"/>
                </a:cubicBezTo>
                <a:cubicBezTo>
                  <a:pt x="1921" y="22750"/>
                  <a:pt x="1925" y="22748"/>
                  <a:pt x="1925" y="22744"/>
                </a:cubicBezTo>
                <a:cubicBezTo>
                  <a:pt x="1928" y="22739"/>
                  <a:pt x="1933" y="22736"/>
                  <a:pt x="1940" y="22736"/>
                </a:cubicBezTo>
                <a:cubicBezTo>
                  <a:pt x="1966" y="22736"/>
                  <a:pt x="2017" y="22776"/>
                  <a:pt x="2040" y="22787"/>
                </a:cubicBezTo>
                <a:cubicBezTo>
                  <a:pt x="2055" y="22816"/>
                  <a:pt x="2040" y="22859"/>
                  <a:pt x="1997" y="22888"/>
                </a:cubicBezTo>
                <a:lnTo>
                  <a:pt x="1983" y="22859"/>
                </a:lnTo>
                <a:lnTo>
                  <a:pt x="1940" y="22831"/>
                </a:lnTo>
                <a:cubicBezTo>
                  <a:pt x="1911" y="22831"/>
                  <a:pt x="1897" y="22931"/>
                  <a:pt x="1925" y="22960"/>
                </a:cubicBezTo>
                <a:cubicBezTo>
                  <a:pt x="1940" y="22989"/>
                  <a:pt x="1969" y="23032"/>
                  <a:pt x="1969" y="23046"/>
                </a:cubicBezTo>
                <a:lnTo>
                  <a:pt x="1969" y="23060"/>
                </a:lnTo>
                <a:lnTo>
                  <a:pt x="1983" y="23089"/>
                </a:lnTo>
                <a:cubicBezTo>
                  <a:pt x="1997" y="23103"/>
                  <a:pt x="1940" y="23132"/>
                  <a:pt x="1925" y="23132"/>
                </a:cubicBezTo>
                <a:cubicBezTo>
                  <a:pt x="1897" y="23132"/>
                  <a:pt x="1897" y="23218"/>
                  <a:pt x="1911" y="23218"/>
                </a:cubicBezTo>
                <a:cubicBezTo>
                  <a:pt x="1918" y="23211"/>
                  <a:pt x="1929" y="23208"/>
                  <a:pt x="1940" y="23208"/>
                </a:cubicBezTo>
                <a:cubicBezTo>
                  <a:pt x="1951" y="23208"/>
                  <a:pt x="1961" y="23211"/>
                  <a:pt x="1969" y="23218"/>
                </a:cubicBezTo>
                <a:cubicBezTo>
                  <a:pt x="1954" y="23276"/>
                  <a:pt x="2026" y="23247"/>
                  <a:pt x="2026" y="23276"/>
                </a:cubicBezTo>
                <a:cubicBezTo>
                  <a:pt x="2026" y="23290"/>
                  <a:pt x="2012" y="23319"/>
                  <a:pt x="1997" y="23348"/>
                </a:cubicBezTo>
                <a:lnTo>
                  <a:pt x="1983" y="23376"/>
                </a:lnTo>
                <a:cubicBezTo>
                  <a:pt x="1983" y="23420"/>
                  <a:pt x="1983" y="23463"/>
                  <a:pt x="1983" y="23477"/>
                </a:cubicBezTo>
                <a:lnTo>
                  <a:pt x="1997" y="23477"/>
                </a:lnTo>
                <a:cubicBezTo>
                  <a:pt x="2026" y="23477"/>
                  <a:pt x="2040" y="23506"/>
                  <a:pt x="2026" y="23534"/>
                </a:cubicBezTo>
                <a:lnTo>
                  <a:pt x="2026" y="23549"/>
                </a:lnTo>
                <a:cubicBezTo>
                  <a:pt x="1997" y="23549"/>
                  <a:pt x="1911" y="23491"/>
                  <a:pt x="1882" y="23463"/>
                </a:cubicBezTo>
                <a:cubicBezTo>
                  <a:pt x="1868" y="23434"/>
                  <a:pt x="1825" y="23420"/>
                  <a:pt x="1825" y="23420"/>
                </a:cubicBezTo>
                <a:cubicBezTo>
                  <a:pt x="1825" y="23405"/>
                  <a:pt x="1825" y="23376"/>
                  <a:pt x="1825" y="23362"/>
                </a:cubicBezTo>
                <a:cubicBezTo>
                  <a:pt x="1825" y="23348"/>
                  <a:pt x="1825" y="23333"/>
                  <a:pt x="1839" y="23333"/>
                </a:cubicBezTo>
                <a:cubicBezTo>
                  <a:pt x="1839" y="23319"/>
                  <a:pt x="1825" y="23276"/>
                  <a:pt x="1825" y="23276"/>
                </a:cubicBezTo>
                <a:cubicBezTo>
                  <a:pt x="1811" y="23262"/>
                  <a:pt x="1825" y="23233"/>
                  <a:pt x="1868" y="23204"/>
                </a:cubicBezTo>
                <a:lnTo>
                  <a:pt x="1825" y="23161"/>
                </a:lnTo>
                <a:lnTo>
                  <a:pt x="1782" y="23118"/>
                </a:lnTo>
                <a:cubicBezTo>
                  <a:pt x="1811" y="23089"/>
                  <a:pt x="1825" y="23032"/>
                  <a:pt x="1811" y="22989"/>
                </a:cubicBezTo>
                <a:lnTo>
                  <a:pt x="1811" y="22945"/>
                </a:lnTo>
                <a:cubicBezTo>
                  <a:pt x="1811" y="22931"/>
                  <a:pt x="1839" y="22902"/>
                  <a:pt x="1839" y="22888"/>
                </a:cubicBezTo>
                <a:cubicBezTo>
                  <a:pt x="1825" y="22874"/>
                  <a:pt x="1796" y="22859"/>
                  <a:pt x="1782" y="22845"/>
                </a:cubicBezTo>
                <a:lnTo>
                  <a:pt x="1767" y="22845"/>
                </a:lnTo>
                <a:cubicBezTo>
                  <a:pt x="1767" y="22831"/>
                  <a:pt x="1767" y="22787"/>
                  <a:pt x="1767" y="22744"/>
                </a:cubicBezTo>
                <a:lnTo>
                  <a:pt x="1782" y="22701"/>
                </a:lnTo>
                <a:cubicBezTo>
                  <a:pt x="1782" y="22687"/>
                  <a:pt x="1796" y="22672"/>
                  <a:pt x="1796" y="22672"/>
                </a:cubicBezTo>
                <a:close/>
                <a:moveTo>
                  <a:pt x="2351" y="23554"/>
                </a:moveTo>
                <a:cubicBezTo>
                  <a:pt x="2363" y="23554"/>
                  <a:pt x="2377" y="23561"/>
                  <a:pt x="2385" y="23578"/>
                </a:cubicBezTo>
                <a:cubicBezTo>
                  <a:pt x="2385" y="23603"/>
                  <a:pt x="2340" y="23652"/>
                  <a:pt x="2309" y="23652"/>
                </a:cubicBezTo>
                <a:cubicBezTo>
                  <a:pt x="2306" y="23652"/>
                  <a:pt x="2302" y="23651"/>
                  <a:pt x="2299" y="23649"/>
                </a:cubicBezTo>
                <a:cubicBezTo>
                  <a:pt x="2270" y="23635"/>
                  <a:pt x="2299" y="23578"/>
                  <a:pt x="2328" y="23563"/>
                </a:cubicBezTo>
                <a:cubicBezTo>
                  <a:pt x="2334" y="23557"/>
                  <a:pt x="2342" y="23554"/>
                  <a:pt x="2351" y="23554"/>
                </a:cubicBezTo>
                <a:close/>
                <a:moveTo>
                  <a:pt x="2012" y="23578"/>
                </a:moveTo>
                <a:cubicBezTo>
                  <a:pt x="2026" y="23578"/>
                  <a:pt x="2026" y="23621"/>
                  <a:pt x="2026" y="23635"/>
                </a:cubicBezTo>
                <a:cubicBezTo>
                  <a:pt x="2026" y="23649"/>
                  <a:pt x="1911" y="23707"/>
                  <a:pt x="1897" y="23721"/>
                </a:cubicBezTo>
                <a:cubicBezTo>
                  <a:pt x="1897" y="23745"/>
                  <a:pt x="1954" y="23768"/>
                  <a:pt x="1999" y="23768"/>
                </a:cubicBezTo>
                <a:cubicBezTo>
                  <a:pt x="2009" y="23768"/>
                  <a:pt x="2018" y="23767"/>
                  <a:pt x="2026" y="23764"/>
                </a:cubicBezTo>
                <a:cubicBezTo>
                  <a:pt x="2069" y="23764"/>
                  <a:pt x="2069" y="23779"/>
                  <a:pt x="2069" y="23793"/>
                </a:cubicBezTo>
                <a:cubicBezTo>
                  <a:pt x="2055" y="23793"/>
                  <a:pt x="2026" y="23793"/>
                  <a:pt x="2012" y="23779"/>
                </a:cubicBezTo>
                <a:cubicBezTo>
                  <a:pt x="2009" y="23776"/>
                  <a:pt x="2007" y="23775"/>
                  <a:pt x="2005" y="23775"/>
                </a:cubicBezTo>
                <a:cubicBezTo>
                  <a:pt x="1998" y="23775"/>
                  <a:pt x="2000" y="23801"/>
                  <a:pt x="2012" y="23836"/>
                </a:cubicBezTo>
                <a:lnTo>
                  <a:pt x="2026" y="23836"/>
                </a:lnTo>
                <a:lnTo>
                  <a:pt x="2098" y="23822"/>
                </a:lnTo>
                <a:lnTo>
                  <a:pt x="2098" y="23822"/>
                </a:lnTo>
                <a:cubicBezTo>
                  <a:pt x="2136" y="23886"/>
                  <a:pt x="2094" y="23939"/>
                  <a:pt x="2065" y="23939"/>
                </a:cubicBezTo>
                <a:cubicBezTo>
                  <a:pt x="2061" y="23939"/>
                  <a:pt x="2058" y="23938"/>
                  <a:pt x="2055" y="23937"/>
                </a:cubicBezTo>
                <a:cubicBezTo>
                  <a:pt x="2053" y="23935"/>
                  <a:pt x="2051" y="23935"/>
                  <a:pt x="2048" y="23935"/>
                </a:cubicBezTo>
                <a:cubicBezTo>
                  <a:pt x="2018" y="23935"/>
                  <a:pt x="1907" y="23996"/>
                  <a:pt x="1868" y="24009"/>
                </a:cubicBezTo>
                <a:cubicBezTo>
                  <a:pt x="1855" y="24018"/>
                  <a:pt x="1844" y="24021"/>
                  <a:pt x="1836" y="24021"/>
                </a:cubicBezTo>
                <a:cubicBezTo>
                  <a:pt x="1819" y="24021"/>
                  <a:pt x="1815" y="24004"/>
                  <a:pt x="1825" y="23994"/>
                </a:cubicBezTo>
                <a:cubicBezTo>
                  <a:pt x="1839" y="23980"/>
                  <a:pt x="1854" y="23922"/>
                  <a:pt x="1854" y="23879"/>
                </a:cubicBezTo>
                <a:lnTo>
                  <a:pt x="1839" y="23865"/>
                </a:lnTo>
                <a:cubicBezTo>
                  <a:pt x="1782" y="23807"/>
                  <a:pt x="1868" y="23779"/>
                  <a:pt x="1854" y="23721"/>
                </a:cubicBezTo>
                <a:lnTo>
                  <a:pt x="1825" y="23678"/>
                </a:lnTo>
                <a:cubicBezTo>
                  <a:pt x="1839" y="23635"/>
                  <a:pt x="1854" y="23578"/>
                  <a:pt x="1868" y="23578"/>
                </a:cubicBezTo>
                <a:cubicBezTo>
                  <a:pt x="1881" y="23578"/>
                  <a:pt x="1930" y="23637"/>
                  <a:pt x="1949" y="23637"/>
                </a:cubicBezTo>
                <a:cubicBezTo>
                  <a:pt x="1951" y="23637"/>
                  <a:pt x="1953" y="23636"/>
                  <a:pt x="1954" y="23635"/>
                </a:cubicBezTo>
                <a:cubicBezTo>
                  <a:pt x="1983" y="23621"/>
                  <a:pt x="2012" y="23592"/>
                  <a:pt x="2012" y="23578"/>
                </a:cubicBezTo>
                <a:close/>
                <a:moveTo>
                  <a:pt x="2213" y="25029"/>
                </a:moveTo>
                <a:cubicBezTo>
                  <a:pt x="2213" y="25029"/>
                  <a:pt x="2256" y="25043"/>
                  <a:pt x="2256" y="25057"/>
                </a:cubicBezTo>
                <a:cubicBezTo>
                  <a:pt x="2256" y="25086"/>
                  <a:pt x="2270" y="25115"/>
                  <a:pt x="2227" y="25129"/>
                </a:cubicBezTo>
                <a:cubicBezTo>
                  <a:pt x="2198" y="25144"/>
                  <a:pt x="2184" y="25172"/>
                  <a:pt x="2170" y="25201"/>
                </a:cubicBezTo>
                <a:lnTo>
                  <a:pt x="2141" y="25244"/>
                </a:lnTo>
                <a:cubicBezTo>
                  <a:pt x="2112" y="25244"/>
                  <a:pt x="2127" y="25172"/>
                  <a:pt x="2170" y="25101"/>
                </a:cubicBezTo>
                <a:lnTo>
                  <a:pt x="2213" y="25029"/>
                </a:lnTo>
                <a:close/>
                <a:moveTo>
                  <a:pt x="5680" y="25587"/>
                </a:moveTo>
                <a:cubicBezTo>
                  <a:pt x="5695" y="25587"/>
                  <a:pt x="5715" y="25635"/>
                  <a:pt x="5690" y="25661"/>
                </a:cubicBezTo>
                <a:cubicBezTo>
                  <a:pt x="5681" y="25688"/>
                  <a:pt x="5666" y="25698"/>
                  <a:pt x="5652" y="25698"/>
                </a:cubicBezTo>
                <a:cubicBezTo>
                  <a:pt x="5645" y="25698"/>
                  <a:pt x="5637" y="25695"/>
                  <a:pt x="5632" y="25690"/>
                </a:cubicBezTo>
                <a:cubicBezTo>
                  <a:pt x="5618" y="25661"/>
                  <a:pt x="5647" y="25589"/>
                  <a:pt x="5675" y="25589"/>
                </a:cubicBezTo>
                <a:cubicBezTo>
                  <a:pt x="5677" y="25587"/>
                  <a:pt x="5679" y="25587"/>
                  <a:pt x="5680" y="25587"/>
                </a:cubicBezTo>
                <a:close/>
                <a:moveTo>
                  <a:pt x="5761" y="25870"/>
                </a:moveTo>
                <a:cubicBezTo>
                  <a:pt x="5769" y="25870"/>
                  <a:pt x="5776" y="25876"/>
                  <a:pt x="5776" y="25876"/>
                </a:cubicBezTo>
                <a:lnTo>
                  <a:pt x="5790" y="25934"/>
                </a:lnTo>
                <a:cubicBezTo>
                  <a:pt x="5833" y="25966"/>
                  <a:pt x="5836" y="25982"/>
                  <a:pt x="5829" y="25982"/>
                </a:cubicBezTo>
                <a:cubicBezTo>
                  <a:pt x="5826" y="25982"/>
                  <a:pt x="5823" y="25981"/>
                  <a:pt x="5819" y="25977"/>
                </a:cubicBezTo>
                <a:cubicBezTo>
                  <a:pt x="5805" y="25977"/>
                  <a:pt x="5790" y="25977"/>
                  <a:pt x="5790" y="25991"/>
                </a:cubicBezTo>
                <a:cubicBezTo>
                  <a:pt x="5790" y="26006"/>
                  <a:pt x="5776" y="26020"/>
                  <a:pt x="5762" y="26020"/>
                </a:cubicBezTo>
                <a:cubicBezTo>
                  <a:pt x="5747" y="25977"/>
                  <a:pt x="5733" y="25948"/>
                  <a:pt x="5733" y="25905"/>
                </a:cubicBezTo>
                <a:cubicBezTo>
                  <a:pt x="5718" y="25891"/>
                  <a:pt x="5733" y="25876"/>
                  <a:pt x="5747" y="25876"/>
                </a:cubicBezTo>
                <a:cubicBezTo>
                  <a:pt x="5752" y="25872"/>
                  <a:pt x="5757" y="25870"/>
                  <a:pt x="5761" y="25870"/>
                </a:cubicBezTo>
                <a:close/>
                <a:moveTo>
                  <a:pt x="4331" y="27367"/>
                </a:moveTo>
                <a:cubicBezTo>
                  <a:pt x="4334" y="27367"/>
                  <a:pt x="4336" y="27368"/>
                  <a:pt x="4339" y="27371"/>
                </a:cubicBezTo>
                <a:cubicBezTo>
                  <a:pt x="4354" y="27399"/>
                  <a:pt x="4354" y="27428"/>
                  <a:pt x="4382" y="27442"/>
                </a:cubicBezTo>
                <a:cubicBezTo>
                  <a:pt x="4382" y="27442"/>
                  <a:pt x="4395" y="27436"/>
                  <a:pt x="4408" y="27436"/>
                </a:cubicBezTo>
                <a:cubicBezTo>
                  <a:pt x="4414" y="27436"/>
                  <a:pt x="4421" y="27438"/>
                  <a:pt x="4425" y="27442"/>
                </a:cubicBezTo>
                <a:lnTo>
                  <a:pt x="4454" y="27442"/>
                </a:lnTo>
                <a:cubicBezTo>
                  <a:pt x="4468" y="27485"/>
                  <a:pt x="4454" y="27514"/>
                  <a:pt x="4425" y="27529"/>
                </a:cubicBezTo>
                <a:cubicBezTo>
                  <a:pt x="4397" y="27529"/>
                  <a:pt x="4296" y="27428"/>
                  <a:pt x="4310" y="27399"/>
                </a:cubicBezTo>
                <a:cubicBezTo>
                  <a:pt x="4310" y="27388"/>
                  <a:pt x="4320" y="27367"/>
                  <a:pt x="4331" y="27367"/>
                </a:cubicBezTo>
                <a:close/>
                <a:moveTo>
                  <a:pt x="2292" y="27404"/>
                </a:moveTo>
                <a:cubicBezTo>
                  <a:pt x="2306" y="27404"/>
                  <a:pt x="2324" y="27408"/>
                  <a:pt x="2342" y="27414"/>
                </a:cubicBezTo>
                <a:lnTo>
                  <a:pt x="2299" y="27471"/>
                </a:lnTo>
                <a:lnTo>
                  <a:pt x="2285" y="27471"/>
                </a:lnTo>
                <a:cubicBezTo>
                  <a:pt x="2299" y="27514"/>
                  <a:pt x="2285" y="27557"/>
                  <a:pt x="2242" y="27572"/>
                </a:cubicBezTo>
                <a:lnTo>
                  <a:pt x="2213" y="27586"/>
                </a:lnTo>
                <a:cubicBezTo>
                  <a:pt x="2213" y="27586"/>
                  <a:pt x="2198" y="27586"/>
                  <a:pt x="2198" y="27600"/>
                </a:cubicBezTo>
                <a:lnTo>
                  <a:pt x="2184" y="27629"/>
                </a:lnTo>
                <a:cubicBezTo>
                  <a:pt x="2176" y="27646"/>
                  <a:pt x="2162" y="27653"/>
                  <a:pt x="2150" y="27653"/>
                </a:cubicBezTo>
                <a:cubicBezTo>
                  <a:pt x="2141" y="27653"/>
                  <a:pt x="2133" y="27649"/>
                  <a:pt x="2127" y="27644"/>
                </a:cubicBezTo>
                <a:lnTo>
                  <a:pt x="2141" y="27600"/>
                </a:lnTo>
                <a:cubicBezTo>
                  <a:pt x="2141" y="27557"/>
                  <a:pt x="2155" y="27500"/>
                  <a:pt x="2155" y="27471"/>
                </a:cubicBezTo>
                <a:cubicBezTo>
                  <a:pt x="2158" y="27468"/>
                  <a:pt x="2162" y="27467"/>
                  <a:pt x="2166" y="27467"/>
                </a:cubicBezTo>
                <a:cubicBezTo>
                  <a:pt x="2185" y="27467"/>
                  <a:pt x="2213" y="27488"/>
                  <a:pt x="2213" y="27500"/>
                </a:cubicBezTo>
                <a:cubicBezTo>
                  <a:pt x="2214" y="27501"/>
                  <a:pt x="2216" y="27502"/>
                  <a:pt x="2218" y="27502"/>
                </a:cubicBezTo>
                <a:cubicBezTo>
                  <a:pt x="2233" y="27502"/>
                  <a:pt x="2256" y="27454"/>
                  <a:pt x="2256" y="27428"/>
                </a:cubicBezTo>
                <a:cubicBezTo>
                  <a:pt x="2256" y="27411"/>
                  <a:pt x="2271" y="27404"/>
                  <a:pt x="2292" y="27404"/>
                </a:cubicBezTo>
                <a:close/>
                <a:moveTo>
                  <a:pt x="2270" y="27644"/>
                </a:moveTo>
                <a:cubicBezTo>
                  <a:pt x="2270" y="27644"/>
                  <a:pt x="2313" y="27701"/>
                  <a:pt x="2342" y="27730"/>
                </a:cubicBezTo>
                <a:cubicBezTo>
                  <a:pt x="2356" y="27744"/>
                  <a:pt x="2328" y="27830"/>
                  <a:pt x="2328" y="27859"/>
                </a:cubicBezTo>
                <a:cubicBezTo>
                  <a:pt x="2328" y="27882"/>
                  <a:pt x="2234" y="27924"/>
                  <a:pt x="2183" y="27924"/>
                </a:cubicBezTo>
                <a:cubicBezTo>
                  <a:pt x="2170" y="27924"/>
                  <a:pt x="2161" y="27922"/>
                  <a:pt x="2155" y="27917"/>
                </a:cubicBezTo>
                <a:cubicBezTo>
                  <a:pt x="2127" y="27888"/>
                  <a:pt x="2127" y="27802"/>
                  <a:pt x="2112" y="27773"/>
                </a:cubicBezTo>
                <a:cubicBezTo>
                  <a:pt x="2105" y="27766"/>
                  <a:pt x="2123" y="27762"/>
                  <a:pt x="2148" y="27762"/>
                </a:cubicBezTo>
                <a:cubicBezTo>
                  <a:pt x="2173" y="27762"/>
                  <a:pt x="2206" y="27766"/>
                  <a:pt x="2227" y="27773"/>
                </a:cubicBezTo>
                <a:cubicBezTo>
                  <a:pt x="2270" y="27773"/>
                  <a:pt x="2285" y="27758"/>
                  <a:pt x="2285" y="27730"/>
                </a:cubicBezTo>
                <a:cubicBezTo>
                  <a:pt x="2270" y="27715"/>
                  <a:pt x="2256" y="27658"/>
                  <a:pt x="2270" y="27644"/>
                </a:cubicBezTo>
                <a:close/>
                <a:moveTo>
                  <a:pt x="3923" y="27730"/>
                </a:moveTo>
                <a:cubicBezTo>
                  <a:pt x="3994" y="27744"/>
                  <a:pt x="4052" y="27758"/>
                  <a:pt x="4037" y="27773"/>
                </a:cubicBezTo>
                <a:cubicBezTo>
                  <a:pt x="4023" y="27787"/>
                  <a:pt x="4052" y="27830"/>
                  <a:pt x="4066" y="27845"/>
                </a:cubicBezTo>
                <a:cubicBezTo>
                  <a:pt x="4095" y="27845"/>
                  <a:pt x="4124" y="27931"/>
                  <a:pt x="4095" y="27945"/>
                </a:cubicBezTo>
                <a:cubicBezTo>
                  <a:pt x="4066" y="27945"/>
                  <a:pt x="3994" y="27960"/>
                  <a:pt x="3966" y="27974"/>
                </a:cubicBezTo>
                <a:cubicBezTo>
                  <a:pt x="3937" y="27974"/>
                  <a:pt x="3937" y="27945"/>
                  <a:pt x="3951" y="27917"/>
                </a:cubicBezTo>
                <a:lnTo>
                  <a:pt x="3951" y="27888"/>
                </a:lnTo>
                <a:cubicBezTo>
                  <a:pt x="3951" y="27859"/>
                  <a:pt x="3937" y="27845"/>
                  <a:pt x="3923" y="27816"/>
                </a:cubicBezTo>
                <a:lnTo>
                  <a:pt x="3923" y="27730"/>
                </a:lnTo>
                <a:close/>
                <a:moveTo>
                  <a:pt x="2894" y="28473"/>
                </a:moveTo>
                <a:cubicBezTo>
                  <a:pt x="2928" y="28473"/>
                  <a:pt x="2977" y="28494"/>
                  <a:pt x="2989" y="28506"/>
                </a:cubicBezTo>
                <a:cubicBezTo>
                  <a:pt x="3003" y="28520"/>
                  <a:pt x="3017" y="28549"/>
                  <a:pt x="3003" y="28563"/>
                </a:cubicBezTo>
                <a:lnTo>
                  <a:pt x="2989" y="28577"/>
                </a:lnTo>
                <a:cubicBezTo>
                  <a:pt x="2974" y="28620"/>
                  <a:pt x="2917" y="28635"/>
                  <a:pt x="2917" y="28692"/>
                </a:cubicBezTo>
                <a:lnTo>
                  <a:pt x="2917" y="28735"/>
                </a:lnTo>
                <a:cubicBezTo>
                  <a:pt x="2874" y="28735"/>
                  <a:pt x="2802" y="28678"/>
                  <a:pt x="2773" y="28620"/>
                </a:cubicBezTo>
                <a:lnTo>
                  <a:pt x="2831" y="28577"/>
                </a:lnTo>
                <a:lnTo>
                  <a:pt x="2845" y="28577"/>
                </a:lnTo>
                <a:cubicBezTo>
                  <a:pt x="2849" y="28585"/>
                  <a:pt x="2854" y="28589"/>
                  <a:pt x="2860" y="28589"/>
                </a:cubicBezTo>
                <a:cubicBezTo>
                  <a:pt x="2875" y="28589"/>
                  <a:pt x="2896" y="28565"/>
                  <a:pt x="2917" y="28534"/>
                </a:cubicBezTo>
                <a:lnTo>
                  <a:pt x="2902" y="28520"/>
                </a:lnTo>
                <a:lnTo>
                  <a:pt x="2874" y="28477"/>
                </a:lnTo>
                <a:cubicBezTo>
                  <a:pt x="2879" y="28474"/>
                  <a:pt x="2886" y="28473"/>
                  <a:pt x="2894" y="28473"/>
                </a:cubicBezTo>
                <a:close/>
                <a:moveTo>
                  <a:pt x="3091" y="28590"/>
                </a:moveTo>
                <a:cubicBezTo>
                  <a:pt x="3105" y="28590"/>
                  <a:pt x="3112" y="28603"/>
                  <a:pt x="3104" y="28620"/>
                </a:cubicBezTo>
                <a:cubicBezTo>
                  <a:pt x="3104" y="28664"/>
                  <a:pt x="3046" y="28735"/>
                  <a:pt x="3046" y="28750"/>
                </a:cubicBezTo>
                <a:cubicBezTo>
                  <a:pt x="3056" y="28750"/>
                  <a:pt x="3027" y="28756"/>
                  <a:pt x="3002" y="28756"/>
                </a:cubicBezTo>
                <a:cubicBezTo>
                  <a:pt x="2990" y="28756"/>
                  <a:pt x="2979" y="28755"/>
                  <a:pt x="2974" y="28750"/>
                </a:cubicBezTo>
                <a:cubicBezTo>
                  <a:pt x="2960" y="28735"/>
                  <a:pt x="3032" y="28649"/>
                  <a:pt x="3060" y="28606"/>
                </a:cubicBezTo>
                <a:cubicBezTo>
                  <a:pt x="3071" y="28595"/>
                  <a:pt x="3082" y="28590"/>
                  <a:pt x="3091" y="28590"/>
                </a:cubicBezTo>
                <a:close/>
                <a:moveTo>
                  <a:pt x="2792" y="29063"/>
                </a:moveTo>
                <a:cubicBezTo>
                  <a:pt x="2796" y="29063"/>
                  <a:pt x="2800" y="29064"/>
                  <a:pt x="2802" y="29066"/>
                </a:cubicBezTo>
                <a:cubicBezTo>
                  <a:pt x="2816" y="29066"/>
                  <a:pt x="2816" y="29109"/>
                  <a:pt x="2816" y="29109"/>
                </a:cubicBezTo>
                <a:cubicBezTo>
                  <a:pt x="2816" y="29109"/>
                  <a:pt x="2787" y="29138"/>
                  <a:pt x="2759" y="29152"/>
                </a:cubicBezTo>
                <a:lnTo>
                  <a:pt x="2730" y="29181"/>
                </a:lnTo>
                <a:lnTo>
                  <a:pt x="2687" y="29210"/>
                </a:lnTo>
                <a:cubicBezTo>
                  <a:pt x="2673" y="29181"/>
                  <a:pt x="2673" y="29138"/>
                  <a:pt x="2687" y="29109"/>
                </a:cubicBezTo>
                <a:cubicBezTo>
                  <a:pt x="2699" y="29097"/>
                  <a:pt x="2765" y="29063"/>
                  <a:pt x="2792" y="29063"/>
                </a:cubicBezTo>
                <a:close/>
                <a:moveTo>
                  <a:pt x="2989" y="29066"/>
                </a:moveTo>
                <a:cubicBezTo>
                  <a:pt x="3017" y="29066"/>
                  <a:pt x="2989" y="29166"/>
                  <a:pt x="2989" y="29210"/>
                </a:cubicBezTo>
                <a:cubicBezTo>
                  <a:pt x="2989" y="29237"/>
                  <a:pt x="2977" y="29253"/>
                  <a:pt x="2960" y="29253"/>
                </a:cubicBezTo>
                <a:cubicBezTo>
                  <a:pt x="2952" y="29253"/>
                  <a:pt x="2941" y="29248"/>
                  <a:pt x="2931" y="29238"/>
                </a:cubicBezTo>
                <a:lnTo>
                  <a:pt x="2888" y="29210"/>
                </a:lnTo>
                <a:lnTo>
                  <a:pt x="2874" y="29195"/>
                </a:lnTo>
                <a:cubicBezTo>
                  <a:pt x="2874" y="29166"/>
                  <a:pt x="2888" y="29123"/>
                  <a:pt x="2888" y="29109"/>
                </a:cubicBezTo>
                <a:cubicBezTo>
                  <a:pt x="2888" y="29109"/>
                  <a:pt x="2960" y="29066"/>
                  <a:pt x="2989" y="29066"/>
                </a:cubicBezTo>
                <a:close/>
                <a:moveTo>
                  <a:pt x="2974" y="1"/>
                </a:moveTo>
                <a:cubicBezTo>
                  <a:pt x="2960" y="1"/>
                  <a:pt x="2960" y="44"/>
                  <a:pt x="2946" y="73"/>
                </a:cubicBezTo>
                <a:lnTo>
                  <a:pt x="2931" y="102"/>
                </a:lnTo>
                <a:cubicBezTo>
                  <a:pt x="2917" y="116"/>
                  <a:pt x="2874" y="130"/>
                  <a:pt x="2845" y="130"/>
                </a:cubicBezTo>
                <a:lnTo>
                  <a:pt x="2759" y="130"/>
                </a:lnTo>
                <a:cubicBezTo>
                  <a:pt x="2754" y="129"/>
                  <a:pt x="2750" y="128"/>
                  <a:pt x="2746" y="128"/>
                </a:cubicBezTo>
                <a:cubicBezTo>
                  <a:pt x="2716" y="128"/>
                  <a:pt x="2716" y="175"/>
                  <a:pt x="2716" y="188"/>
                </a:cubicBezTo>
                <a:cubicBezTo>
                  <a:pt x="2730" y="202"/>
                  <a:pt x="2773" y="202"/>
                  <a:pt x="2802" y="202"/>
                </a:cubicBezTo>
                <a:lnTo>
                  <a:pt x="2816" y="202"/>
                </a:lnTo>
                <a:lnTo>
                  <a:pt x="2831" y="231"/>
                </a:lnTo>
                <a:cubicBezTo>
                  <a:pt x="2816" y="245"/>
                  <a:pt x="2773" y="288"/>
                  <a:pt x="2759" y="331"/>
                </a:cubicBezTo>
                <a:lnTo>
                  <a:pt x="2759" y="375"/>
                </a:lnTo>
                <a:cubicBezTo>
                  <a:pt x="2759" y="375"/>
                  <a:pt x="2716" y="360"/>
                  <a:pt x="2701" y="360"/>
                </a:cubicBezTo>
                <a:cubicBezTo>
                  <a:pt x="2698" y="357"/>
                  <a:pt x="2687" y="356"/>
                  <a:pt x="2673" y="356"/>
                </a:cubicBezTo>
                <a:cubicBezTo>
                  <a:pt x="2658" y="356"/>
                  <a:pt x="2640" y="357"/>
                  <a:pt x="2622" y="357"/>
                </a:cubicBezTo>
                <a:cubicBezTo>
                  <a:pt x="2586" y="357"/>
                  <a:pt x="2550" y="353"/>
                  <a:pt x="2543" y="331"/>
                </a:cubicBezTo>
                <a:cubicBezTo>
                  <a:pt x="2529" y="303"/>
                  <a:pt x="2457" y="288"/>
                  <a:pt x="2443" y="288"/>
                </a:cubicBezTo>
                <a:cubicBezTo>
                  <a:pt x="2414" y="288"/>
                  <a:pt x="2385" y="303"/>
                  <a:pt x="2385" y="303"/>
                </a:cubicBezTo>
                <a:lnTo>
                  <a:pt x="2385" y="317"/>
                </a:lnTo>
                <a:cubicBezTo>
                  <a:pt x="2385" y="331"/>
                  <a:pt x="2385" y="346"/>
                  <a:pt x="2385" y="346"/>
                </a:cubicBezTo>
                <a:lnTo>
                  <a:pt x="2428" y="360"/>
                </a:lnTo>
                <a:cubicBezTo>
                  <a:pt x="2500" y="389"/>
                  <a:pt x="2486" y="446"/>
                  <a:pt x="2457" y="446"/>
                </a:cubicBezTo>
                <a:cubicBezTo>
                  <a:pt x="2428" y="461"/>
                  <a:pt x="2428" y="489"/>
                  <a:pt x="2443" y="504"/>
                </a:cubicBezTo>
                <a:lnTo>
                  <a:pt x="2443" y="518"/>
                </a:lnTo>
                <a:lnTo>
                  <a:pt x="2443" y="590"/>
                </a:lnTo>
                <a:cubicBezTo>
                  <a:pt x="2385" y="590"/>
                  <a:pt x="2443" y="619"/>
                  <a:pt x="2471" y="633"/>
                </a:cubicBezTo>
                <a:cubicBezTo>
                  <a:pt x="2515" y="648"/>
                  <a:pt x="2543" y="691"/>
                  <a:pt x="2543" y="691"/>
                </a:cubicBezTo>
                <a:cubicBezTo>
                  <a:pt x="2543" y="691"/>
                  <a:pt x="2457" y="734"/>
                  <a:pt x="2371" y="777"/>
                </a:cubicBezTo>
                <a:lnTo>
                  <a:pt x="2443" y="892"/>
                </a:lnTo>
                <a:lnTo>
                  <a:pt x="2443" y="906"/>
                </a:lnTo>
                <a:cubicBezTo>
                  <a:pt x="2414" y="920"/>
                  <a:pt x="2385" y="920"/>
                  <a:pt x="2356" y="920"/>
                </a:cubicBezTo>
                <a:lnTo>
                  <a:pt x="2328" y="906"/>
                </a:lnTo>
                <a:lnTo>
                  <a:pt x="2313" y="892"/>
                </a:lnTo>
                <a:cubicBezTo>
                  <a:pt x="2313" y="863"/>
                  <a:pt x="2285" y="834"/>
                  <a:pt x="2256" y="820"/>
                </a:cubicBezTo>
                <a:lnTo>
                  <a:pt x="2256" y="820"/>
                </a:lnTo>
                <a:lnTo>
                  <a:pt x="2270" y="863"/>
                </a:lnTo>
                <a:cubicBezTo>
                  <a:pt x="2270" y="886"/>
                  <a:pt x="2280" y="910"/>
                  <a:pt x="2268" y="910"/>
                </a:cubicBezTo>
                <a:cubicBezTo>
                  <a:pt x="2265" y="910"/>
                  <a:pt x="2261" y="909"/>
                  <a:pt x="2256" y="906"/>
                </a:cubicBezTo>
                <a:cubicBezTo>
                  <a:pt x="2234" y="895"/>
                  <a:pt x="2218" y="890"/>
                  <a:pt x="2206" y="890"/>
                </a:cubicBezTo>
                <a:cubicBezTo>
                  <a:pt x="2185" y="890"/>
                  <a:pt x="2173" y="903"/>
                  <a:pt x="2155" y="920"/>
                </a:cubicBezTo>
                <a:lnTo>
                  <a:pt x="2141" y="978"/>
                </a:lnTo>
                <a:cubicBezTo>
                  <a:pt x="2184" y="992"/>
                  <a:pt x="2170" y="1021"/>
                  <a:pt x="2155" y="1050"/>
                </a:cubicBezTo>
                <a:cubicBezTo>
                  <a:pt x="2141" y="1064"/>
                  <a:pt x="2127" y="1193"/>
                  <a:pt x="2170" y="1208"/>
                </a:cubicBezTo>
                <a:cubicBezTo>
                  <a:pt x="2198" y="1237"/>
                  <a:pt x="2198" y="1265"/>
                  <a:pt x="2184" y="1265"/>
                </a:cubicBezTo>
                <a:cubicBezTo>
                  <a:pt x="2170" y="1265"/>
                  <a:pt x="2213" y="1308"/>
                  <a:pt x="2227" y="1323"/>
                </a:cubicBezTo>
                <a:cubicBezTo>
                  <a:pt x="2240" y="1336"/>
                  <a:pt x="2301" y="1396"/>
                  <a:pt x="2333" y="1396"/>
                </a:cubicBezTo>
                <a:cubicBezTo>
                  <a:pt x="2337" y="1396"/>
                  <a:pt x="2340" y="1396"/>
                  <a:pt x="2342" y="1395"/>
                </a:cubicBezTo>
                <a:cubicBezTo>
                  <a:pt x="2356" y="1395"/>
                  <a:pt x="2371" y="1481"/>
                  <a:pt x="2371" y="1524"/>
                </a:cubicBezTo>
                <a:cubicBezTo>
                  <a:pt x="2371" y="1553"/>
                  <a:pt x="2313" y="1567"/>
                  <a:pt x="2299" y="1567"/>
                </a:cubicBezTo>
                <a:cubicBezTo>
                  <a:pt x="2292" y="1560"/>
                  <a:pt x="2281" y="1556"/>
                  <a:pt x="2272" y="1556"/>
                </a:cubicBezTo>
                <a:cubicBezTo>
                  <a:pt x="2263" y="1556"/>
                  <a:pt x="2256" y="1560"/>
                  <a:pt x="2256" y="1567"/>
                </a:cubicBezTo>
                <a:cubicBezTo>
                  <a:pt x="2256" y="1567"/>
                  <a:pt x="2299" y="1596"/>
                  <a:pt x="2313" y="1610"/>
                </a:cubicBezTo>
                <a:cubicBezTo>
                  <a:pt x="2342" y="1624"/>
                  <a:pt x="2299" y="1653"/>
                  <a:pt x="2242" y="1653"/>
                </a:cubicBezTo>
                <a:lnTo>
                  <a:pt x="2198" y="1624"/>
                </a:lnTo>
                <a:cubicBezTo>
                  <a:pt x="2198" y="1620"/>
                  <a:pt x="2196" y="1619"/>
                  <a:pt x="2192" y="1619"/>
                </a:cubicBezTo>
                <a:cubicBezTo>
                  <a:pt x="2183" y="1619"/>
                  <a:pt x="2165" y="1629"/>
                  <a:pt x="2155" y="1639"/>
                </a:cubicBezTo>
                <a:cubicBezTo>
                  <a:pt x="2155" y="1639"/>
                  <a:pt x="2155" y="1668"/>
                  <a:pt x="2170" y="1668"/>
                </a:cubicBezTo>
                <a:lnTo>
                  <a:pt x="2198" y="1696"/>
                </a:lnTo>
                <a:cubicBezTo>
                  <a:pt x="2242" y="1711"/>
                  <a:pt x="2242" y="1739"/>
                  <a:pt x="2213" y="1739"/>
                </a:cubicBezTo>
                <a:cubicBezTo>
                  <a:pt x="2198" y="1783"/>
                  <a:pt x="2198" y="1811"/>
                  <a:pt x="2198" y="1854"/>
                </a:cubicBezTo>
                <a:cubicBezTo>
                  <a:pt x="2184" y="1897"/>
                  <a:pt x="2112" y="1854"/>
                  <a:pt x="2127" y="1912"/>
                </a:cubicBezTo>
                <a:lnTo>
                  <a:pt x="2141" y="1984"/>
                </a:lnTo>
                <a:cubicBezTo>
                  <a:pt x="2141" y="2070"/>
                  <a:pt x="2213" y="2127"/>
                  <a:pt x="2242" y="2127"/>
                </a:cubicBezTo>
                <a:cubicBezTo>
                  <a:pt x="2270" y="2127"/>
                  <a:pt x="2299" y="2170"/>
                  <a:pt x="2299" y="2228"/>
                </a:cubicBezTo>
                <a:lnTo>
                  <a:pt x="2270" y="2257"/>
                </a:lnTo>
                <a:lnTo>
                  <a:pt x="2213" y="2300"/>
                </a:lnTo>
                <a:cubicBezTo>
                  <a:pt x="2198" y="2386"/>
                  <a:pt x="2184" y="2472"/>
                  <a:pt x="2170" y="2515"/>
                </a:cubicBezTo>
                <a:lnTo>
                  <a:pt x="2155" y="2544"/>
                </a:lnTo>
                <a:cubicBezTo>
                  <a:pt x="2112" y="2573"/>
                  <a:pt x="2170" y="2587"/>
                  <a:pt x="2155" y="2616"/>
                </a:cubicBezTo>
                <a:cubicBezTo>
                  <a:pt x="2127" y="2645"/>
                  <a:pt x="2112" y="2673"/>
                  <a:pt x="2098" y="2702"/>
                </a:cubicBezTo>
                <a:cubicBezTo>
                  <a:pt x="2098" y="2702"/>
                  <a:pt x="2098" y="2731"/>
                  <a:pt x="2098" y="2731"/>
                </a:cubicBezTo>
                <a:cubicBezTo>
                  <a:pt x="2141" y="2759"/>
                  <a:pt x="2112" y="2803"/>
                  <a:pt x="2127" y="2831"/>
                </a:cubicBezTo>
                <a:lnTo>
                  <a:pt x="2155" y="2860"/>
                </a:lnTo>
                <a:cubicBezTo>
                  <a:pt x="2184" y="2874"/>
                  <a:pt x="2198" y="2903"/>
                  <a:pt x="2198" y="2918"/>
                </a:cubicBezTo>
                <a:cubicBezTo>
                  <a:pt x="2198" y="2918"/>
                  <a:pt x="2155" y="2946"/>
                  <a:pt x="2127" y="2961"/>
                </a:cubicBezTo>
                <a:lnTo>
                  <a:pt x="2155" y="3047"/>
                </a:lnTo>
                <a:lnTo>
                  <a:pt x="2155" y="3061"/>
                </a:lnTo>
                <a:cubicBezTo>
                  <a:pt x="2155" y="3076"/>
                  <a:pt x="2127" y="3119"/>
                  <a:pt x="2098" y="3147"/>
                </a:cubicBezTo>
                <a:lnTo>
                  <a:pt x="2083" y="3162"/>
                </a:lnTo>
                <a:lnTo>
                  <a:pt x="2026" y="3219"/>
                </a:lnTo>
                <a:cubicBezTo>
                  <a:pt x="2040" y="3248"/>
                  <a:pt x="2083" y="3291"/>
                  <a:pt x="2127" y="3334"/>
                </a:cubicBezTo>
                <a:lnTo>
                  <a:pt x="2127" y="3392"/>
                </a:lnTo>
                <a:cubicBezTo>
                  <a:pt x="2141" y="3420"/>
                  <a:pt x="2198" y="3449"/>
                  <a:pt x="2227" y="3478"/>
                </a:cubicBezTo>
                <a:cubicBezTo>
                  <a:pt x="2227" y="3492"/>
                  <a:pt x="2127" y="3492"/>
                  <a:pt x="2098" y="3492"/>
                </a:cubicBezTo>
                <a:cubicBezTo>
                  <a:pt x="2092" y="3490"/>
                  <a:pt x="2086" y="3489"/>
                  <a:pt x="2081" y="3489"/>
                </a:cubicBezTo>
                <a:cubicBezTo>
                  <a:pt x="2051" y="3489"/>
                  <a:pt x="2040" y="3523"/>
                  <a:pt x="2040" y="3535"/>
                </a:cubicBezTo>
                <a:cubicBezTo>
                  <a:pt x="2040" y="3564"/>
                  <a:pt x="2083" y="3650"/>
                  <a:pt x="2069" y="3665"/>
                </a:cubicBezTo>
                <a:cubicBezTo>
                  <a:pt x="2040" y="3693"/>
                  <a:pt x="1997" y="3722"/>
                  <a:pt x="1969" y="3736"/>
                </a:cubicBezTo>
                <a:lnTo>
                  <a:pt x="1969" y="3780"/>
                </a:lnTo>
                <a:cubicBezTo>
                  <a:pt x="1969" y="3808"/>
                  <a:pt x="1940" y="3837"/>
                  <a:pt x="1940" y="3866"/>
                </a:cubicBezTo>
                <a:lnTo>
                  <a:pt x="1940" y="3909"/>
                </a:lnTo>
                <a:cubicBezTo>
                  <a:pt x="1940" y="3952"/>
                  <a:pt x="1925" y="3995"/>
                  <a:pt x="1925" y="3995"/>
                </a:cubicBezTo>
                <a:cubicBezTo>
                  <a:pt x="1918" y="4002"/>
                  <a:pt x="1911" y="4006"/>
                  <a:pt x="1906" y="4006"/>
                </a:cubicBezTo>
                <a:cubicBezTo>
                  <a:pt x="1900" y="4006"/>
                  <a:pt x="1897" y="4002"/>
                  <a:pt x="1897" y="3995"/>
                </a:cubicBezTo>
                <a:cubicBezTo>
                  <a:pt x="1882" y="3981"/>
                  <a:pt x="1868" y="3966"/>
                  <a:pt x="1882" y="3952"/>
                </a:cubicBezTo>
                <a:cubicBezTo>
                  <a:pt x="1897" y="3894"/>
                  <a:pt x="1825" y="3794"/>
                  <a:pt x="1940" y="3765"/>
                </a:cubicBezTo>
                <a:cubicBezTo>
                  <a:pt x="1940" y="3765"/>
                  <a:pt x="1940" y="3722"/>
                  <a:pt x="1925" y="3722"/>
                </a:cubicBezTo>
                <a:lnTo>
                  <a:pt x="1897" y="3693"/>
                </a:lnTo>
                <a:cubicBezTo>
                  <a:pt x="1868" y="3665"/>
                  <a:pt x="1868" y="3622"/>
                  <a:pt x="1882" y="3622"/>
                </a:cubicBezTo>
                <a:cubicBezTo>
                  <a:pt x="1911" y="3607"/>
                  <a:pt x="1825" y="3564"/>
                  <a:pt x="1796" y="3564"/>
                </a:cubicBezTo>
                <a:cubicBezTo>
                  <a:pt x="1767" y="3550"/>
                  <a:pt x="1796" y="3406"/>
                  <a:pt x="1782" y="3363"/>
                </a:cubicBezTo>
                <a:cubicBezTo>
                  <a:pt x="1753" y="3305"/>
                  <a:pt x="1724" y="3248"/>
                  <a:pt x="1681" y="3234"/>
                </a:cubicBezTo>
                <a:lnTo>
                  <a:pt x="1652" y="3234"/>
                </a:lnTo>
                <a:lnTo>
                  <a:pt x="1638" y="3248"/>
                </a:lnTo>
                <a:cubicBezTo>
                  <a:pt x="1637" y="3249"/>
                  <a:pt x="1637" y="3249"/>
                  <a:pt x="1636" y="3249"/>
                </a:cubicBezTo>
                <a:cubicBezTo>
                  <a:pt x="1618" y="3249"/>
                  <a:pt x="1553" y="3102"/>
                  <a:pt x="1581" y="3047"/>
                </a:cubicBezTo>
                <a:cubicBezTo>
                  <a:pt x="1603" y="3003"/>
                  <a:pt x="1641" y="2984"/>
                  <a:pt x="1665" y="2984"/>
                </a:cubicBezTo>
                <a:cubicBezTo>
                  <a:pt x="1672" y="2984"/>
                  <a:pt x="1678" y="2986"/>
                  <a:pt x="1681" y="2989"/>
                </a:cubicBezTo>
                <a:cubicBezTo>
                  <a:pt x="1696" y="2989"/>
                  <a:pt x="1753" y="2918"/>
                  <a:pt x="1767" y="2874"/>
                </a:cubicBezTo>
                <a:cubicBezTo>
                  <a:pt x="1767" y="2846"/>
                  <a:pt x="1753" y="2817"/>
                  <a:pt x="1710" y="2817"/>
                </a:cubicBezTo>
                <a:lnTo>
                  <a:pt x="1710" y="2889"/>
                </a:lnTo>
                <a:cubicBezTo>
                  <a:pt x="1710" y="2889"/>
                  <a:pt x="1710" y="2903"/>
                  <a:pt x="1696" y="2903"/>
                </a:cubicBezTo>
                <a:lnTo>
                  <a:pt x="1667" y="2903"/>
                </a:lnTo>
                <a:lnTo>
                  <a:pt x="1638" y="2860"/>
                </a:lnTo>
                <a:cubicBezTo>
                  <a:pt x="1595" y="2803"/>
                  <a:pt x="1581" y="2702"/>
                  <a:pt x="1595" y="2688"/>
                </a:cubicBezTo>
                <a:cubicBezTo>
                  <a:pt x="1595" y="2680"/>
                  <a:pt x="1605" y="2677"/>
                  <a:pt x="1619" y="2677"/>
                </a:cubicBezTo>
                <a:cubicBezTo>
                  <a:pt x="1642" y="2677"/>
                  <a:pt x="1677" y="2684"/>
                  <a:pt x="1700" y="2684"/>
                </a:cubicBezTo>
                <a:cubicBezTo>
                  <a:pt x="1714" y="2684"/>
                  <a:pt x="1724" y="2681"/>
                  <a:pt x="1724" y="2673"/>
                </a:cubicBezTo>
                <a:cubicBezTo>
                  <a:pt x="1739" y="2659"/>
                  <a:pt x="1739" y="2630"/>
                  <a:pt x="1739" y="2616"/>
                </a:cubicBezTo>
                <a:cubicBezTo>
                  <a:pt x="1724" y="2616"/>
                  <a:pt x="1652" y="2601"/>
                  <a:pt x="1566" y="2587"/>
                </a:cubicBezTo>
                <a:lnTo>
                  <a:pt x="1523" y="2487"/>
                </a:lnTo>
                <a:lnTo>
                  <a:pt x="1523" y="2458"/>
                </a:lnTo>
                <a:cubicBezTo>
                  <a:pt x="1494" y="2429"/>
                  <a:pt x="1494" y="2386"/>
                  <a:pt x="1509" y="2372"/>
                </a:cubicBezTo>
                <a:cubicBezTo>
                  <a:pt x="1523" y="2372"/>
                  <a:pt x="1509" y="2328"/>
                  <a:pt x="1494" y="2328"/>
                </a:cubicBezTo>
                <a:cubicBezTo>
                  <a:pt x="1480" y="2314"/>
                  <a:pt x="1480" y="2300"/>
                  <a:pt x="1480" y="2285"/>
                </a:cubicBezTo>
                <a:cubicBezTo>
                  <a:pt x="1494" y="2285"/>
                  <a:pt x="1552" y="2271"/>
                  <a:pt x="1609" y="2242"/>
                </a:cubicBezTo>
                <a:lnTo>
                  <a:pt x="1624" y="2170"/>
                </a:lnTo>
                <a:lnTo>
                  <a:pt x="1638" y="2170"/>
                </a:lnTo>
                <a:cubicBezTo>
                  <a:pt x="1667" y="2170"/>
                  <a:pt x="1667" y="2142"/>
                  <a:pt x="1667" y="2142"/>
                </a:cubicBezTo>
                <a:cubicBezTo>
                  <a:pt x="1652" y="2142"/>
                  <a:pt x="1609" y="2127"/>
                  <a:pt x="1552" y="2113"/>
                </a:cubicBezTo>
                <a:lnTo>
                  <a:pt x="1624" y="2012"/>
                </a:lnTo>
                <a:cubicBezTo>
                  <a:pt x="1624" y="2012"/>
                  <a:pt x="1624" y="1998"/>
                  <a:pt x="1624" y="1984"/>
                </a:cubicBezTo>
                <a:cubicBezTo>
                  <a:pt x="1624" y="1984"/>
                  <a:pt x="1617" y="1977"/>
                  <a:pt x="1609" y="1977"/>
                </a:cubicBezTo>
                <a:cubicBezTo>
                  <a:pt x="1605" y="1977"/>
                  <a:pt x="1600" y="1979"/>
                  <a:pt x="1595" y="1984"/>
                </a:cubicBezTo>
                <a:lnTo>
                  <a:pt x="1523" y="2041"/>
                </a:lnTo>
                <a:cubicBezTo>
                  <a:pt x="1509" y="1969"/>
                  <a:pt x="1466" y="1883"/>
                  <a:pt x="1451" y="1854"/>
                </a:cubicBezTo>
                <a:lnTo>
                  <a:pt x="1480" y="1826"/>
                </a:lnTo>
                <a:lnTo>
                  <a:pt x="1494" y="1797"/>
                </a:lnTo>
                <a:cubicBezTo>
                  <a:pt x="1523" y="1797"/>
                  <a:pt x="1566" y="1768"/>
                  <a:pt x="1552" y="1725"/>
                </a:cubicBezTo>
                <a:lnTo>
                  <a:pt x="1552" y="1682"/>
                </a:lnTo>
                <a:cubicBezTo>
                  <a:pt x="1538" y="1682"/>
                  <a:pt x="1523" y="1696"/>
                  <a:pt x="1523" y="1725"/>
                </a:cubicBezTo>
                <a:lnTo>
                  <a:pt x="1523" y="1739"/>
                </a:lnTo>
                <a:cubicBezTo>
                  <a:pt x="1523" y="1754"/>
                  <a:pt x="1523" y="1768"/>
                  <a:pt x="1523" y="1768"/>
                </a:cubicBezTo>
                <a:lnTo>
                  <a:pt x="1480" y="1768"/>
                </a:lnTo>
                <a:lnTo>
                  <a:pt x="1466" y="1711"/>
                </a:lnTo>
                <a:cubicBezTo>
                  <a:pt x="1451" y="1653"/>
                  <a:pt x="1509" y="1581"/>
                  <a:pt x="1509" y="1553"/>
                </a:cubicBezTo>
                <a:cubicBezTo>
                  <a:pt x="1509" y="1510"/>
                  <a:pt x="1523" y="1466"/>
                  <a:pt x="1538" y="1438"/>
                </a:cubicBezTo>
                <a:cubicBezTo>
                  <a:pt x="1538" y="1431"/>
                  <a:pt x="1534" y="1427"/>
                  <a:pt x="1527" y="1427"/>
                </a:cubicBezTo>
                <a:cubicBezTo>
                  <a:pt x="1520" y="1427"/>
                  <a:pt x="1509" y="1431"/>
                  <a:pt x="1494" y="1438"/>
                </a:cubicBezTo>
                <a:lnTo>
                  <a:pt x="1480" y="1452"/>
                </a:lnTo>
                <a:cubicBezTo>
                  <a:pt x="1470" y="1471"/>
                  <a:pt x="1461" y="1478"/>
                  <a:pt x="1451" y="1478"/>
                </a:cubicBezTo>
                <a:cubicBezTo>
                  <a:pt x="1432" y="1478"/>
                  <a:pt x="1413" y="1452"/>
                  <a:pt x="1394" y="1452"/>
                </a:cubicBezTo>
                <a:cubicBezTo>
                  <a:pt x="1351" y="1452"/>
                  <a:pt x="1365" y="1409"/>
                  <a:pt x="1365" y="1395"/>
                </a:cubicBezTo>
                <a:lnTo>
                  <a:pt x="1408" y="1323"/>
                </a:lnTo>
                <a:cubicBezTo>
                  <a:pt x="1380" y="1251"/>
                  <a:pt x="1394" y="1122"/>
                  <a:pt x="1380" y="1107"/>
                </a:cubicBezTo>
                <a:cubicBezTo>
                  <a:pt x="1351" y="1093"/>
                  <a:pt x="1336" y="1050"/>
                  <a:pt x="1322" y="1007"/>
                </a:cubicBezTo>
                <a:lnTo>
                  <a:pt x="1365" y="1007"/>
                </a:lnTo>
                <a:cubicBezTo>
                  <a:pt x="1394" y="1007"/>
                  <a:pt x="1408" y="978"/>
                  <a:pt x="1380" y="978"/>
                </a:cubicBezTo>
                <a:lnTo>
                  <a:pt x="1336" y="964"/>
                </a:lnTo>
                <a:cubicBezTo>
                  <a:pt x="1293" y="920"/>
                  <a:pt x="1164" y="877"/>
                  <a:pt x="1121" y="863"/>
                </a:cubicBezTo>
                <a:cubicBezTo>
                  <a:pt x="1092" y="834"/>
                  <a:pt x="1107" y="806"/>
                  <a:pt x="1164" y="791"/>
                </a:cubicBezTo>
                <a:lnTo>
                  <a:pt x="1265" y="849"/>
                </a:lnTo>
                <a:lnTo>
                  <a:pt x="1308" y="863"/>
                </a:lnTo>
                <a:cubicBezTo>
                  <a:pt x="1351" y="892"/>
                  <a:pt x="1408" y="892"/>
                  <a:pt x="1437" y="892"/>
                </a:cubicBezTo>
                <a:lnTo>
                  <a:pt x="1408" y="863"/>
                </a:lnTo>
                <a:cubicBezTo>
                  <a:pt x="1423" y="834"/>
                  <a:pt x="1351" y="806"/>
                  <a:pt x="1322" y="806"/>
                </a:cubicBezTo>
                <a:cubicBezTo>
                  <a:pt x="1293" y="806"/>
                  <a:pt x="1293" y="777"/>
                  <a:pt x="1322" y="734"/>
                </a:cubicBezTo>
                <a:lnTo>
                  <a:pt x="1351" y="705"/>
                </a:lnTo>
                <a:lnTo>
                  <a:pt x="1394" y="676"/>
                </a:lnTo>
                <a:cubicBezTo>
                  <a:pt x="1403" y="641"/>
                  <a:pt x="1422" y="622"/>
                  <a:pt x="1442" y="622"/>
                </a:cubicBezTo>
                <a:cubicBezTo>
                  <a:pt x="1455" y="622"/>
                  <a:pt x="1469" y="631"/>
                  <a:pt x="1480" y="648"/>
                </a:cubicBezTo>
                <a:lnTo>
                  <a:pt x="1552" y="648"/>
                </a:lnTo>
                <a:cubicBezTo>
                  <a:pt x="1595" y="619"/>
                  <a:pt x="1552" y="561"/>
                  <a:pt x="1523" y="547"/>
                </a:cubicBezTo>
                <a:cubicBezTo>
                  <a:pt x="1494" y="547"/>
                  <a:pt x="1480" y="475"/>
                  <a:pt x="1480" y="461"/>
                </a:cubicBezTo>
                <a:cubicBezTo>
                  <a:pt x="1481" y="460"/>
                  <a:pt x="1481" y="460"/>
                  <a:pt x="1481" y="460"/>
                </a:cubicBezTo>
                <a:lnTo>
                  <a:pt x="1481" y="460"/>
                </a:lnTo>
                <a:cubicBezTo>
                  <a:pt x="1478" y="460"/>
                  <a:pt x="1336" y="576"/>
                  <a:pt x="1322" y="576"/>
                </a:cubicBezTo>
                <a:cubicBezTo>
                  <a:pt x="1293" y="576"/>
                  <a:pt x="1293" y="533"/>
                  <a:pt x="1293" y="518"/>
                </a:cubicBezTo>
                <a:cubicBezTo>
                  <a:pt x="1279" y="504"/>
                  <a:pt x="1236" y="475"/>
                  <a:pt x="1193" y="461"/>
                </a:cubicBezTo>
                <a:lnTo>
                  <a:pt x="1178" y="403"/>
                </a:lnTo>
                <a:cubicBezTo>
                  <a:pt x="1164" y="375"/>
                  <a:pt x="1150" y="346"/>
                  <a:pt x="1135" y="317"/>
                </a:cubicBezTo>
                <a:cubicBezTo>
                  <a:pt x="1127" y="305"/>
                  <a:pt x="1119" y="301"/>
                  <a:pt x="1111" y="301"/>
                </a:cubicBezTo>
                <a:cubicBezTo>
                  <a:pt x="1095" y="301"/>
                  <a:pt x="1080" y="319"/>
                  <a:pt x="1069" y="319"/>
                </a:cubicBezTo>
                <a:cubicBezTo>
                  <a:pt x="1067" y="319"/>
                  <a:pt x="1065" y="319"/>
                  <a:pt x="1063" y="317"/>
                </a:cubicBezTo>
                <a:lnTo>
                  <a:pt x="1035" y="288"/>
                </a:lnTo>
                <a:cubicBezTo>
                  <a:pt x="1006" y="245"/>
                  <a:pt x="977" y="188"/>
                  <a:pt x="963" y="188"/>
                </a:cubicBezTo>
                <a:cubicBezTo>
                  <a:pt x="963" y="185"/>
                  <a:pt x="962" y="184"/>
                  <a:pt x="961" y="184"/>
                </a:cubicBezTo>
                <a:cubicBezTo>
                  <a:pt x="957" y="184"/>
                  <a:pt x="943" y="207"/>
                  <a:pt x="920" y="231"/>
                </a:cubicBezTo>
                <a:lnTo>
                  <a:pt x="934" y="245"/>
                </a:lnTo>
                <a:cubicBezTo>
                  <a:pt x="977" y="274"/>
                  <a:pt x="920" y="303"/>
                  <a:pt x="920" y="346"/>
                </a:cubicBezTo>
                <a:lnTo>
                  <a:pt x="920" y="389"/>
                </a:lnTo>
                <a:cubicBezTo>
                  <a:pt x="920" y="432"/>
                  <a:pt x="934" y="489"/>
                  <a:pt x="934" y="504"/>
                </a:cubicBezTo>
                <a:lnTo>
                  <a:pt x="891" y="518"/>
                </a:lnTo>
                <a:lnTo>
                  <a:pt x="834" y="533"/>
                </a:lnTo>
                <a:cubicBezTo>
                  <a:pt x="862" y="576"/>
                  <a:pt x="920" y="590"/>
                  <a:pt x="920" y="590"/>
                </a:cubicBezTo>
                <a:cubicBezTo>
                  <a:pt x="934" y="590"/>
                  <a:pt x="948" y="604"/>
                  <a:pt x="963" y="633"/>
                </a:cubicBezTo>
                <a:lnTo>
                  <a:pt x="948" y="648"/>
                </a:lnTo>
                <a:cubicBezTo>
                  <a:pt x="920" y="676"/>
                  <a:pt x="920" y="691"/>
                  <a:pt x="948" y="719"/>
                </a:cubicBezTo>
                <a:cubicBezTo>
                  <a:pt x="977" y="734"/>
                  <a:pt x="1006" y="762"/>
                  <a:pt x="963" y="791"/>
                </a:cubicBezTo>
                <a:cubicBezTo>
                  <a:pt x="977" y="820"/>
                  <a:pt x="992" y="877"/>
                  <a:pt x="992" y="906"/>
                </a:cubicBezTo>
                <a:lnTo>
                  <a:pt x="992" y="935"/>
                </a:lnTo>
                <a:lnTo>
                  <a:pt x="992" y="992"/>
                </a:lnTo>
                <a:cubicBezTo>
                  <a:pt x="963" y="1035"/>
                  <a:pt x="963" y="1064"/>
                  <a:pt x="977" y="1079"/>
                </a:cubicBezTo>
                <a:cubicBezTo>
                  <a:pt x="992" y="1079"/>
                  <a:pt x="963" y="1107"/>
                  <a:pt x="948" y="1122"/>
                </a:cubicBezTo>
                <a:cubicBezTo>
                  <a:pt x="934" y="1136"/>
                  <a:pt x="948" y="1165"/>
                  <a:pt x="963" y="1179"/>
                </a:cubicBezTo>
                <a:cubicBezTo>
                  <a:pt x="963" y="1181"/>
                  <a:pt x="964" y="1182"/>
                  <a:pt x="966" y="1182"/>
                </a:cubicBezTo>
                <a:cubicBezTo>
                  <a:pt x="978" y="1182"/>
                  <a:pt x="1024" y="1148"/>
                  <a:pt x="1049" y="1136"/>
                </a:cubicBezTo>
                <a:cubicBezTo>
                  <a:pt x="1052" y="1133"/>
                  <a:pt x="1055" y="1132"/>
                  <a:pt x="1058" y="1132"/>
                </a:cubicBezTo>
                <a:cubicBezTo>
                  <a:pt x="1073" y="1132"/>
                  <a:pt x="1092" y="1156"/>
                  <a:pt x="1092" y="1179"/>
                </a:cubicBezTo>
                <a:lnTo>
                  <a:pt x="1078" y="1208"/>
                </a:lnTo>
                <a:cubicBezTo>
                  <a:pt x="1078" y="1237"/>
                  <a:pt x="1049" y="1265"/>
                  <a:pt x="1035" y="1294"/>
                </a:cubicBezTo>
                <a:cubicBezTo>
                  <a:pt x="1020" y="1323"/>
                  <a:pt x="1035" y="1366"/>
                  <a:pt x="1006" y="1380"/>
                </a:cubicBezTo>
                <a:cubicBezTo>
                  <a:pt x="963" y="1423"/>
                  <a:pt x="1049" y="1438"/>
                  <a:pt x="1020" y="1481"/>
                </a:cubicBezTo>
                <a:lnTo>
                  <a:pt x="1006" y="1524"/>
                </a:lnTo>
                <a:cubicBezTo>
                  <a:pt x="1014" y="1527"/>
                  <a:pt x="1022" y="1528"/>
                  <a:pt x="1029" y="1528"/>
                </a:cubicBezTo>
                <a:cubicBezTo>
                  <a:pt x="1063" y="1528"/>
                  <a:pt x="1092" y="1504"/>
                  <a:pt x="1092" y="1481"/>
                </a:cubicBezTo>
                <a:cubicBezTo>
                  <a:pt x="1092" y="1478"/>
                  <a:pt x="1093" y="1477"/>
                  <a:pt x="1093" y="1477"/>
                </a:cubicBezTo>
                <a:cubicBezTo>
                  <a:pt x="1097" y="1477"/>
                  <a:pt x="1109" y="1505"/>
                  <a:pt x="1121" y="1553"/>
                </a:cubicBezTo>
                <a:lnTo>
                  <a:pt x="1121" y="1596"/>
                </a:lnTo>
                <a:cubicBezTo>
                  <a:pt x="1107" y="1624"/>
                  <a:pt x="1049" y="1596"/>
                  <a:pt x="1049" y="1653"/>
                </a:cubicBezTo>
                <a:cubicBezTo>
                  <a:pt x="1063" y="1682"/>
                  <a:pt x="1078" y="1711"/>
                  <a:pt x="1078" y="1754"/>
                </a:cubicBezTo>
                <a:lnTo>
                  <a:pt x="1092" y="1797"/>
                </a:lnTo>
                <a:cubicBezTo>
                  <a:pt x="1092" y="1869"/>
                  <a:pt x="1164" y="1912"/>
                  <a:pt x="1193" y="1912"/>
                </a:cubicBezTo>
                <a:cubicBezTo>
                  <a:pt x="1221" y="1912"/>
                  <a:pt x="1236" y="1998"/>
                  <a:pt x="1207" y="1998"/>
                </a:cubicBezTo>
                <a:cubicBezTo>
                  <a:pt x="1203" y="1996"/>
                  <a:pt x="1200" y="1995"/>
                  <a:pt x="1198" y="1995"/>
                </a:cubicBezTo>
                <a:cubicBezTo>
                  <a:pt x="1186" y="1995"/>
                  <a:pt x="1211" y="2029"/>
                  <a:pt x="1236" y="2041"/>
                </a:cubicBezTo>
                <a:cubicBezTo>
                  <a:pt x="1250" y="2055"/>
                  <a:pt x="1207" y="2127"/>
                  <a:pt x="1193" y="2142"/>
                </a:cubicBezTo>
                <a:cubicBezTo>
                  <a:pt x="1164" y="2156"/>
                  <a:pt x="1207" y="2242"/>
                  <a:pt x="1178" y="2242"/>
                </a:cubicBezTo>
                <a:cubicBezTo>
                  <a:pt x="1150" y="2257"/>
                  <a:pt x="1193" y="2257"/>
                  <a:pt x="1221" y="2271"/>
                </a:cubicBezTo>
                <a:cubicBezTo>
                  <a:pt x="1250" y="2271"/>
                  <a:pt x="1250" y="2314"/>
                  <a:pt x="1236" y="2357"/>
                </a:cubicBezTo>
                <a:lnTo>
                  <a:pt x="1193" y="2314"/>
                </a:lnTo>
                <a:lnTo>
                  <a:pt x="1135" y="2271"/>
                </a:lnTo>
                <a:lnTo>
                  <a:pt x="1135" y="2271"/>
                </a:lnTo>
                <a:cubicBezTo>
                  <a:pt x="1135" y="2314"/>
                  <a:pt x="1178" y="2372"/>
                  <a:pt x="1193" y="2386"/>
                </a:cubicBezTo>
                <a:cubicBezTo>
                  <a:pt x="1205" y="2398"/>
                  <a:pt x="1217" y="2403"/>
                  <a:pt x="1228" y="2403"/>
                </a:cubicBezTo>
                <a:cubicBezTo>
                  <a:pt x="1243" y="2403"/>
                  <a:pt x="1256" y="2394"/>
                  <a:pt x="1265" y="2386"/>
                </a:cubicBezTo>
                <a:lnTo>
                  <a:pt x="1279" y="2372"/>
                </a:lnTo>
                <a:cubicBezTo>
                  <a:pt x="1308" y="2357"/>
                  <a:pt x="1336" y="2357"/>
                  <a:pt x="1351" y="2357"/>
                </a:cubicBezTo>
                <a:cubicBezTo>
                  <a:pt x="1365" y="2372"/>
                  <a:pt x="1380" y="2429"/>
                  <a:pt x="1365" y="2429"/>
                </a:cubicBezTo>
                <a:cubicBezTo>
                  <a:pt x="1336" y="2472"/>
                  <a:pt x="1336" y="2501"/>
                  <a:pt x="1365" y="2544"/>
                </a:cubicBezTo>
                <a:lnTo>
                  <a:pt x="1394" y="2558"/>
                </a:lnTo>
                <a:cubicBezTo>
                  <a:pt x="1394" y="2606"/>
                  <a:pt x="1384" y="2634"/>
                  <a:pt x="1364" y="2634"/>
                </a:cubicBezTo>
                <a:cubicBezTo>
                  <a:pt x="1360" y="2634"/>
                  <a:pt x="1356" y="2633"/>
                  <a:pt x="1351" y="2630"/>
                </a:cubicBezTo>
                <a:lnTo>
                  <a:pt x="1336" y="2630"/>
                </a:lnTo>
                <a:lnTo>
                  <a:pt x="1308" y="2587"/>
                </a:lnTo>
                <a:cubicBezTo>
                  <a:pt x="1297" y="2576"/>
                  <a:pt x="1277" y="2574"/>
                  <a:pt x="1254" y="2574"/>
                </a:cubicBezTo>
                <a:cubicBezTo>
                  <a:pt x="1229" y="2574"/>
                  <a:pt x="1200" y="2577"/>
                  <a:pt x="1179" y="2577"/>
                </a:cubicBezTo>
                <a:cubicBezTo>
                  <a:pt x="1166" y="2577"/>
                  <a:pt x="1156" y="2576"/>
                  <a:pt x="1150" y="2573"/>
                </a:cubicBezTo>
                <a:cubicBezTo>
                  <a:pt x="1121" y="2573"/>
                  <a:pt x="1092" y="2573"/>
                  <a:pt x="1107" y="2587"/>
                </a:cubicBezTo>
                <a:lnTo>
                  <a:pt x="1121" y="2587"/>
                </a:lnTo>
                <a:cubicBezTo>
                  <a:pt x="1135" y="2587"/>
                  <a:pt x="1178" y="2587"/>
                  <a:pt x="1178" y="2601"/>
                </a:cubicBezTo>
                <a:cubicBezTo>
                  <a:pt x="1189" y="2634"/>
                  <a:pt x="1176" y="2650"/>
                  <a:pt x="1156" y="2650"/>
                </a:cubicBezTo>
                <a:cubicBezTo>
                  <a:pt x="1150" y="2650"/>
                  <a:pt x="1142" y="2648"/>
                  <a:pt x="1135" y="2645"/>
                </a:cubicBezTo>
                <a:lnTo>
                  <a:pt x="1135" y="2645"/>
                </a:lnTo>
                <a:cubicBezTo>
                  <a:pt x="1121" y="2659"/>
                  <a:pt x="1207" y="2688"/>
                  <a:pt x="1221" y="2731"/>
                </a:cubicBezTo>
                <a:cubicBezTo>
                  <a:pt x="1236" y="2759"/>
                  <a:pt x="1279" y="2788"/>
                  <a:pt x="1293" y="2803"/>
                </a:cubicBezTo>
                <a:cubicBezTo>
                  <a:pt x="1308" y="2817"/>
                  <a:pt x="1250" y="2918"/>
                  <a:pt x="1221" y="2932"/>
                </a:cubicBezTo>
                <a:cubicBezTo>
                  <a:pt x="1193" y="2961"/>
                  <a:pt x="1164" y="2975"/>
                  <a:pt x="1150" y="2989"/>
                </a:cubicBezTo>
                <a:lnTo>
                  <a:pt x="1150" y="3004"/>
                </a:lnTo>
                <a:cubicBezTo>
                  <a:pt x="1150" y="3018"/>
                  <a:pt x="1164" y="3032"/>
                  <a:pt x="1164" y="3032"/>
                </a:cubicBezTo>
                <a:lnTo>
                  <a:pt x="1207" y="3032"/>
                </a:lnTo>
                <a:cubicBezTo>
                  <a:pt x="1250" y="3032"/>
                  <a:pt x="1265" y="3061"/>
                  <a:pt x="1236" y="3090"/>
                </a:cubicBezTo>
                <a:lnTo>
                  <a:pt x="1221" y="3119"/>
                </a:lnTo>
                <a:cubicBezTo>
                  <a:pt x="1221" y="3133"/>
                  <a:pt x="1250" y="3219"/>
                  <a:pt x="1279" y="3305"/>
                </a:cubicBezTo>
                <a:lnTo>
                  <a:pt x="1207" y="3392"/>
                </a:lnTo>
                <a:cubicBezTo>
                  <a:pt x="1221" y="3406"/>
                  <a:pt x="1265" y="3420"/>
                  <a:pt x="1279" y="3420"/>
                </a:cubicBezTo>
                <a:cubicBezTo>
                  <a:pt x="1293" y="3435"/>
                  <a:pt x="1293" y="3521"/>
                  <a:pt x="1265" y="3521"/>
                </a:cubicBezTo>
                <a:cubicBezTo>
                  <a:pt x="1236" y="3535"/>
                  <a:pt x="1265" y="3550"/>
                  <a:pt x="1279" y="3550"/>
                </a:cubicBezTo>
                <a:cubicBezTo>
                  <a:pt x="1293" y="3564"/>
                  <a:pt x="1293" y="3622"/>
                  <a:pt x="1279" y="3679"/>
                </a:cubicBezTo>
                <a:lnTo>
                  <a:pt x="1279" y="3736"/>
                </a:lnTo>
                <a:cubicBezTo>
                  <a:pt x="1279" y="3765"/>
                  <a:pt x="1279" y="3780"/>
                  <a:pt x="1279" y="3794"/>
                </a:cubicBezTo>
                <a:lnTo>
                  <a:pt x="1279" y="3808"/>
                </a:lnTo>
                <a:cubicBezTo>
                  <a:pt x="1293" y="3823"/>
                  <a:pt x="1279" y="3837"/>
                  <a:pt x="1265" y="3851"/>
                </a:cubicBezTo>
                <a:lnTo>
                  <a:pt x="1250" y="3851"/>
                </a:lnTo>
                <a:lnTo>
                  <a:pt x="1236" y="3866"/>
                </a:lnTo>
                <a:cubicBezTo>
                  <a:pt x="1250" y="3880"/>
                  <a:pt x="1322" y="3923"/>
                  <a:pt x="1322" y="3938"/>
                </a:cubicBezTo>
                <a:cubicBezTo>
                  <a:pt x="1322" y="3966"/>
                  <a:pt x="1293" y="4024"/>
                  <a:pt x="1265" y="4024"/>
                </a:cubicBezTo>
                <a:cubicBezTo>
                  <a:pt x="1250" y="4038"/>
                  <a:pt x="1293" y="4067"/>
                  <a:pt x="1365" y="4081"/>
                </a:cubicBezTo>
                <a:lnTo>
                  <a:pt x="1365" y="4182"/>
                </a:lnTo>
                <a:cubicBezTo>
                  <a:pt x="1362" y="4185"/>
                  <a:pt x="1358" y="4186"/>
                  <a:pt x="1353" y="4186"/>
                </a:cubicBezTo>
                <a:cubicBezTo>
                  <a:pt x="1330" y="4186"/>
                  <a:pt x="1291" y="4165"/>
                  <a:pt x="1279" y="4153"/>
                </a:cubicBezTo>
                <a:cubicBezTo>
                  <a:pt x="1277" y="4152"/>
                  <a:pt x="1276" y="4151"/>
                  <a:pt x="1274" y="4151"/>
                </a:cubicBezTo>
                <a:cubicBezTo>
                  <a:pt x="1262" y="4151"/>
                  <a:pt x="1250" y="4204"/>
                  <a:pt x="1250" y="4268"/>
                </a:cubicBezTo>
                <a:lnTo>
                  <a:pt x="1336" y="4268"/>
                </a:lnTo>
                <a:cubicBezTo>
                  <a:pt x="1351" y="4268"/>
                  <a:pt x="1365" y="4282"/>
                  <a:pt x="1365" y="4297"/>
                </a:cubicBezTo>
                <a:cubicBezTo>
                  <a:pt x="1351" y="4311"/>
                  <a:pt x="1336" y="4340"/>
                  <a:pt x="1308" y="4354"/>
                </a:cubicBezTo>
                <a:lnTo>
                  <a:pt x="1351" y="4397"/>
                </a:lnTo>
                <a:lnTo>
                  <a:pt x="1380" y="4426"/>
                </a:lnTo>
                <a:cubicBezTo>
                  <a:pt x="1408" y="4469"/>
                  <a:pt x="1336" y="4512"/>
                  <a:pt x="1293" y="4512"/>
                </a:cubicBezTo>
                <a:cubicBezTo>
                  <a:pt x="1250" y="4512"/>
                  <a:pt x="1293" y="4584"/>
                  <a:pt x="1308" y="4598"/>
                </a:cubicBezTo>
                <a:cubicBezTo>
                  <a:pt x="1336" y="4613"/>
                  <a:pt x="1336" y="4627"/>
                  <a:pt x="1322" y="4642"/>
                </a:cubicBezTo>
                <a:lnTo>
                  <a:pt x="1322" y="4656"/>
                </a:lnTo>
                <a:cubicBezTo>
                  <a:pt x="1308" y="4699"/>
                  <a:pt x="1322" y="4785"/>
                  <a:pt x="1351" y="4843"/>
                </a:cubicBezTo>
                <a:cubicBezTo>
                  <a:pt x="1365" y="4857"/>
                  <a:pt x="1351" y="4871"/>
                  <a:pt x="1351" y="4871"/>
                </a:cubicBezTo>
                <a:lnTo>
                  <a:pt x="1351" y="4915"/>
                </a:lnTo>
                <a:cubicBezTo>
                  <a:pt x="1336" y="4943"/>
                  <a:pt x="1365" y="5015"/>
                  <a:pt x="1380" y="5087"/>
                </a:cubicBezTo>
                <a:lnTo>
                  <a:pt x="1423" y="5130"/>
                </a:lnTo>
                <a:cubicBezTo>
                  <a:pt x="1423" y="5144"/>
                  <a:pt x="1423" y="5159"/>
                  <a:pt x="1408" y="5173"/>
                </a:cubicBezTo>
                <a:lnTo>
                  <a:pt x="1365" y="5202"/>
                </a:lnTo>
                <a:cubicBezTo>
                  <a:pt x="1394" y="5245"/>
                  <a:pt x="1408" y="5317"/>
                  <a:pt x="1423" y="5360"/>
                </a:cubicBezTo>
                <a:lnTo>
                  <a:pt x="1408" y="5403"/>
                </a:lnTo>
                <a:cubicBezTo>
                  <a:pt x="1365" y="5461"/>
                  <a:pt x="1394" y="5518"/>
                  <a:pt x="1408" y="5575"/>
                </a:cubicBezTo>
                <a:lnTo>
                  <a:pt x="1408" y="5647"/>
                </a:lnTo>
                <a:cubicBezTo>
                  <a:pt x="1365" y="5662"/>
                  <a:pt x="1437" y="5705"/>
                  <a:pt x="1466" y="5719"/>
                </a:cubicBezTo>
                <a:cubicBezTo>
                  <a:pt x="1509" y="5734"/>
                  <a:pt x="1552" y="5762"/>
                  <a:pt x="1552" y="5777"/>
                </a:cubicBezTo>
                <a:cubicBezTo>
                  <a:pt x="1552" y="5791"/>
                  <a:pt x="1552" y="5791"/>
                  <a:pt x="1538" y="5791"/>
                </a:cubicBezTo>
                <a:lnTo>
                  <a:pt x="1523" y="5791"/>
                </a:lnTo>
                <a:lnTo>
                  <a:pt x="1451" y="5777"/>
                </a:lnTo>
                <a:cubicBezTo>
                  <a:pt x="1408" y="5805"/>
                  <a:pt x="1380" y="5935"/>
                  <a:pt x="1351" y="5949"/>
                </a:cubicBezTo>
                <a:cubicBezTo>
                  <a:pt x="1344" y="5963"/>
                  <a:pt x="1326" y="5971"/>
                  <a:pt x="1306" y="5971"/>
                </a:cubicBezTo>
                <a:cubicBezTo>
                  <a:pt x="1286" y="5971"/>
                  <a:pt x="1265" y="5963"/>
                  <a:pt x="1250" y="5949"/>
                </a:cubicBezTo>
                <a:lnTo>
                  <a:pt x="1293" y="5892"/>
                </a:lnTo>
                <a:cubicBezTo>
                  <a:pt x="1308" y="5892"/>
                  <a:pt x="1308" y="5877"/>
                  <a:pt x="1308" y="5877"/>
                </a:cubicBezTo>
                <a:cubicBezTo>
                  <a:pt x="1308" y="5863"/>
                  <a:pt x="1293" y="5848"/>
                  <a:pt x="1279" y="5848"/>
                </a:cubicBezTo>
                <a:cubicBezTo>
                  <a:pt x="1265" y="5848"/>
                  <a:pt x="1250" y="5848"/>
                  <a:pt x="1250" y="5863"/>
                </a:cubicBezTo>
                <a:cubicBezTo>
                  <a:pt x="1250" y="5920"/>
                  <a:pt x="1236" y="5992"/>
                  <a:pt x="1279" y="6050"/>
                </a:cubicBezTo>
                <a:lnTo>
                  <a:pt x="1293" y="6064"/>
                </a:lnTo>
                <a:cubicBezTo>
                  <a:pt x="1295" y="6066"/>
                  <a:pt x="1297" y="6066"/>
                  <a:pt x="1300" y="6066"/>
                </a:cubicBezTo>
                <a:cubicBezTo>
                  <a:pt x="1323" y="6066"/>
                  <a:pt x="1381" y="6019"/>
                  <a:pt x="1394" y="6006"/>
                </a:cubicBezTo>
                <a:cubicBezTo>
                  <a:pt x="1397" y="6003"/>
                  <a:pt x="1401" y="6001"/>
                  <a:pt x="1405" y="6001"/>
                </a:cubicBezTo>
                <a:cubicBezTo>
                  <a:pt x="1435" y="6001"/>
                  <a:pt x="1477" y="6084"/>
                  <a:pt x="1451" y="6121"/>
                </a:cubicBezTo>
                <a:cubicBezTo>
                  <a:pt x="1444" y="6143"/>
                  <a:pt x="1433" y="6150"/>
                  <a:pt x="1424" y="6150"/>
                </a:cubicBezTo>
                <a:cubicBezTo>
                  <a:pt x="1415" y="6150"/>
                  <a:pt x="1408" y="6143"/>
                  <a:pt x="1408" y="6136"/>
                </a:cubicBezTo>
                <a:cubicBezTo>
                  <a:pt x="1394" y="6121"/>
                  <a:pt x="1380" y="6121"/>
                  <a:pt x="1365" y="6121"/>
                </a:cubicBezTo>
                <a:cubicBezTo>
                  <a:pt x="1365" y="6136"/>
                  <a:pt x="1336" y="6179"/>
                  <a:pt x="1322" y="6193"/>
                </a:cubicBezTo>
                <a:cubicBezTo>
                  <a:pt x="1322" y="6208"/>
                  <a:pt x="1351" y="6222"/>
                  <a:pt x="1365" y="6236"/>
                </a:cubicBezTo>
                <a:cubicBezTo>
                  <a:pt x="1380" y="6236"/>
                  <a:pt x="1394" y="6265"/>
                  <a:pt x="1394" y="6294"/>
                </a:cubicBezTo>
                <a:lnTo>
                  <a:pt x="1523" y="6294"/>
                </a:lnTo>
                <a:cubicBezTo>
                  <a:pt x="1509" y="6351"/>
                  <a:pt x="1494" y="6394"/>
                  <a:pt x="1494" y="6409"/>
                </a:cubicBezTo>
                <a:cubicBezTo>
                  <a:pt x="1509" y="6409"/>
                  <a:pt x="1552" y="6481"/>
                  <a:pt x="1523" y="6481"/>
                </a:cubicBezTo>
                <a:cubicBezTo>
                  <a:pt x="1494" y="6481"/>
                  <a:pt x="1509" y="6538"/>
                  <a:pt x="1523" y="6552"/>
                </a:cubicBezTo>
                <a:cubicBezTo>
                  <a:pt x="1538" y="6581"/>
                  <a:pt x="1509" y="6624"/>
                  <a:pt x="1466" y="6639"/>
                </a:cubicBezTo>
                <a:lnTo>
                  <a:pt x="1523" y="6696"/>
                </a:lnTo>
                <a:cubicBezTo>
                  <a:pt x="1538" y="6710"/>
                  <a:pt x="1538" y="6754"/>
                  <a:pt x="1523" y="6768"/>
                </a:cubicBezTo>
                <a:cubicBezTo>
                  <a:pt x="1466" y="6811"/>
                  <a:pt x="1509" y="6840"/>
                  <a:pt x="1552" y="6869"/>
                </a:cubicBezTo>
                <a:cubicBezTo>
                  <a:pt x="1552" y="6869"/>
                  <a:pt x="1652" y="6983"/>
                  <a:pt x="1652" y="6983"/>
                </a:cubicBezTo>
                <a:cubicBezTo>
                  <a:pt x="1652" y="6998"/>
                  <a:pt x="1652" y="7027"/>
                  <a:pt x="1638" y="7027"/>
                </a:cubicBezTo>
                <a:cubicBezTo>
                  <a:pt x="1581" y="7098"/>
                  <a:pt x="1581" y="7113"/>
                  <a:pt x="1595" y="7185"/>
                </a:cubicBezTo>
                <a:lnTo>
                  <a:pt x="1609" y="7285"/>
                </a:lnTo>
                <a:cubicBezTo>
                  <a:pt x="1566" y="7371"/>
                  <a:pt x="1581" y="7472"/>
                  <a:pt x="1638" y="7515"/>
                </a:cubicBezTo>
                <a:lnTo>
                  <a:pt x="1624" y="7601"/>
                </a:lnTo>
                <a:cubicBezTo>
                  <a:pt x="1624" y="7616"/>
                  <a:pt x="1681" y="7630"/>
                  <a:pt x="1681" y="7644"/>
                </a:cubicBezTo>
                <a:cubicBezTo>
                  <a:pt x="1681" y="7659"/>
                  <a:pt x="1652" y="7687"/>
                  <a:pt x="1652" y="7702"/>
                </a:cubicBezTo>
                <a:cubicBezTo>
                  <a:pt x="1652" y="7745"/>
                  <a:pt x="1652" y="7774"/>
                  <a:pt x="1667" y="7802"/>
                </a:cubicBezTo>
                <a:cubicBezTo>
                  <a:pt x="1696" y="7845"/>
                  <a:pt x="1681" y="7831"/>
                  <a:pt x="1652" y="7845"/>
                </a:cubicBezTo>
                <a:cubicBezTo>
                  <a:pt x="1638" y="7845"/>
                  <a:pt x="1624" y="7860"/>
                  <a:pt x="1624" y="7874"/>
                </a:cubicBezTo>
                <a:cubicBezTo>
                  <a:pt x="1624" y="7903"/>
                  <a:pt x="1624" y="7917"/>
                  <a:pt x="1624" y="7946"/>
                </a:cubicBezTo>
                <a:lnTo>
                  <a:pt x="1609" y="8032"/>
                </a:lnTo>
                <a:cubicBezTo>
                  <a:pt x="1652" y="8061"/>
                  <a:pt x="1638" y="8118"/>
                  <a:pt x="1624" y="8133"/>
                </a:cubicBezTo>
                <a:cubicBezTo>
                  <a:pt x="1609" y="8162"/>
                  <a:pt x="1552" y="8219"/>
                  <a:pt x="1552" y="8262"/>
                </a:cubicBezTo>
                <a:cubicBezTo>
                  <a:pt x="1563" y="8294"/>
                  <a:pt x="1573" y="8311"/>
                  <a:pt x="1590" y="8311"/>
                </a:cubicBezTo>
                <a:cubicBezTo>
                  <a:pt x="1596" y="8311"/>
                  <a:pt x="1602" y="8309"/>
                  <a:pt x="1609" y="8305"/>
                </a:cubicBezTo>
                <a:lnTo>
                  <a:pt x="1624" y="8305"/>
                </a:lnTo>
                <a:cubicBezTo>
                  <a:pt x="1638" y="8305"/>
                  <a:pt x="1667" y="8320"/>
                  <a:pt x="1667" y="8320"/>
                </a:cubicBezTo>
                <a:cubicBezTo>
                  <a:pt x="1696" y="8363"/>
                  <a:pt x="1667" y="8348"/>
                  <a:pt x="1652" y="8363"/>
                </a:cubicBezTo>
                <a:lnTo>
                  <a:pt x="1609" y="8377"/>
                </a:lnTo>
                <a:cubicBezTo>
                  <a:pt x="1624" y="8406"/>
                  <a:pt x="1667" y="8420"/>
                  <a:pt x="1696" y="8420"/>
                </a:cubicBezTo>
                <a:lnTo>
                  <a:pt x="1667" y="8463"/>
                </a:lnTo>
                <a:cubicBezTo>
                  <a:pt x="1638" y="8521"/>
                  <a:pt x="1681" y="8593"/>
                  <a:pt x="1624" y="8650"/>
                </a:cubicBezTo>
                <a:lnTo>
                  <a:pt x="1624" y="8664"/>
                </a:lnTo>
                <a:cubicBezTo>
                  <a:pt x="1638" y="8708"/>
                  <a:pt x="1581" y="8736"/>
                  <a:pt x="1552" y="8736"/>
                </a:cubicBezTo>
                <a:cubicBezTo>
                  <a:pt x="1538" y="8736"/>
                  <a:pt x="1494" y="8708"/>
                  <a:pt x="1480" y="8679"/>
                </a:cubicBezTo>
                <a:lnTo>
                  <a:pt x="1466" y="8736"/>
                </a:lnTo>
                <a:cubicBezTo>
                  <a:pt x="1451" y="8779"/>
                  <a:pt x="1494" y="8779"/>
                  <a:pt x="1523" y="8779"/>
                </a:cubicBezTo>
                <a:lnTo>
                  <a:pt x="1552" y="8779"/>
                </a:lnTo>
                <a:cubicBezTo>
                  <a:pt x="1581" y="8779"/>
                  <a:pt x="1681" y="8837"/>
                  <a:pt x="1667" y="8866"/>
                </a:cubicBezTo>
                <a:cubicBezTo>
                  <a:pt x="1667" y="8909"/>
                  <a:pt x="1667" y="8937"/>
                  <a:pt x="1696" y="8937"/>
                </a:cubicBezTo>
                <a:lnTo>
                  <a:pt x="1753" y="8937"/>
                </a:lnTo>
                <a:cubicBezTo>
                  <a:pt x="1753" y="8966"/>
                  <a:pt x="1681" y="9110"/>
                  <a:pt x="1696" y="9139"/>
                </a:cubicBezTo>
                <a:cubicBezTo>
                  <a:pt x="1696" y="9167"/>
                  <a:pt x="1724" y="9253"/>
                  <a:pt x="1753" y="9311"/>
                </a:cubicBezTo>
                <a:lnTo>
                  <a:pt x="1782" y="9383"/>
                </a:lnTo>
                <a:lnTo>
                  <a:pt x="1782" y="9397"/>
                </a:lnTo>
                <a:cubicBezTo>
                  <a:pt x="1782" y="9415"/>
                  <a:pt x="1777" y="9423"/>
                  <a:pt x="1768" y="9423"/>
                </a:cubicBezTo>
                <a:cubicBezTo>
                  <a:pt x="1755" y="9423"/>
                  <a:pt x="1735" y="9408"/>
                  <a:pt x="1710" y="9383"/>
                </a:cubicBezTo>
                <a:lnTo>
                  <a:pt x="1681" y="9354"/>
                </a:lnTo>
                <a:lnTo>
                  <a:pt x="1667" y="9297"/>
                </a:lnTo>
                <a:cubicBezTo>
                  <a:pt x="1654" y="9259"/>
                  <a:pt x="1631" y="9222"/>
                  <a:pt x="1607" y="9222"/>
                </a:cubicBezTo>
                <a:cubicBezTo>
                  <a:pt x="1603" y="9222"/>
                  <a:pt x="1599" y="9223"/>
                  <a:pt x="1595" y="9225"/>
                </a:cubicBezTo>
                <a:lnTo>
                  <a:pt x="1624" y="9282"/>
                </a:lnTo>
                <a:cubicBezTo>
                  <a:pt x="1638" y="9340"/>
                  <a:pt x="1638" y="9383"/>
                  <a:pt x="1696" y="9426"/>
                </a:cubicBezTo>
                <a:lnTo>
                  <a:pt x="1724" y="9440"/>
                </a:lnTo>
                <a:cubicBezTo>
                  <a:pt x="1739" y="9512"/>
                  <a:pt x="1739" y="9627"/>
                  <a:pt x="1724" y="9713"/>
                </a:cubicBezTo>
                <a:lnTo>
                  <a:pt x="1724" y="9785"/>
                </a:lnTo>
                <a:lnTo>
                  <a:pt x="1710" y="9871"/>
                </a:lnTo>
                <a:cubicBezTo>
                  <a:pt x="1710" y="9952"/>
                  <a:pt x="1773" y="10045"/>
                  <a:pt x="1804" y="10045"/>
                </a:cubicBezTo>
                <a:cubicBezTo>
                  <a:pt x="1807" y="10045"/>
                  <a:pt x="1809" y="10045"/>
                  <a:pt x="1811" y="10044"/>
                </a:cubicBezTo>
                <a:cubicBezTo>
                  <a:pt x="1813" y="10041"/>
                  <a:pt x="1815" y="10040"/>
                  <a:pt x="1817" y="10040"/>
                </a:cubicBezTo>
                <a:cubicBezTo>
                  <a:pt x="1824" y="10040"/>
                  <a:pt x="1820" y="10068"/>
                  <a:pt x="1796" y="10116"/>
                </a:cubicBezTo>
                <a:lnTo>
                  <a:pt x="1724" y="10130"/>
                </a:lnTo>
                <a:cubicBezTo>
                  <a:pt x="1696" y="10144"/>
                  <a:pt x="1710" y="10159"/>
                  <a:pt x="1739" y="10173"/>
                </a:cubicBezTo>
                <a:lnTo>
                  <a:pt x="1767" y="10202"/>
                </a:lnTo>
                <a:cubicBezTo>
                  <a:pt x="1782" y="10216"/>
                  <a:pt x="1782" y="10245"/>
                  <a:pt x="1782" y="10245"/>
                </a:cubicBezTo>
                <a:lnTo>
                  <a:pt x="1652" y="10302"/>
                </a:lnTo>
                <a:cubicBezTo>
                  <a:pt x="1692" y="10395"/>
                  <a:pt x="1708" y="10476"/>
                  <a:pt x="1698" y="10476"/>
                </a:cubicBezTo>
                <a:cubicBezTo>
                  <a:pt x="1698" y="10476"/>
                  <a:pt x="1697" y="10476"/>
                  <a:pt x="1696" y="10475"/>
                </a:cubicBezTo>
                <a:lnTo>
                  <a:pt x="1681" y="10460"/>
                </a:lnTo>
                <a:lnTo>
                  <a:pt x="1624" y="10432"/>
                </a:lnTo>
                <a:cubicBezTo>
                  <a:pt x="1633" y="10404"/>
                  <a:pt x="1607" y="10394"/>
                  <a:pt x="1580" y="10394"/>
                </a:cubicBezTo>
                <a:cubicBezTo>
                  <a:pt x="1564" y="10394"/>
                  <a:pt x="1548" y="10398"/>
                  <a:pt x="1538" y="10403"/>
                </a:cubicBezTo>
                <a:cubicBezTo>
                  <a:pt x="1534" y="10405"/>
                  <a:pt x="1530" y="10406"/>
                  <a:pt x="1526" y="10406"/>
                </a:cubicBezTo>
                <a:cubicBezTo>
                  <a:pt x="1498" y="10406"/>
                  <a:pt x="1464" y="10365"/>
                  <a:pt x="1451" y="10302"/>
                </a:cubicBezTo>
                <a:lnTo>
                  <a:pt x="1466" y="10216"/>
                </a:lnTo>
                <a:lnTo>
                  <a:pt x="1466" y="10187"/>
                </a:lnTo>
                <a:cubicBezTo>
                  <a:pt x="1437" y="10159"/>
                  <a:pt x="1394" y="10101"/>
                  <a:pt x="1394" y="10087"/>
                </a:cubicBezTo>
                <a:cubicBezTo>
                  <a:pt x="1408" y="10072"/>
                  <a:pt x="1480" y="9972"/>
                  <a:pt x="1466" y="9929"/>
                </a:cubicBezTo>
                <a:cubicBezTo>
                  <a:pt x="1449" y="9912"/>
                  <a:pt x="1427" y="9905"/>
                  <a:pt x="1412" y="9905"/>
                </a:cubicBezTo>
                <a:cubicBezTo>
                  <a:pt x="1401" y="9905"/>
                  <a:pt x="1394" y="9908"/>
                  <a:pt x="1394" y="9914"/>
                </a:cubicBezTo>
                <a:cubicBezTo>
                  <a:pt x="1380" y="9929"/>
                  <a:pt x="1336" y="9972"/>
                  <a:pt x="1293" y="10001"/>
                </a:cubicBezTo>
                <a:lnTo>
                  <a:pt x="1308" y="10130"/>
                </a:lnTo>
                <a:cubicBezTo>
                  <a:pt x="1308" y="10130"/>
                  <a:pt x="1308" y="10144"/>
                  <a:pt x="1293" y="10159"/>
                </a:cubicBezTo>
                <a:lnTo>
                  <a:pt x="1293" y="10173"/>
                </a:lnTo>
                <a:cubicBezTo>
                  <a:pt x="1279" y="10173"/>
                  <a:pt x="1250" y="10173"/>
                  <a:pt x="1236" y="10144"/>
                </a:cubicBezTo>
                <a:lnTo>
                  <a:pt x="1236" y="10058"/>
                </a:lnTo>
                <a:lnTo>
                  <a:pt x="1250" y="9986"/>
                </a:lnTo>
                <a:cubicBezTo>
                  <a:pt x="1207" y="9929"/>
                  <a:pt x="1164" y="9857"/>
                  <a:pt x="1164" y="9843"/>
                </a:cubicBezTo>
                <a:lnTo>
                  <a:pt x="1150" y="9814"/>
                </a:lnTo>
                <a:lnTo>
                  <a:pt x="1207" y="9670"/>
                </a:lnTo>
                <a:lnTo>
                  <a:pt x="1193" y="9627"/>
                </a:lnTo>
                <a:cubicBezTo>
                  <a:pt x="1178" y="9570"/>
                  <a:pt x="1193" y="9526"/>
                  <a:pt x="1236" y="9512"/>
                </a:cubicBezTo>
                <a:lnTo>
                  <a:pt x="1265" y="9555"/>
                </a:lnTo>
                <a:cubicBezTo>
                  <a:pt x="1279" y="9570"/>
                  <a:pt x="1279" y="9598"/>
                  <a:pt x="1293" y="9613"/>
                </a:cubicBezTo>
                <a:cubicBezTo>
                  <a:pt x="1351" y="9684"/>
                  <a:pt x="1351" y="9699"/>
                  <a:pt x="1293" y="9742"/>
                </a:cubicBezTo>
                <a:lnTo>
                  <a:pt x="1250" y="9771"/>
                </a:lnTo>
                <a:cubicBezTo>
                  <a:pt x="1250" y="9803"/>
                  <a:pt x="1307" y="9819"/>
                  <a:pt x="1347" y="9819"/>
                </a:cubicBezTo>
                <a:cubicBezTo>
                  <a:pt x="1361" y="9819"/>
                  <a:pt x="1372" y="9817"/>
                  <a:pt x="1380" y="9814"/>
                </a:cubicBezTo>
                <a:cubicBezTo>
                  <a:pt x="1394" y="9785"/>
                  <a:pt x="1423" y="9742"/>
                  <a:pt x="1437" y="9713"/>
                </a:cubicBezTo>
                <a:lnTo>
                  <a:pt x="1423" y="9684"/>
                </a:lnTo>
                <a:cubicBezTo>
                  <a:pt x="1408" y="9656"/>
                  <a:pt x="1394" y="9641"/>
                  <a:pt x="1408" y="9613"/>
                </a:cubicBezTo>
                <a:lnTo>
                  <a:pt x="1423" y="9598"/>
                </a:lnTo>
                <a:cubicBezTo>
                  <a:pt x="1437" y="9570"/>
                  <a:pt x="1466" y="9570"/>
                  <a:pt x="1494" y="9570"/>
                </a:cubicBezTo>
                <a:lnTo>
                  <a:pt x="1509" y="9584"/>
                </a:lnTo>
                <a:cubicBezTo>
                  <a:pt x="1523" y="9584"/>
                  <a:pt x="1552" y="9584"/>
                  <a:pt x="1552" y="9570"/>
                </a:cubicBezTo>
                <a:cubicBezTo>
                  <a:pt x="1566" y="9555"/>
                  <a:pt x="1552" y="9541"/>
                  <a:pt x="1552" y="9526"/>
                </a:cubicBezTo>
                <a:lnTo>
                  <a:pt x="1523" y="9498"/>
                </a:lnTo>
                <a:cubicBezTo>
                  <a:pt x="1494" y="9498"/>
                  <a:pt x="1437" y="9498"/>
                  <a:pt x="1408" y="9512"/>
                </a:cubicBezTo>
                <a:lnTo>
                  <a:pt x="1380" y="9526"/>
                </a:lnTo>
                <a:cubicBezTo>
                  <a:pt x="1368" y="9538"/>
                  <a:pt x="1366" y="9583"/>
                  <a:pt x="1345" y="9583"/>
                </a:cubicBezTo>
                <a:cubicBezTo>
                  <a:pt x="1339" y="9583"/>
                  <a:pt x="1332" y="9579"/>
                  <a:pt x="1322" y="9570"/>
                </a:cubicBezTo>
                <a:cubicBezTo>
                  <a:pt x="1293" y="9555"/>
                  <a:pt x="1322" y="9498"/>
                  <a:pt x="1365" y="9455"/>
                </a:cubicBezTo>
                <a:lnTo>
                  <a:pt x="1380" y="9455"/>
                </a:lnTo>
                <a:cubicBezTo>
                  <a:pt x="1394" y="9440"/>
                  <a:pt x="1365" y="9397"/>
                  <a:pt x="1351" y="9368"/>
                </a:cubicBezTo>
                <a:cubicBezTo>
                  <a:pt x="1336" y="9354"/>
                  <a:pt x="1394" y="9354"/>
                  <a:pt x="1423" y="9354"/>
                </a:cubicBezTo>
                <a:cubicBezTo>
                  <a:pt x="1437" y="9354"/>
                  <a:pt x="1423" y="9340"/>
                  <a:pt x="1394" y="9311"/>
                </a:cubicBezTo>
                <a:lnTo>
                  <a:pt x="1380" y="9253"/>
                </a:lnTo>
                <a:cubicBezTo>
                  <a:pt x="1380" y="9253"/>
                  <a:pt x="1394" y="9225"/>
                  <a:pt x="1394" y="9225"/>
                </a:cubicBezTo>
                <a:cubicBezTo>
                  <a:pt x="1451" y="9225"/>
                  <a:pt x="1451" y="9196"/>
                  <a:pt x="1408" y="9153"/>
                </a:cubicBezTo>
                <a:cubicBezTo>
                  <a:pt x="1408" y="9153"/>
                  <a:pt x="1394" y="9139"/>
                  <a:pt x="1380" y="9124"/>
                </a:cubicBezTo>
                <a:lnTo>
                  <a:pt x="1380" y="9110"/>
                </a:lnTo>
                <a:cubicBezTo>
                  <a:pt x="1380" y="9095"/>
                  <a:pt x="1394" y="9081"/>
                  <a:pt x="1408" y="9081"/>
                </a:cubicBezTo>
                <a:lnTo>
                  <a:pt x="1494" y="9081"/>
                </a:lnTo>
                <a:cubicBezTo>
                  <a:pt x="1509" y="9081"/>
                  <a:pt x="1523" y="9081"/>
                  <a:pt x="1509" y="9067"/>
                </a:cubicBezTo>
                <a:lnTo>
                  <a:pt x="1480" y="9067"/>
                </a:lnTo>
                <a:cubicBezTo>
                  <a:pt x="1480" y="9052"/>
                  <a:pt x="1509" y="9009"/>
                  <a:pt x="1538" y="8980"/>
                </a:cubicBezTo>
                <a:cubicBezTo>
                  <a:pt x="1547" y="8971"/>
                  <a:pt x="1503" y="8954"/>
                  <a:pt x="1464" y="8954"/>
                </a:cubicBezTo>
                <a:cubicBezTo>
                  <a:pt x="1447" y="8954"/>
                  <a:pt x="1432" y="8957"/>
                  <a:pt x="1423" y="8966"/>
                </a:cubicBezTo>
                <a:cubicBezTo>
                  <a:pt x="1412" y="8998"/>
                  <a:pt x="1369" y="9015"/>
                  <a:pt x="1342" y="9015"/>
                </a:cubicBezTo>
                <a:cubicBezTo>
                  <a:pt x="1333" y="9015"/>
                  <a:pt x="1326" y="9013"/>
                  <a:pt x="1322" y="9009"/>
                </a:cubicBezTo>
                <a:cubicBezTo>
                  <a:pt x="1308" y="9009"/>
                  <a:pt x="1279" y="8966"/>
                  <a:pt x="1279" y="8952"/>
                </a:cubicBezTo>
                <a:cubicBezTo>
                  <a:pt x="1279" y="8937"/>
                  <a:pt x="1351" y="8880"/>
                  <a:pt x="1380" y="8866"/>
                </a:cubicBezTo>
                <a:cubicBezTo>
                  <a:pt x="1408" y="8866"/>
                  <a:pt x="1408" y="8794"/>
                  <a:pt x="1408" y="8765"/>
                </a:cubicBezTo>
                <a:cubicBezTo>
                  <a:pt x="1408" y="8751"/>
                  <a:pt x="1394" y="8708"/>
                  <a:pt x="1394" y="8679"/>
                </a:cubicBezTo>
                <a:lnTo>
                  <a:pt x="1394" y="8650"/>
                </a:lnTo>
                <a:lnTo>
                  <a:pt x="1380" y="8607"/>
                </a:lnTo>
                <a:cubicBezTo>
                  <a:pt x="1365" y="8564"/>
                  <a:pt x="1423" y="8521"/>
                  <a:pt x="1437" y="8521"/>
                </a:cubicBezTo>
                <a:cubicBezTo>
                  <a:pt x="1451" y="8506"/>
                  <a:pt x="1451" y="8506"/>
                  <a:pt x="1451" y="8492"/>
                </a:cubicBezTo>
                <a:lnTo>
                  <a:pt x="1437" y="8478"/>
                </a:lnTo>
                <a:cubicBezTo>
                  <a:pt x="1432" y="8468"/>
                  <a:pt x="1427" y="8465"/>
                  <a:pt x="1423" y="8465"/>
                </a:cubicBezTo>
                <a:cubicBezTo>
                  <a:pt x="1413" y="8465"/>
                  <a:pt x="1403" y="8478"/>
                  <a:pt x="1394" y="8478"/>
                </a:cubicBezTo>
                <a:lnTo>
                  <a:pt x="1365" y="8478"/>
                </a:lnTo>
                <a:cubicBezTo>
                  <a:pt x="1336" y="8478"/>
                  <a:pt x="1322" y="8449"/>
                  <a:pt x="1336" y="8420"/>
                </a:cubicBezTo>
                <a:lnTo>
                  <a:pt x="1351" y="8406"/>
                </a:lnTo>
                <a:lnTo>
                  <a:pt x="1351" y="8377"/>
                </a:lnTo>
                <a:cubicBezTo>
                  <a:pt x="1359" y="8373"/>
                  <a:pt x="1370" y="8371"/>
                  <a:pt x="1382" y="8371"/>
                </a:cubicBezTo>
                <a:cubicBezTo>
                  <a:pt x="1411" y="8371"/>
                  <a:pt x="1445" y="8381"/>
                  <a:pt x="1466" y="8391"/>
                </a:cubicBezTo>
                <a:cubicBezTo>
                  <a:pt x="1468" y="8393"/>
                  <a:pt x="1469" y="8394"/>
                  <a:pt x="1471" y="8394"/>
                </a:cubicBezTo>
                <a:cubicBezTo>
                  <a:pt x="1480" y="8394"/>
                  <a:pt x="1478" y="8361"/>
                  <a:pt x="1466" y="8348"/>
                </a:cubicBezTo>
                <a:cubicBezTo>
                  <a:pt x="1466" y="8334"/>
                  <a:pt x="1451" y="8305"/>
                  <a:pt x="1451" y="8291"/>
                </a:cubicBezTo>
                <a:lnTo>
                  <a:pt x="1451" y="8277"/>
                </a:lnTo>
                <a:lnTo>
                  <a:pt x="1466" y="8262"/>
                </a:lnTo>
                <a:cubicBezTo>
                  <a:pt x="1451" y="8248"/>
                  <a:pt x="1437" y="8233"/>
                  <a:pt x="1423" y="8233"/>
                </a:cubicBezTo>
                <a:lnTo>
                  <a:pt x="1408" y="8248"/>
                </a:lnTo>
                <a:cubicBezTo>
                  <a:pt x="1394" y="8248"/>
                  <a:pt x="1380" y="8277"/>
                  <a:pt x="1365" y="8291"/>
                </a:cubicBezTo>
                <a:cubicBezTo>
                  <a:pt x="1365" y="8326"/>
                  <a:pt x="1346" y="8352"/>
                  <a:pt x="1315" y="8352"/>
                </a:cubicBezTo>
                <a:cubicBezTo>
                  <a:pt x="1308" y="8352"/>
                  <a:pt x="1301" y="8351"/>
                  <a:pt x="1293" y="8348"/>
                </a:cubicBezTo>
                <a:lnTo>
                  <a:pt x="1236" y="8334"/>
                </a:lnTo>
                <a:cubicBezTo>
                  <a:pt x="1279" y="8305"/>
                  <a:pt x="1265" y="8118"/>
                  <a:pt x="1279" y="8047"/>
                </a:cubicBezTo>
                <a:cubicBezTo>
                  <a:pt x="1293" y="7989"/>
                  <a:pt x="1351" y="7946"/>
                  <a:pt x="1365" y="7946"/>
                </a:cubicBezTo>
                <a:cubicBezTo>
                  <a:pt x="1380" y="7946"/>
                  <a:pt x="1394" y="8004"/>
                  <a:pt x="1394" y="8018"/>
                </a:cubicBezTo>
                <a:cubicBezTo>
                  <a:pt x="1394" y="8047"/>
                  <a:pt x="1408" y="8061"/>
                  <a:pt x="1437" y="8061"/>
                </a:cubicBezTo>
                <a:lnTo>
                  <a:pt x="1437" y="8047"/>
                </a:lnTo>
                <a:lnTo>
                  <a:pt x="1437" y="8004"/>
                </a:lnTo>
                <a:cubicBezTo>
                  <a:pt x="1437" y="7960"/>
                  <a:pt x="1394" y="7917"/>
                  <a:pt x="1365" y="7917"/>
                </a:cubicBezTo>
                <a:lnTo>
                  <a:pt x="1336" y="7903"/>
                </a:lnTo>
                <a:cubicBezTo>
                  <a:pt x="1308" y="7889"/>
                  <a:pt x="1293" y="7860"/>
                  <a:pt x="1279" y="7845"/>
                </a:cubicBezTo>
                <a:cubicBezTo>
                  <a:pt x="1265" y="7831"/>
                  <a:pt x="1250" y="7817"/>
                  <a:pt x="1250" y="7802"/>
                </a:cubicBezTo>
                <a:cubicBezTo>
                  <a:pt x="1236" y="7745"/>
                  <a:pt x="1265" y="7687"/>
                  <a:pt x="1221" y="7630"/>
                </a:cubicBezTo>
                <a:cubicBezTo>
                  <a:pt x="1207" y="7630"/>
                  <a:pt x="1236" y="7573"/>
                  <a:pt x="1265" y="7544"/>
                </a:cubicBezTo>
                <a:lnTo>
                  <a:pt x="1293" y="7529"/>
                </a:lnTo>
                <a:cubicBezTo>
                  <a:pt x="1299" y="7527"/>
                  <a:pt x="1303" y="7526"/>
                  <a:pt x="1307" y="7526"/>
                </a:cubicBezTo>
                <a:cubicBezTo>
                  <a:pt x="1326" y="7526"/>
                  <a:pt x="1331" y="7549"/>
                  <a:pt x="1308" y="7573"/>
                </a:cubicBezTo>
                <a:lnTo>
                  <a:pt x="1351" y="7616"/>
                </a:lnTo>
                <a:lnTo>
                  <a:pt x="1365" y="7630"/>
                </a:lnTo>
                <a:cubicBezTo>
                  <a:pt x="1365" y="7673"/>
                  <a:pt x="1380" y="7745"/>
                  <a:pt x="1408" y="7745"/>
                </a:cubicBezTo>
                <a:cubicBezTo>
                  <a:pt x="1409" y="7746"/>
                  <a:pt x="1410" y="7746"/>
                  <a:pt x="1410" y="7746"/>
                </a:cubicBezTo>
                <a:cubicBezTo>
                  <a:pt x="1423" y="7746"/>
                  <a:pt x="1422" y="7627"/>
                  <a:pt x="1408" y="7573"/>
                </a:cubicBezTo>
                <a:cubicBezTo>
                  <a:pt x="1408" y="7515"/>
                  <a:pt x="1394" y="7400"/>
                  <a:pt x="1394" y="7357"/>
                </a:cubicBezTo>
                <a:cubicBezTo>
                  <a:pt x="1394" y="7336"/>
                  <a:pt x="1425" y="7323"/>
                  <a:pt x="1452" y="7323"/>
                </a:cubicBezTo>
                <a:cubicBezTo>
                  <a:pt x="1463" y="7323"/>
                  <a:pt x="1472" y="7324"/>
                  <a:pt x="1480" y="7328"/>
                </a:cubicBezTo>
                <a:cubicBezTo>
                  <a:pt x="1494" y="7328"/>
                  <a:pt x="1494" y="7314"/>
                  <a:pt x="1480" y="7300"/>
                </a:cubicBezTo>
                <a:lnTo>
                  <a:pt x="1466" y="7285"/>
                </a:lnTo>
                <a:lnTo>
                  <a:pt x="1466" y="7271"/>
                </a:lnTo>
                <a:cubicBezTo>
                  <a:pt x="1466" y="7256"/>
                  <a:pt x="1451" y="7242"/>
                  <a:pt x="1451" y="7242"/>
                </a:cubicBezTo>
                <a:cubicBezTo>
                  <a:pt x="1437" y="7242"/>
                  <a:pt x="1380" y="7256"/>
                  <a:pt x="1322" y="7285"/>
                </a:cubicBezTo>
                <a:lnTo>
                  <a:pt x="1336" y="7371"/>
                </a:lnTo>
                <a:cubicBezTo>
                  <a:pt x="1336" y="7371"/>
                  <a:pt x="1322" y="7386"/>
                  <a:pt x="1308" y="7386"/>
                </a:cubicBezTo>
                <a:cubicBezTo>
                  <a:pt x="1308" y="7386"/>
                  <a:pt x="1279" y="7371"/>
                  <a:pt x="1279" y="7371"/>
                </a:cubicBezTo>
                <a:cubicBezTo>
                  <a:pt x="1308" y="7314"/>
                  <a:pt x="1178" y="7328"/>
                  <a:pt x="1221" y="7271"/>
                </a:cubicBezTo>
                <a:lnTo>
                  <a:pt x="1265" y="7199"/>
                </a:lnTo>
                <a:cubicBezTo>
                  <a:pt x="1221" y="7127"/>
                  <a:pt x="1221" y="7070"/>
                  <a:pt x="1236" y="7055"/>
                </a:cubicBezTo>
                <a:cubicBezTo>
                  <a:pt x="1236" y="7041"/>
                  <a:pt x="1293" y="6983"/>
                  <a:pt x="1308" y="6969"/>
                </a:cubicBezTo>
                <a:cubicBezTo>
                  <a:pt x="1322" y="6955"/>
                  <a:pt x="1351" y="6926"/>
                  <a:pt x="1365" y="6912"/>
                </a:cubicBezTo>
                <a:lnTo>
                  <a:pt x="1365" y="6897"/>
                </a:lnTo>
                <a:lnTo>
                  <a:pt x="1365" y="6883"/>
                </a:lnTo>
                <a:cubicBezTo>
                  <a:pt x="1336" y="6854"/>
                  <a:pt x="1293" y="6840"/>
                  <a:pt x="1250" y="6825"/>
                </a:cubicBezTo>
                <a:lnTo>
                  <a:pt x="1236" y="6811"/>
                </a:lnTo>
                <a:cubicBezTo>
                  <a:pt x="1207" y="6797"/>
                  <a:pt x="1236" y="6739"/>
                  <a:pt x="1207" y="6710"/>
                </a:cubicBezTo>
                <a:cubicBezTo>
                  <a:pt x="1221" y="6696"/>
                  <a:pt x="1236" y="6667"/>
                  <a:pt x="1236" y="6639"/>
                </a:cubicBezTo>
                <a:lnTo>
                  <a:pt x="1250" y="6624"/>
                </a:lnTo>
                <a:lnTo>
                  <a:pt x="1265" y="6610"/>
                </a:lnTo>
                <a:cubicBezTo>
                  <a:pt x="1250" y="6509"/>
                  <a:pt x="1207" y="6366"/>
                  <a:pt x="1193" y="6279"/>
                </a:cubicBezTo>
                <a:lnTo>
                  <a:pt x="1207" y="6208"/>
                </a:lnTo>
                <a:lnTo>
                  <a:pt x="1221" y="6193"/>
                </a:lnTo>
                <a:cubicBezTo>
                  <a:pt x="1236" y="6165"/>
                  <a:pt x="1221" y="6136"/>
                  <a:pt x="1207" y="6121"/>
                </a:cubicBezTo>
                <a:lnTo>
                  <a:pt x="1178" y="6107"/>
                </a:lnTo>
                <a:cubicBezTo>
                  <a:pt x="1178" y="6107"/>
                  <a:pt x="1193" y="6078"/>
                  <a:pt x="1193" y="6064"/>
                </a:cubicBezTo>
                <a:cubicBezTo>
                  <a:pt x="1203" y="6064"/>
                  <a:pt x="1221" y="6101"/>
                  <a:pt x="1230" y="6101"/>
                </a:cubicBezTo>
                <a:cubicBezTo>
                  <a:pt x="1233" y="6101"/>
                  <a:pt x="1236" y="6095"/>
                  <a:pt x="1236" y="6078"/>
                </a:cubicBezTo>
                <a:lnTo>
                  <a:pt x="1250" y="6006"/>
                </a:lnTo>
                <a:cubicBezTo>
                  <a:pt x="1207" y="6006"/>
                  <a:pt x="1135" y="6006"/>
                  <a:pt x="1092" y="6021"/>
                </a:cubicBezTo>
                <a:lnTo>
                  <a:pt x="1121" y="5992"/>
                </a:lnTo>
                <a:lnTo>
                  <a:pt x="1164" y="5935"/>
                </a:lnTo>
                <a:cubicBezTo>
                  <a:pt x="1164" y="5877"/>
                  <a:pt x="1221" y="5791"/>
                  <a:pt x="1250" y="5791"/>
                </a:cubicBezTo>
                <a:cubicBezTo>
                  <a:pt x="1279" y="5791"/>
                  <a:pt x="1351" y="5820"/>
                  <a:pt x="1351" y="5820"/>
                </a:cubicBezTo>
                <a:cubicBezTo>
                  <a:pt x="1365" y="5820"/>
                  <a:pt x="1279" y="5719"/>
                  <a:pt x="1250" y="5719"/>
                </a:cubicBezTo>
                <a:cubicBezTo>
                  <a:pt x="1236" y="5719"/>
                  <a:pt x="1193" y="5705"/>
                  <a:pt x="1164" y="5705"/>
                </a:cubicBezTo>
                <a:lnTo>
                  <a:pt x="1150" y="5690"/>
                </a:lnTo>
                <a:cubicBezTo>
                  <a:pt x="1135" y="5676"/>
                  <a:pt x="1121" y="5633"/>
                  <a:pt x="1121" y="5604"/>
                </a:cubicBezTo>
                <a:lnTo>
                  <a:pt x="1121" y="5590"/>
                </a:lnTo>
                <a:cubicBezTo>
                  <a:pt x="1150" y="5575"/>
                  <a:pt x="1164" y="5561"/>
                  <a:pt x="1164" y="5547"/>
                </a:cubicBezTo>
                <a:lnTo>
                  <a:pt x="1150" y="5532"/>
                </a:lnTo>
                <a:lnTo>
                  <a:pt x="1135" y="5532"/>
                </a:lnTo>
                <a:cubicBezTo>
                  <a:pt x="1135" y="5518"/>
                  <a:pt x="1121" y="5489"/>
                  <a:pt x="1135" y="5475"/>
                </a:cubicBezTo>
                <a:lnTo>
                  <a:pt x="1150" y="5475"/>
                </a:lnTo>
                <a:lnTo>
                  <a:pt x="1178" y="5446"/>
                </a:lnTo>
                <a:cubicBezTo>
                  <a:pt x="1186" y="5444"/>
                  <a:pt x="1195" y="5442"/>
                  <a:pt x="1203" y="5442"/>
                </a:cubicBezTo>
                <a:cubicBezTo>
                  <a:pt x="1241" y="5442"/>
                  <a:pt x="1279" y="5466"/>
                  <a:pt x="1279" y="5489"/>
                </a:cubicBezTo>
                <a:cubicBezTo>
                  <a:pt x="1279" y="5504"/>
                  <a:pt x="1293" y="5518"/>
                  <a:pt x="1293" y="5518"/>
                </a:cubicBezTo>
                <a:cubicBezTo>
                  <a:pt x="1293" y="5518"/>
                  <a:pt x="1308" y="5461"/>
                  <a:pt x="1308" y="5446"/>
                </a:cubicBezTo>
                <a:cubicBezTo>
                  <a:pt x="1308" y="5417"/>
                  <a:pt x="1279" y="5389"/>
                  <a:pt x="1236" y="5374"/>
                </a:cubicBezTo>
                <a:lnTo>
                  <a:pt x="1193" y="5360"/>
                </a:lnTo>
                <a:cubicBezTo>
                  <a:pt x="1178" y="5346"/>
                  <a:pt x="1164" y="5346"/>
                  <a:pt x="1150" y="5331"/>
                </a:cubicBezTo>
                <a:cubicBezTo>
                  <a:pt x="1135" y="5302"/>
                  <a:pt x="1121" y="5274"/>
                  <a:pt x="1121" y="5245"/>
                </a:cubicBezTo>
                <a:cubicBezTo>
                  <a:pt x="1121" y="5245"/>
                  <a:pt x="1135" y="5231"/>
                  <a:pt x="1135" y="5231"/>
                </a:cubicBezTo>
                <a:lnTo>
                  <a:pt x="1164" y="5231"/>
                </a:lnTo>
                <a:lnTo>
                  <a:pt x="1193" y="5259"/>
                </a:lnTo>
                <a:cubicBezTo>
                  <a:pt x="1198" y="5276"/>
                  <a:pt x="1209" y="5284"/>
                  <a:pt x="1220" y="5284"/>
                </a:cubicBezTo>
                <a:cubicBezTo>
                  <a:pt x="1239" y="5284"/>
                  <a:pt x="1262" y="5265"/>
                  <a:pt x="1279" y="5231"/>
                </a:cubicBezTo>
                <a:lnTo>
                  <a:pt x="1308" y="5173"/>
                </a:lnTo>
                <a:cubicBezTo>
                  <a:pt x="1308" y="5162"/>
                  <a:pt x="1317" y="5141"/>
                  <a:pt x="1298" y="5141"/>
                </a:cubicBezTo>
                <a:cubicBezTo>
                  <a:pt x="1293" y="5141"/>
                  <a:pt x="1287" y="5142"/>
                  <a:pt x="1279" y="5144"/>
                </a:cubicBezTo>
                <a:cubicBezTo>
                  <a:pt x="1277" y="5146"/>
                  <a:pt x="1276" y="5147"/>
                  <a:pt x="1274" y="5147"/>
                </a:cubicBezTo>
                <a:cubicBezTo>
                  <a:pt x="1262" y="5147"/>
                  <a:pt x="1250" y="5095"/>
                  <a:pt x="1250" y="5044"/>
                </a:cubicBezTo>
                <a:lnTo>
                  <a:pt x="1322" y="5001"/>
                </a:lnTo>
                <a:cubicBezTo>
                  <a:pt x="1336" y="4986"/>
                  <a:pt x="1265" y="4972"/>
                  <a:pt x="1236" y="4972"/>
                </a:cubicBezTo>
                <a:cubicBezTo>
                  <a:pt x="1207" y="4972"/>
                  <a:pt x="1193" y="5015"/>
                  <a:pt x="1207" y="5030"/>
                </a:cubicBezTo>
                <a:cubicBezTo>
                  <a:pt x="1207" y="5044"/>
                  <a:pt x="1178" y="5073"/>
                  <a:pt x="1150" y="5073"/>
                </a:cubicBezTo>
                <a:lnTo>
                  <a:pt x="1135" y="5058"/>
                </a:lnTo>
                <a:lnTo>
                  <a:pt x="1107" y="5030"/>
                </a:lnTo>
                <a:cubicBezTo>
                  <a:pt x="1078" y="4972"/>
                  <a:pt x="1078" y="4943"/>
                  <a:pt x="1092" y="4943"/>
                </a:cubicBezTo>
                <a:lnTo>
                  <a:pt x="1121" y="4943"/>
                </a:lnTo>
                <a:cubicBezTo>
                  <a:pt x="1135" y="4929"/>
                  <a:pt x="1150" y="4915"/>
                  <a:pt x="1150" y="4900"/>
                </a:cubicBezTo>
                <a:cubicBezTo>
                  <a:pt x="1142" y="4879"/>
                  <a:pt x="1135" y="4871"/>
                  <a:pt x="1126" y="4871"/>
                </a:cubicBezTo>
                <a:cubicBezTo>
                  <a:pt x="1117" y="4871"/>
                  <a:pt x="1107" y="4879"/>
                  <a:pt x="1092" y="4886"/>
                </a:cubicBezTo>
                <a:lnTo>
                  <a:pt x="1078" y="4886"/>
                </a:lnTo>
                <a:cubicBezTo>
                  <a:pt x="1075" y="4888"/>
                  <a:pt x="1073" y="4890"/>
                  <a:pt x="1072" y="4890"/>
                </a:cubicBezTo>
                <a:cubicBezTo>
                  <a:pt x="1064" y="4890"/>
                  <a:pt x="1066" y="4864"/>
                  <a:pt x="1078" y="4828"/>
                </a:cubicBezTo>
                <a:lnTo>
                  <a:pt x="1092" y="4800"/>
                </a:lnTo>
                <a:cubicBezTo>
                  <a:pt x="1092" y="4785"/>
                  <a:pt x="1107" y="4771"/>
                  <a:pt x="1107" y="4771"/>
                </a:cubicBezTo>
                <a:cubicBezTo>
                  <a:pt x="1135" y="4785"/>
                  <a:pt x="1164" y="4800"/>
                  <a:pt x="1193" y="4800"/>
                </a:cubicBezTo>
                <a:cubicBezTo>
                  <a:pt x="1193" y="4800"/>
                  <a:pt x="1207" y="4800"/>
                  <a:pt x="1207" y="4785"/>
                </a:cubicBezTo>
                <a:cubicBezTo>
                  <a:pt x="1207" y="4785"/>
                  <a:pt x="1207" y="4757"/>
                  <a:pt x="1207" y="4757"/>
                </a:cubicBezTo>
                <a:lnTo>
                  <a:pt x="1193" y="4757"/>
                </a:lnTo>
                <a:cubicBezTo>
                  <a:pt x="1186" y="4749"/>
                  <a:pt x="1160" y="4749"/>
                  <a:pt x="1135" y="4749"/>
                </a:cubicBezTo>
                <a:cubicBezTo>
                  <a:pt x="1110" y="4749"/>
                  <a:pt x="1085" y="4749"/>
                  <a:pt x="1078" y="4742"/>
                </a:cubicBezTo>
                <a:cubicBezTo>
                  <a:pt x="1049" y="4728"/>
                  <a:pt x="1035" y="4670"/>
                  <a:pt x="1020" y="4656"/>
                </a:cubicBezTo>
                <a:cubicBezTo>
                  <a:pt x="1020" y="4633"/>
                  <a:pt x="1068" y="4609"/>
                  <a:pt x="1101" y="4609"/>
                </a:cubicBezTo>
                <a:cubicBezTo>
                  <a:pt x="1109" y="4609"/>
                  <a:pt x="1116" y="4610"/>
                  <a:pt x="1121" y="4613"/>
                </a:cubicBezTo>
                <a:cubicBezTo>
                  <a:pt x="1150" y="4613"/>
                  <a:pt x="1164" y="4627"/>
                  <a:pt x="1178" y="4642"/>
                </a:cubicBezTo>
                <a:lnTo>
                  <a:pt x="1178" y="4656"/>
                </a:lnTo>
                <a:lnTo>
                  <a:pt x="1178" y="4685"/>
                </a:lnTo>
                <a:cubicBezTo>
                  <a:pt x="1190" y="4691"/>
                  <a:pt x="1210" y="4694"/>
                  <a:pt x="1227" y="4694"/>
                </a:cubicBezTo>
                <a:cubicBezTo>
                  <a:pt x="1252" y="4694"/>
                  <a:pt x="1273" y="4687"/>
                  <a:pt x="1265" y="4670"/>
                </a:cubicBezTo>
                <a:cubicBezTo>
                  <a:pt x="1250" y="4656"/>
                  <a:pt x="1221" y="4627"/>
                  <a:pt x="1221" y="4613"/>
                </a:cubicBezTo>
                <a:lnTo>
                  <a:pt x="1207" y="4598"/>
                </a:lnTo>
                <a:cubicBezTo>
                  <a:pt x="1178" y="4555"/>
                  <a:pt x="1150" y="4512"/>
                  <a:pt x="1150" y="4469"/>
                </a:cubicBezTo>
                <a:lnTo>
                  <a:pt x="1164" y="4426"/>
                </a:lnTo>
                <a:cubicBezTo>
                  <a:pt x="1178" y="4369"/>
                  <a:pt x="1236" y="4326"/>
                  <a:pt x="1250" y="4326"/>
                </a:cubicBezTo>
                <a:cubicBezTo>
                  <a:pt x="1279" y="4311"/>
                  <a:pt x="1221" y="4268"/>
                  <a:pt x="1207" y="4254"/>
                </a:cubicBezTo>
                <a:cubicBezTo>
                  <a:pt x="1193" y="4254"/>
                  <a:pt x="1135" y="4268"/>
                  <a:pt x="1078" y="4311"/>
                </a:cubicBezTo>
                <a:lnTo>
                  <a:pt x="1078" y="4383"/>
                </a:lnTo>
                <a:lnTo>
                  <a:pt x="1092" y="4397"/>
                </a:lnTo>
                <a:cubicBezTo>
                  <a:pt x="1078" y="4405"/>
                  <a:pt x="1063" y="4408"/>
                  <a:pt x="1051" y="4408"/>
                </a:cubicBezTo>
                <a:cubicBezTo>
                  <a:pt x="1038" y="4408"/>
                  <a:pt x="1028" y="4405"/>
                  <a:pt x="1020" y="4397"/>
                </a:cubicBezTo>
                <a:lnTo>
                  <a:pt x="1020" y="4383"/>
                </a:lnTo>
                <a:cubicBezTo>
                  <a:pt x="1020" y="4326"/>
                  <a:pt x="1020" y="4297"/>
                  <a:pt x="1063" y="4268"/>
                </a:cubicBezTo>
                <a:cubicBezTo>
                  <a:pt x="1107" y="4225"/>
                  <a:pt x="1150" y="4167"/>
                  <a:pt x="1193" y="4124"/>
                </a:cubicBezTo>
                <a:lnTo>
                  <a:pt x="1207" y="4124"/>
                </a:lnTo>
                <a:cubicBezTo>
                  <a:pt x="1207" y="4110"/>
                  <a:pt x="1150" y="4096"/>
                  <a:pt x="1135" y="4096"/>
                </a:cubicBezTo>
                <a:cubicBezTo>
                  <a:pt x="1107" y="4096"/>
                  <a:pt x="1107" y="4067"/>
                  <a:pt x="1135" y="4053"/>
                </a:cubicBezTo>
                <a:lnTo>
                  <a:pt x="1135" y="4024"/>
                </a:lnTo>
                <a:cubicBezTo>
                  <a:pt x="1150" y="3995"/>
                  <a:pt x="1135" y="3966"/>
                  <a:pt x="1135" y="3938"/>
                </a:cubicBezTo>
                <a:cubicBezTo>
                  <a:pt x="1164" y="3938"/>
                  <a:pt x="1121" y="3851"/>
                  <a:pt x="1107" y="3823"/>
                </a:cubicBezTo>
                <a:cubicBezTo>
                  <a:pt x="1078" y="3794"/>
                  <a:pt x="1078" y="3736"/>
                  <a:pt x="1107" y="3693"/>
                </a:cubicBezTo>
                <a:lnTo>
                  <a:pt x="1121" y="3650"/>
                </a:lnTo>
                <a:cubicBezTo>
                  <a:pt x="1121" y="3622"/>
                  <a:pt x="1135" y="3578"/>
                  <a:pt x="1135" y="3550"/>
                </a:cubicBezTo>
                <a:lnTo>
                  <a:pt x="1135" y="3521"/>
                </a:lnTo>
                <a:cubicBezTo>
                  <a:pt x="1130" y="3507"/>
                  <a:pt x="1121" y="3500"/>
                  <a:pt x="1108" y="3500"/>
                </a:cubicBezTo>
                <a:cubicBezTo>
                  <a:pt x="1085" y="3500"/>
                  <a:pt x="1052" y="3521"/>
                  <a:pt x="1017" y="3553"/>
                </a:cubicBezTo>
                <a:lnTo>
                  <a:pt x="1017" y="3553"/>
                </a:lnTo>
                <a:cubicBezTo>
                  <a:pt x="1015" y="3528"/>
                  <a:pt x="1012" y="3504"/>
                  <a:pt x="1006" y="3492"/>
                </a:cubicBezTo>
                <a:cubicBezTo>
                  <a:pt x="992" y="3449"/>
                  <a:pt x="963" y="3392"/>
                  <a:pt x="948" y="3349"/>
                </a:cubicBezTo>
                <a:lnTo>
                  <a:pt x="934" y="3320"/>
                </a:lnTo>
                <a:cubicBezTo>
                  <a:pt x="934" y="3320"/>
                  <a:pt x="948" y="3291"/>
                  <a:pt x="963" y="3291"/>
                </a:cubicBezTo>
                <a:cubicBezTo>
                  <a:pt x="977" y="3291"/>
                  <a:pt x="992" y="3305"/>
                  <a:pt x="992" y="3320"/>
                </a:cubicBezTo>
                <a:lnTo>
                  <a:pt x="992" y="3334"/>
                </a:lnTo>
                <a:cubicBezTo>
                  <a:pt x="992" y="3338"/>
                  <a:pt x="992" y="3340"/>
                  <a:pt x="992" y="3340"/>
                </a:cubicBezTo>
                <a:cubicBezTo>
                  <a:pt x="996" y="3340"/>
                  <a:pt x="1012" y="3271"/>
                  <a:pt x="1049" y="3234"/>
                </a:cubicBezTo>
                <a:cubicBezTo>
                  <a:pt x="1061" y="3221"/>
                  <a:pt x="1063" y="3217"/>
                  <a:pt x="1060" y="3217"/>
                </a:cubicBezTo>
                <a:cubicBezTo>
                  <a:pt x="1056" y="3217"/>
                  <a:pt x="1043" y="3225"/>
                  <a:pt x="1035" y="3234"/>
                </a:cubicBezTo>
                <a:cubicBezTo>
                  <a:pt x="1032" y="3235"/>
                  <a:pt x="1031" y="3235"/>
                  <a:pt x="1029" y="3235"/>
                </a:cubicBezTo>
                <a:cubicBezTo>
                  <a:pt x="1008" y="3235"/>
                  <a:pt x="1021" y="3161"/>
                  <a:pt x="1035" y="3147"/>
                </a:cubicBezTo>
                <a:cubicBezTo>
                  <a:pt x="1063" y="3119"/>
                  <a:pt x="1049" y="3090"/>
                  <a:pt x="1035" y="3076"/>
                </a:cubicBezTo>
                <a:cubicBezTo>
                  <a:pt x="1020" y="3076"/>
                  <a:pt x="1006" y="3090"/>
                  <a:pt x="992" y="3119"/>
                </a:cubicBezTo>
                <a:lnTo>
                  <a:pt x="992" y="3133"/>
                </a:lnTo>
                <a:lnTo>
                  <a:pt x="992" y="3147"/>
                </a:lnTo>
                <a:cubicBezTo>
                  <a:pt x="989" y="3150"/>
                  <a:pt x="985" y="3151"/>
                  <a:pt x="981" y="3151"/>
                </a:cubicBezTo>
                <a:cubicBezTo>
                  <a:pt x="961" y="3151"/>
                  <a:pt x="929" y="3130"/>
                  <a:pt x="905" y="3119"/>
                </a:cubicBezTo>
                <a:cubicBezTo>
                  <a:pt x="891" y="3119"/>
                  <a:pt x="920" y="3032"/>
                  <a:pt x="963" y="2946"/>
                </a:cubicBezTo>
                <a:lnTo>
                  <a:pt x="1078" y="3032"/>
                </a:lnTo>
                <a:cubicBezTo>
                  <a:pt x="1107" y="3004"/>
                  <a:pt x="1063" y="2975"/>
                  <a:pt x="1049" y="2975"/>
                </a:cubicBezTo>
                <a:cubicBezTo>
                  <a:pt x="1035" y="2961"/>
                  <a:pt x="1020" y="2903"/>
                  <a:pt x="1020" y="2874"/>
                </a:cubicBezTo>
                <a:cubicBezTo>
                  <a:pt x="1020" y="2866"/>
                  <a:pt x="1018" y="2862"/>
                  <a:pt x="1014" y="2862"/>
                </a:cubicBezTo>
                <a:cubicBezTo>
                  <a:pt x="1005" y="2862"/>
                  <a:pt x="992" y="2879"/>
                  <a:pt x="992" y="2889"/>
                </a:cubicBezTo>
                <a:cubicBezTo>
                  <a:pt x="992" y="2903"/>
                  <a:pt x="948" y="2946"/>
                  <a:pt x="934" y="2961"/>
                </a:cubicBezTo>
                <a:cubicBezTo>
                  <a:pt x="933" y="2961"/>
                  <a:pt x="933" y="2962"/>
                  <a:pt x="932" y="2962"/>
                </a:cubicBezTo>
                <a:cubicBezTo>
                  <a:pt x="920" y="2962"/>
                  <a:pt x="922" y="2816"/>
                  <a:pt x="963" y="2803"/>
                </a:cubicBezTo>
                <a:cubicBezTo>
                  <a:pt x="1006" y="2788"/>
                  <a:pt x="1049" y="2759"/>
                  <a:pt x="1049" y="2745"/>
                </a:cubicBezTo>
                <a:cubicBezTo>
                  <a:pt x="1049" y="2731"/>
                  <a:pt x="963" y="2716"/>
                  <a:pt x="948" y="2688"/>
                </a:cubicBezTo>
                <a:cubicBezTo>
                  <a:pt x="943" y="2685"/>
                  <a:pt x="938" y="2684"/>
                  <a:pt x="934" y="2684"/>
                </a:cubicBezTo>
                <a:cubicBezTo>
                  <a:pt x="920" y="2684"/>
                  <a:pt x="920" y="2702"/>
                  <a:pt x="920" y="2702"/>
                </a:cubicBezTo>
                <a:cubicBezTo>
                  <a:pt x="930" y="2712"/>
                  <a:pt x="919" y="2722"/>
                  <a:pt x="906" y="2722"/>
                </a:cubicBezTo>
                <a:cubicBezTo>
                  <a:pt x="901" y="2722"/>
                  <a:pt x="895" y="2721"/>
                  <a:pt x="891" y="2716"/>
                </a:cubicBezTo>
                <a:lnTo>
                  <a:pt x="877" y="2702"/>
                </a:lnTo>
                <a:lnTo>
                  <a:pt x="862" y="2688"/>
                </a:lnTo>
                <a:cubicBezTo>
                  <a:pt x="834" y="2673"/>
                  <a:pt x="848" y="2616"/>
                  <a:pt x="891" y="2587"/>
                </a:cubicBezTo>
                <a:lnTo>
                  <a:pt x="891" y="2558"/>
                </a:lnTo>
                <a:cubicBezTo>
                  <a:pt x="905" y="2515"/>
                  <a:pt x="920" y="2530"/>
                  <a:pt x="948" y="2515"/>
                </a:cubicBezTo>
                <a:lnTo>
                  <a:pt x="1006" y="2501"/>
                </a:lnTo>
                <a:cubicBezTo>
                  <a:pt x="977" y="2472"/>
                  <a:pt x="977" y="2415"/>
                  <a:pt x="992" y="2386"/>
                </a:cubicBezTo>
                <a:lnTo>
                  <a:pt x="1006" y="2357"/>
                </a:lnTo>
                <a:lnTo>
                  <a:pt x="1035" y="2314"/>
                </a:lnTo>
                <a:cubicBezTo>
                  <a:pt x="1020" y="2271"/>
                  <a:pt x="977" y="2242"/>
                  <a:pt x="963" y="2242"/>
                </a:cubicBezTo>
                <a:cubicBezTo>
                  <a:pt x="948" y="2242"/>
                  <a:pt x="920" y="2271"/>
                  <a:pt x="934" y="2271"/>
                </a:cubicBezTo>
                <a:cubicBezTo>
                  <a:pt x="934" y="2285"/>
                  <a:pt x="862" y="2314"/>
                  <a:pt x="877" y="2343"/>
                </a:cubicBezTo>
                <a:cubicBezTo>
                  <a:pt x="891" y="2357"/>
                  <a:pt x="848" y="2415"/>
                  <a:pt x="848" y="2443"/>
                </a:cubicBezTo>
                <a:cubicBezTo>
                  <a:pt x="848" y="2449"/>
                  <a:pt x="843" y="2453"/>
                  <a:pt x="835" y="2453"/>
                </a:cubicBezTo>
                <a:cubicBezTo>
                  <a:pt x="824" y="2453"/>
                  <a:pt x="807" y="2446"/>
                  <a:pt x="790" y="2429"/>
                </a:cubicBezTo>
                <a:lnTo>
                  <a:pt x="776" y="2314"/>
                </a:lnTo>
                <a:cubicBezTo>
                  <a:pt x="776" y="2300"/>
                  <a:pt x="776" y="2271"/>
                  <a:pt x="776" y="2271"/>
                </a:cubicBezTo>
                <a:lnTo>
                  <a:pt x="790" y="2257"/>
                </a:lnTo>
                <a:cubicBezTo>
                  <a:pt x="819" y="2257"/>
                  <a:pt x="805" y="2242"/>
                  <a:pt x="776" y="2228"/>
                </a:cubicBezTo>
                <a:lnTo>
                  <a:pt x="776" y="2214"/>
                </a:lnTo>
                <a:cubicBezTo>
                  <a:pt x="776" y="2156"/>
                  <a:pt x="776" y="2113"/>
                  <a:pt x="733" y="2070"/>
                </a:cubicBezTo>
                <a:lnTo>
                  <a:pt x="733" y="2055"/>
                </a:lnTo>
                <a:cubicBezTo>
                  <a:pt x="747" y="2055"/>
                  <a:pt x="762" y="2027"/>
                  <a:pt x="790" y="2027"/>
                </a:cubicBezTo>
                <a:lnTo>
                  <a:pt x="805" y="1998"/>
                </a:lnTo>
                <a:lnTo>
                  <a:pt x="819" y="1984"/>
                </a:lnTo>
                <a:cubicBezTo>
                  <a:pt x="834" y="1969"/>
                  <a:pt x="819" y="1869"/>
                  <a:pt x="805" y="1840"/>
                </a:cubicBezTo>
                <a:cubicBezTo>
                  <a:pt x="790" y="1811"/>
                  <a:pt x="848" y="1739"/>
                  <a:pt x="877" y="1725"/>
                </a:cubicBezTo>
                <a:cubicBezTo>
                  <a:pt x="905" y="1711"/>
                  <a:pt x="905" y="1624"/>
                  <a:pt x="905" y="1596"/>
                </a:cubicBezTo>
                <a:cubicBezTo>
                  <a:pt x="891" y="1567"/>
                  <a:pt x="862" y="1553"/>
                  <a:pt x="834" y="1553"/>
                </a:cubicBezTo>
                <a:lnTo>
                  <a:pt x="790" y="1553"/>
                </a:lnTo>
                <a:cubicBezTo>
                  <a:pt x="790" y="1553"/>
                  <a:pt x="776" y="1524"/>
                  <a:pt x="776" y="1524"/>
                </a:cubicBezTo>
                <a:cubicBezTo>
                  <a:pt x="776" y="1510"/>
                  <a:pt x="790" y="1495"/>
                  <a:pt x="790" y="1495"/>
                </a:cubicBezTo>
                <a:lnTo>
                  <a:pt x="848" y="1481"/>
                </a:lnTo>
                <a:cubicBezTo>
                  <a:pt x="905" y="1481"/>
                  <a:pt x="948" y="1423"/>
                  <a:pt x="948" y="1409"/>
                </a:cubicBezTo>
                <a:cubicBezTo>
                  <a:pt x="948" y="1405"/>
                  <a:pt x="946" y="1403"/>
                  <a:pt x="942" y="1403"/>
                </a:cubicBezTo>
                <a:cubicBezTo>
                  <a:pt x="933" y="1403"/>
                  <a:pt x="916" y="1413"/>
                  <a:pt x="905" y="1423"/>
                </a:cubicBezTo>
                <a:cubicBezTo>
                  <a:pt x="891" y="1423"/>
                  <a:pt x="848" y="1423"/>
                  <a:pt x="848" y="1438"/>
                </a:cubicBezTo>
                <a:cubicBezTo>
                  <a:pt x="834" y="1438"/>
                  <a:pt x="805" y="1452"/>
                  <a:pt x="776" y="1452"/>
                </a:cubicBezTo>
                <a:lnTo>
                  <a:pt x="776" y="1409"/>
                </a:lnTo>
                <a:cubicBezTo>
                  <a:pt x="776" y="1380"/>
                  <a:pt x="776" y="1351"/>
                  <a:pt x="733" y="1351"/>
                </a:cubicBezTo>
                <a:cubicBezTo>
                  <a:pt x="725" y="1353"/>
                  <a:pt x="718" y="1354"/>
                  <a:pt x="712" y="1354"/>
                </a:cubicBezTo>
                <a:cubicBezTo>
                  <a:pt x="661" y="1354"/>
                  <a:pt x="663" y="1305"/>
                  <a:pt x="676" y="1280"/>
                </a:cubicBezTo>
                <a:cubicBezTo>
                  <a:pt x="704" y="1222"/>
                  <a:pt x="704" y="1136"/>
                  <a:pt x="805" y="1136"/>
                </a:cubicBezTo>
                <a:lnTo>
                  <a:pt x="819" y="1136"/>
                </a:lnTo>
                <a:cubicBezTo>
                  <a:pt x="848" y="1122"/>
                  <a:pt x="862" y="1107"/>
                  <a:pt x="848" y="1079"/>
                </a:cubicBezTo>
                <a:lnTo>
                  <a:pt x="848" y="1064"/>
                </a:lnTo>
                <a:lnTo>
                  <a:pt x="848" y="1050"/>
                </a:lnTo>
                <a:cubicBezTo>
                  <a:pt x="848" y="1035"/>
                  <a:pt x="862" y="1021"/>
                  <a:pt x="877" y="1021"/>
                </a:cubicBezTo>
                <a:cubicBezTo>
                  <a:pt x="891" y="1021"/>
                  <a:pt x="891" y="978"/>
                  <a:pt x="891" y="949"/>
                </a:cubicBezTo>
                <a:cubicBezTo>
                  <a:pt x="891" y="948"/>
                  <a:pt x="890" y="947"/>
                  <a:pt x="889" y="947"/>
                </a:cubicBezTo>
                <a:cubicBezTo>
                  <a:pt x="876" y="947"/>
                  <a:pt x="802" y="1009"/>
                  <a:pt x="776" y="1035"/>
                </a:cubicBezTo>
                <a:cubicBezTo>
                  <a:pt x="747" y="1079"/>
                  <a:pt x="704" y="1093"/>
                  <a:pt x="704" y="1093"/>
                </a:cubicBezTo>
                <a:cubicBezTo>
                  <a:pt x="704" y="1079"/>
                  <a:pt x="719" y="1050"/>
                  <a:pt x="719" y="1035"/>
                </a:cubicBezTo>
                <a:cubicBezTo>
                  <a:pt x="733" y="1021"/>
                  <a:pt x="690" y="964"/>
                  <a:pt x="661" y="949"/>
                </a:cubicBezTo>
                <a:cubicBezTo>
                  <a:pt x="651" y="939"/>
                  <a:pt x="626" y="929"/>
                  <a:pt x="608" y="929"/>
                </a:cubicBezTo>
                <a:cubicBezTo>
                  <a:pt x="600" y="929"/>
                  <a:pt x="594" y="931"/>
                  <a:pt x="589" y="935"/>
                </a:cubicBezTo>
                <a:cubicBezTo>
                  <a:pt x="575" y="935"/>
                  <a:pt x="561" y="906"/>
                  <a:pt x="546" y="892"/>
                </a:cubicBezTo>
                <a:lnTo>
                  <a:pt x="546" y="863"/>
                </a:lnTo>
                <a:cubicBezTo>
                  <a:pt x="546" y="849"/>
                  <a:pt x="575" y="834"/>
                  <a:pt x="575" y="820"/>
                </a:cubicBezTo>
                <a:cubicBezTo>
                  <a:pt x="604" y="748"/>
                  <a:pt x="690" y="676"/>
                  <a:pt x="604" y="576"/>
                </a:cubicBezTo>
                <a:cubicBezTo>
                  <a:pt x="589" y="576"/>
                  <a:pt x="604" y="561"/>
                  <a:pt x="604" y="547"/>
                </a:cubicBezTo>
                <a:cubicBezTo>
                  <a:pt x="604" y="518"/>
                  <a:pt x="618" y="489"/>
                  <a:pt x="604" y="461"/>
                </a:cubicBezTo>
                <a:cubicBezTo>
                  <a:pt x="589" y="446"/>
                  <a:pt x="589" y="432"/>
                  <a:pt x="604" y="418"/>
                </a:cubicBezTo>
                <a:lnTo>
                  <a:pt x="618" y="403"/>
                </a:lnTo>
                <a:cubicBezTo>
                  <a:pt x="647" y="375"/>
                  <a:pt x="604" y="288"/>
                  <a:pt x="546" y="216"/>
                </a:cubicBezTo>
                <a:lnTo>
                  <a:pt x="589" y="145"/>
                </a:lnTo>
                <a:lnTo>
                  <a:pt x="632" y="73"/>
                </a:lnTo>
                <a:cubicBezTo>
                  <a:pt x="622" y="69"/>
                  <a:pt x="613" y="68"/>
                  <a:pt x="604" y="68"/>
                </a:cubicBezTo>
                <a:cubicBezTo>
                  <a:pt x="577" y="68"/>
                  <a:pt x="561" y="86"/>
                  <a:pt x="561" y="130"/>
                </a:cubicBezTo>
                <a:lnTo>
                  <a:pt x="517" y="159"/>
                </a:lnTo>
                <a:cubicBezTo>
                  <a:pt x="446" y="188"/>
                  <a:pt x="532" y="231"/>
                  <a:pt x="517" y="274"/>
                </a:cubicBezTo>
                <a:cubicBezTo>
                  <a:pt x="517" y="288"/>
                  <a:pt x="503" y="303"/>
                  <a:pt x="489" y="303"/>
                </a:cubicBezTo>
                <a:lnTo>
                  <a:pt x="474" y="331"/>
                </a:lnTo>
                <a:cubicBezTo>
                  <a:pt x="459" y="355"/>
                  <a:pt x="443" y="366"/>
                  <a:pt x="427" y="366"/>
                </a:cubicBezTo>
                <a:cubicBezTo>
                  <a:pt x="414" y="366"/>
                  <a:pt x="401" y="359"/>
                  <a:pt x="388" y="346"/>
                </a:cubicBezTo>
                <a:lnTo>
                  <a:pt x="359" y="317"/>
                </a:lnTo>
                <a:cubicBezTo>
                  <a:pt x="355" y="309"/>
                  <a:pt x="349" y="307"/>
                  <a:pt x="342" y="307"/>
                </a:cubicBezTo>
                <a:cubicBezTo>
                  <a:pt x="330" y="307"/>
                  <a:pt x="314" y="313"/>
                  <a:pt x="299" y="313"/>
                </a:cubicBezTo>
                <a:cubicBezTo>
                  <a:pt x="290" y="313"/>
                  <a:pt x="281" y="311"/>
                  <a:pt x="273" y="303"/>
                </a:cubicBezTo>
                <a:cubicBezTo>
                  <a:pt x="268" y="292"/>
                  <a:pt x="256" y="285"/>
                  <a:pt x="243" y="285"/>
                </a:cubicBezTo>
                <a:cubicBezTo>
                  <a:pt x="223" y="285"/>
                  <a:pt x="201" y="302"/>
                  <a:pt x="201" y="346"/>
                </a:cubicBezTo>
                <a:cubicBezTo>
                  <a:pt x="201" y="360"/>
                  <a:pt x="187" y="375"/>
                  <a:pt x="187" y="403"/>
                </a:cubicBezTo>
                <a:lnTo>
                  <a:pt x="173" y="418"/>
                </a:lnTo>
                <a:cubicBezTo>
                  <a:pt x="187" y="432"/>
                  <a:pt x="244" y="446"/>
                  <a:pt x="259" y="475"/>
                </a:cubicBezTo>
                <a:cubicBezTo>
                  <a:pt x="259" y="485"/>
                  <a:pt x="262" y="490"/>
                  <a:pt x="268" y="490"/>
                </a:cubicBezTo>
                <a:cubicBezTo>
                  <a:pt x="277" y="490"/>
                  <a:pt x="293" y="474"/>
                  <a:pt x="302" y="446"/>
                </a:cubicBezTo>
                <a:lnTo>
                  <a:pt x="331" y="403"/>
                </a:lnTo>
                <a:cubicBezTo>
                  <a:pt x="338" y="396"/>
                  <a:pt x="349" y="392"/>
                  <a:pt x="359" y="392"/>
                </a:cubicBezTo>
                <a:cubicBezTo>
                  <a:pt x="370" y="392"/>
                  <a:pt x="381" y="396"/>
                  <a:pt x="388" y="403"/>
                </a:cubicBezTo>
                <a:cubicBezTo>
                  <a:pt x="403" y="418"/>
                  <a:pt x="446" y="418"/>
                  <a:pt x="403" y="461"/>
                </a:cubicBezTo>
                <a:lnTo>
                  <a:pt x="403" y="475"/>
                </a:lnTo>
                <a:cubicBezTo>
                  <a:pt x="403" y="489"/>
                  <a:pt x="431" y="547"/>
                  <a:pt x="460" y="590"/>
                </a:cubicBezTo>
                <a:lnTo>
                  <a:pt x="460" y="648"/>
                </a:lnTo>
                <a:cubicBezTo>
                  <a:pt x="460" y="676"/>
                  <a:pt x="460" y="691"/>
                  <a:pt x="474" y="705"/>
                </a:cubicBezTo>
                <a:lnTo>
                  <a:pt x="489" y="762"/>
                </a:lnTo>
                <a:cubicBezTo>
                  <a:pt x="489" y="806"/>
                  <a:pt x="431" y="849"/>
                  <a:pt x="359" y="863"/>
                </a:cubicBezTo>
                <a:lnTo>
                  <a:pt x="316" y="877"/>
                </a:lnTo>
                <a:cubicBezTo>
                  <a:pt x="288" y="877"/>
                  <a:pt x="273" y="906"/>
                  <a:pt x="273" y="920"/>
                </a:cubicBezTo>
                <a:lnTo>
                  <a:pt x="259" y="935"/>
                </a:lnTo>
                <a:cubicBezTo>
                  <a:pt x="259" y="949"/>
                  <a:pt x="273" y="949"/>
                  <a:pt x="288" y="964"/>
                </a:cubicBezTo>
                <a:lnTo>
                  <a:pt x="302" y="949"/>
                </a:lnTo>
                <a:cubicBezTo>
                  <a:pt x="308" y="943"/>
                  <a:pt x="316" y="940"/>
                  <a:pt x="325" y="940"/>
                </a:cubicBezTo>
                <a:cubicBezTo>
                  <a:pt x="338" y="940"/>
                  <a:pt x="351" y="947"/>
                  <a:pt x="359" y="964"/>
                </a:cubicBezTo>
                <a:cubicBezTo>
                  <a:pt x="359" y="964"/>
                  <a:pt x="345" y="992"/>
                  <a:pt x="331" y="1007"/>
                </a:cubicBezTo>
                <a:cubicBezTo>
                  <a:pt x="316" y="1021"/>
                  <a:pt x="288" y="1021"/>
                  <a:pt x="288" y="1035"/>
                </a:cubicBezTo>
                <a:cubicBezTo>
                  <a:pt x="254" y="1077"/>
                  <a:pt x="221" y="1100"/>
                  <a:pt x="184" y="1100"/>
                </a:cubicBezTo>
                <a:cubicBezTo>
                  <a:pt x="158" y="1100"/>
                  <a:pt x="131" y="1088"/>
                  <a:pt x="101" y="1064"/>
                </a:cubicBezTo>
                <a:lnTo>
                  <a:pt x="101" y="1064"/>
                </a:lnTo>
                <a:cubicBezTo>
                  <a:pt x="86" y="1079"/>
                  <a:pt x="101" y="1093"/>
                  <a:pt x="115" y="1122"/>
                </a:cubicBezTo>
                <a:lnTo>
                  <a:pt x="130" y="1136"/>
                </a:lnTo>
                <a:cubicBezTo>
                  <a:pt x="144" y="1150"/>
                  <a:pt x="173" y="1165"/>
                  <a:pt x="173" y="1165"/>
                </a:cubicBezTo>
                <a:lnTo>
                  <a:pt x="158" y="1222"/>
                </a:lnTo>
                <a:cubicBezTo>
                  <a:pt x="130" y="1280"/>
                  <a:pt x="86" y="1337"/>
                  <a:pt x="58" y="1337"/>
                </a:cubicBezTo>
                <a:lnTo>
                  <a:pt x="86" y="1380"/>
                </a:lnTo>
                <a:cubicBezTo>
                  <a:pt x="86" y="1380"/>
                  <a:pt x="130" y="1380"/>
                  <a:pt x="144" y="1366"/>
                </a:cubicBezTo>
                <a:cubicBezTo>
                  <a:pt x="173" y="1337"/>
                  <a:pt x="201" y="1308"/>
                  <a:pt x="230" y="1265"/>
                </a:cubicBezTo>
                <a:cubicBezTo>
                  <a:pt x="248" y="1248"/>
                  <a:pt x="255" y="1235"/>
                  <a:pt x="261" y="1235"/>
                </a:cubicBezTo>
                <a:cubicBezTo>
                  <a:pt x="264" y="1235"/>
                  <a:pt x="268" y="1240"/>
                  <a:pt x="273" y="1251"/>
                </a:cubicBezTo>
                <a:cubicBezTo>
                  <a:pt x="302" y="1308"/>
                  <a:pt x="359" y="1351"/>
                  <a:pt x="345" y="1409"/>
                </a:cubicBezTo>
                <a:cubicBezTo>
                  <a:pt x="345" y="1481"/>
                  <a:pt x="244" y="1438"/>
                  <a:pt x="216" y="1481"/>
                </a:cubicBezTo>
                <a:cubicBezTo>
                  <a:pt x="216" y="1486"/>
                  <a:pt x="214" y="1487"/>
                  <a:pt x="212" y="1487"/>
                </a:cubicBezTo>
                <a:cubicBezTo>
                  <a:pt x="208" y="1487"/>
                  <a:pt x="201" y="1481"/>
                  <a:pt x="201" y="1481"/>
                </a:cubicBezTo>
                <a:cubicBezTo>
                  <a:pt x="130" y="1510"/>
                  <a:pt x="130" y="1524"/>
                  <a:pt x="144" y="1581"/>
                </a:cubicBezTo>
                <a:cubicBezTo>
                  <a:pt x="158" y="1596"/>
                  <a:pt x="173" y="1624"/>
                  <a:pt x="173" y="1639"/>
                </a:cubicBezTo>
                <a:lnTo>
                  <a:pt x="158" y="1725"/>
                </a:lnTo>
                <a:cubicBezTo>
                  <a:pt x="180" y="1747"/>
                  <a:pt x="209" y="1754"/>
                  <a:pt x="234" y="1754"/>
                </a:cubicBezTo>
                <a:cubicBezTo>
                  <a:pt x="259" y="1754"/>
                  <a:pt x="280" y="1747"/>
                  <a:pt x="288" y="1739"/>
                </a:cubicBezTo>
                <a:cubicBezTo>
                  <a:pt x="289" y="1738"/>
                  <a:pt x="291" y="1737"/>
                  <a:pt x="293" y="1737"/>
                </a:cubicBezTo>
                <a:cubicBezTo>
                  <a:pt x="311" y="1737"/>
                  <a:pt x="344" y="1787"/>
                  <a:pt x="331" y="1826"/>
                </a:cubicBezTo>
                <a:cubicBezTo>
                  <a:pt x="331" y="1854"/>
                  <a:pt x="345" y="1897"/>
                  <a:pt x="345" y="1897"/>
                </a:cubicBezTo>
                <a:cubicBezTo>
                  <a:pt x="359" y="1912"/>
                  <a:pt x="345" y="1926"/>
                  <a:pt x="345" y="1926"/>
                </a:cubicBezTo>
                <a:cubicBezTo>
                  <a:pt x="331" y="1941"/>
                  <a:pt x="331" y="1969"/>
                  <a:pt x="331" y="1984"/>
                </a:cubicBezTo>
                <a:cubicBezTo>
                  <a:pt x="331" y="1984"/>
                  <a:pt x="369" y="1971"/>
                  <a:pt x="403" y="1971"/>
                </a:cubicBezTo>
                <a:cubicBezTo>
                  <a:pt x="420" y="1971"/>
                  <a:pt x="436" y="1974"/>
                  <a:pt x="446" y="1984"/>
                </a:cubicBezTo>
                <a:cubicBezTo>
                  <a:pt x="460" y="1998"/>
                  <a:pt x="446" y="2084"/>
                  <a:pt x="431" y="2113"/>
                </a:cubicBezTo>
                <a:cubicBezTo>
                  <a:pt x="417" y="2142"/>
                  <a:pt x="460" y="2156"/>
                  <a:pt x="489" y="2156"/>
                </a:cubicBezTo>
                <a:cubicBezTo>
                  <a:pt x="503" y="2156"/>
                  <a:pt x="517" y="2142"/>
                  <a:pt x="489" y="2127"/>
                </a:cubicBezTo>
                <a:lnTo>
                  <a:pt x="489" y="2113"/>
                </a:lnTo>
                <a:lnTo>
                  <a:pt x="489" y="2099"/>
                </a:lnTo>
                <a:cubicBezTo>
                  <a:pt x="503" y="2084"/>
                  <a:pt x="546" y="2084"/>
                  <a:pt x="589" y="2084"/>
                </a:cubicBezTo>
                <a:lnTo>
                  <a:pt x="618" y="2070"/>
                </a:lnTo>
                <a:cubicBezTo>
                  <a:pt x="618" y="2070"/>
                  <a:pt x="647" y="2099"/>
                  <a:pt x="647" y="2113"/>
                </a:cubicBezTo>
                <a:lnTo>
                  <a:pt x="647" y="2127"/>
                </a:lnTo>
                <a:cubicBezTo>
                  <a:pt x="618" y="2142"/>
                  <a:pt x="676" y="2185"/>
                  <a:pt x="690" y="2199"/>
                </a:cubicBezTo>
                <a:cubicBezTo>
                  <a:pt x="704" y="2199"/>
                  <a:pt x="632" y="2271"/>
                  <a:pt x="647" y="2314"/>
                </a:cubicBezTo>
                <a:cubicBezTo>
                  <a:pt x="647" y="2343"/>
                  <a:pt x="604" y="2372"/>
                  <a:pt x="546" y="2372"/>
                </a:cubicBezTo>
                <a:lnTo>
                  <a:pt x="517" y="2357"/>
                </a:lnTo>
                <a:cubicBezTo>
                  <a:pt x="503" y="2357"/>
                  <a:pt x="489" y="2343"/>
                  <a:pt x="489" y="2328"/>
                </a:cubicBezTo>
                <a:lnTo>
                  <a:pt x="489" y="2314"/>
                </a:lnTo>
                <a:cubicBezTo>
                  <a:pt x="503" y="2300"/>
                  <a:pt x="604" y="2271"/>
                  <a:pt x="604" y="2228"/>
                </a:cubicBezTo>
                <a:cubicBezTo>
                  <a:pt x="604" y="2206"/>
                  <a:pt x="593" y="2199"/>
                  <a:pt x="580" y="2199"/>
                </a:cubicBezTo>
                <a:cubicBezTo>
                  <a:pt x="568" y="2199"/>
                  <a:pt x="553" y="2206"/>
                  <a:pt x="546" y="2214"/>
                </a:cubicBezTo>
                <a:cubicBezTo>
                  <a:pt x="517" y="2242"/>
                  <a:pt x="474" y="2271"/>
                  <a:pt x="431" y="2300"/>
                </a:cubicBezTo>
                <a:lnTo>
                  <a:pt x="417" y="2328"/>
                </a:lnTo>
                <a:lnTo>
                  <a:pt x="417" y="2372"/>
                </a:lnTo>
                <a:cubicBezTo>
                  <a:pt x="431" y="2415"/>
                  <a:pt x="446" y="2530"/>
                  <a:pt x="431" y="2558"/>
                </a:cubicBezTo>
                <a:cubicBezTo>
                  <a:pt x="427" y="2562"/>
                  <a:pt x="423" y="2564"/>
                  <a:pt x="417" y="2564"/>
                </a:cubicBezTo>
                <a:cubicBezTo>
                  <a:pt x="403" y="2564"/>
                  <a:pt x="384" y="2551"/>
                  <a:pt x="374" y="2530"/>
                </a:cubicBezTo>
                <a:lnTo>
                  <a:pt x="359" y="2501"/>
                </a:lnTo>
                <a:lnTo>
                  <a:pt x="345" y="2487"/>
                </a:lnTo>
                <a:cubicBezTo>
                  <a:pt x="345" y="2481"/>
                  <a:pt x="343" y="2477"/>
                  <a:pt x="340" y="2477"/>
                </a:cubicBezTo>
                <a:cubicBezTo>
                  <a:pt x="336" y="2477"/>
                  <a:pt x="331" y="2484"/>
                  <a:pt x="331" y="2501"/>
                </a:cubicBezTo>
                <a:lnTo>
                  <a:pt x="230" y="2530"/>
                </a:lnTo>
                <a:cubicBezTo>
                  <a:pt x="244" y="2601"/>
                  <a:pt x="273" y="2716"/>
                  <a:pt x="288" y="2774"/>
                </a:cubicBezTo>
                <a:lnTo>
                  <a:pt x="302" y="2817"/>
                </a:lnTo>
                <a:lnTo>
                  <a:pt x="302" y="2831"/>
                </a:lnTo>
                <a:cubicBezTo>
                  <a:pt x="302" y="2831"/>
                  <a:pt x="331" y="2803"/>
                  <a:pt x="345" y="2788"/>
                </a:cubicBezTo>
                <a:cubicBezTo>
                  <a:pt x="349" y="2781"/>
                  <a:pt x="352" y="2777"/>
                  <a:pt x="354" y="2777"/>
                </a:cubicBezTo>
                <a:cubicBezTo>
                  <a:pt x="360" y="2777"/>
                  <a:pt x="363" y="2804"/>
                  <a:pt x="374" y="2846"/>
                </a:cubicBezTo>
                <a:lnTo>
                  <a:pt x="359" y="2860"/>
                </a:lnTo>
                <a:cubicBezTo>
                  <a:pt x="273" y="2903"/>
                  <a:pt x="316" y="2989"/>
                  <a:pt x="273" y="3047"/>
                </a:cubicBezTo>
                <a:cubicBezTo>
                  <a:pt x="244" y="3076"/>
                  <a:pt x="288" y="3104"/>
                  <a:pt x="302" y="3119"/>
                </a:cubicBezTo>
                <a:cubicBezTo>
                  <a:pt x="313" y="3130"/>
                  <a:pt x="324" y="3134"/>
                  <a:pt x="334" y="3134"/>
                </a:cubicBezTo>
                <a:cubicBezTo>
                  <a:pt x="351" y="3134"/>
                  <a:pt x="365" y="3122"/>
                  <a:pt x="374" y="3104"/>
                </a:cubicBezTo>
                <a:lnTo>
                  <a:pt x="388" y="3047"/>
                </a:lnTo>
                <a:cubicBezTo>
                  <a:pt x="411" y="3030"/>
                  <a:pt x="429" y="3022"/>
                  <a:pt x="444" y="3022"/>
                </a:cubicBezTo>
                <a:cubicBezTo>
                  <a:pt x="466" y="3022"/>
                  <a:pt x="480" y="3041"/>
                  <a:pt x="489" y="3076"/>
                </a:cubicBezTo>
                <a:lnTo>
                  <a:pt x="489" y="3119"/>
                </a:lnTo>
                <a:cubicBezTo>
                  <a:pt x="489" y="3162"/>
                  <a:pt x="546" y="3205"/>
                  <a:pt x="503" y="3248"/>
                </a:cubicBezTo>
                <a:cubicBezTo>
                  <a:pt x="474" y="3291"/>
                  <a:pt x="561" y="3334"/>
                  <a:pt x="503" y="3363"/>
                </a:cubicBezTo>
                <a:cubicBezTo>
                  <a:pt x="503" y="3363"/>
                  <a:pt x="503" y="3392"/>
                  <a:pt x="503" y="3392"/>
                </a:cubicBezTo>
                <a:lnTo>
                  <a:pt x="532" y="3406"/>
                </a:lnTo>
                <a:cubicBezTo>
                  <a:pt x="575" y="3435"/>
                  <a:pt x="517" y="3449"/>
                  <a:pt x="503" y="3449"/>
                </a:cubicBezTo>
                <a:cubicBezTo>
                  <a:pt x="474" y="3449"/>
                  <a:pt x="431" y="3435"/>
                  <a:pt x="403" y="3420"/>
                </a:cubicBezTo>
                <a:lnTo>
                  <a:pt x="388" y="3392"/>
                </a:lnTo>
                <a:cubicBezTo>
                  <a:pt x="388" y="3377"/>
                  <a:pt x="403" y="3349"/>
                  <a:pt x="417" y="3320"/>
                </a:cubicBezTo>
                <a:lnTo>
                  <a:pt x="460" y="3248"/>
                </a:lnTo>
                <a:cubicBezTo>
                  <a:pt x="446" y="3219"/>
                  <a:pt x="431" y="3191"/>
                  <a:pt x="417" y="3176"/>
                </a:cubicBezTo>
                <a:cubicBezTo>
                  <a:pt x="403" y="3176"/>
                  <a:pt x="374" y="3191"/>
                  <a:pt x="359" y="3191"/>
                </a:cubicBezTo>
                <a:cubicBezTo>
                  <a:pt x="302" y="3219"/>
                  <a:pt x="359" y="3234"/>
                  <a:pt x="359" y="3248"/>
                </a:cubicBezTo>
                <a:cubicBezTo>
                  <a:pt x="388" y="3291"/>
                  <a:pt x="331" y="3334"/>
                  <a:pt x="331" y="3377"/>
                </a:cubicBezTo>
                <a:lnTo>
                  <a:pt x="331" y="3392"/>
                </a:lnTo>
                <a:cubicBezTo>
                  <a:pt x="288" y="3392"/>
                  <a:pt x="288" y="3420"/>
                  <a:pt x="316" y="3435"/>
                </a:cubicBezTo>
                <a:lnTo>
                  <a:pt x="331" y="3449"/>
                </a:lnTo>
                <a:lnTo>
                  <a:pt x="359" y="3521"/>
                </a:lnTo>
                <a:cubicBezTo>
                  <a:pt x="431" y="3535"/>
                  <a:pt x="474" y="3550"/>
                  <a:pt x="446" y="3578"/>
                </a:cubicBezTo>
                <a:lnTo>
                  <a:pt x="431" y="3578"/>
                </a:lnTo>
                <a:lnTo>
                  <a:pt x="403" y="3564"/>
                </a:lnTo>
                <a:cubicBezTo>
                  <a:pt x="392" y="3560"/>
                  <a:pt x="383" y="3559"/>
                  <a:pt x="375" y="3559"/>
                </a:cubicBezTo>
                <a:cubicBezTo>
                  <a:pt x="353" y="3559"/>
                  <a:pt x="345" y="3575"/>
                  <a:pt x="345" y="3607"/>
                </a:cubicBezTo>
                <a:lnTo>
                  <a:pt x="374" y="3650"/>
                </a:lnTo>
                <a:cubicBezTo>
                  <a:pt x="388" y="3665"/>
                  <a:pt x="388" y="3722"/>
                  <a:pt x="388" y="3736"/>
                </a:cubicBezTo>
                <a:cubicBezTo>
                  <a:pt x="376" y="3744"/>
                  <a:pt x="366" y="3748"/>
                  <a:pt x="358" y="3748"/>
                </a:cubicBezTo>
                <a:cubicBezTo>
                  <a:pt x="338" y="3748"/>
                  <a:pt x="331" y="3724"/>
                  <a:pt x="331" y="3693"/>
                </a:cubicBezTo>
                <a:cubicBezTo>
                  <a:pt x="302" y="3679"/>
                  <a:pt x="259" y="3665"/>
                  <a:pt x="244" y="3665"/>
                </a:cubicBezTo>
                <a:lnTo>
                  <a:pt x="230" y="3650"/>
                </a:lnTo>
                <a:cubicBezTo>
                  <a:pt x="230" y="3623"/>
                  <a:pt x="219" y="3613"/>
                  <a:pt x="206" y="3613"/>
                </a:cubicBezTo>
                <a:cubicBezTo>
                  <a:pt x="199" y="3613"/>
                  <a:pt x="192" y="3616"/>
                  <a:pt x="187" y="3622"/>
                </a:cubicBezTo>
                <a:lnTo>
                  <a:pt x="173" y="3650"/>
                </a:lnTo>
                <a:cubicBezTo>
                  <a:pt x="173" y="3679"/>
                  <a:pt x="230" y="3708"/>
                  <a:pt x="259" y="3708"/>
                </a:cubicBezTo>
                <a:cubicBezTo>
                  <a:pt x="273" y="3708"/>
                  <a:pt x="316" y="3780"/>
                  <a:pt x="359" y="3851"/>
                </a:cubicBezTo>
                <a:lnTo>
                  <a:pt x="403" y="3894"/>
                </a:lnTo>
                <a:cubicBezTo>
                  <a:pt x="417" y="3909"/>
                  <a:pt x="431" y="3952"/>
                  <a:pt x="417" y="3952"/>
                </a:cubicBezTo>
                <a:lnTo>
                  <a:pt x="403" y="3966"/>
                </a:lnTo>
                <a:cubicBezTo>
                  <a:pt x="374" y="3981"/>
                  <a:pt x="446" y="4081"/>
                  <a:pt x="431" y="4110"/>
                </a:cubicBezTo>
                <a:cubicBezTo>
                  <a:pt x="417" y="4153"/>
                  <a:pt x="374" y="4196"/>
                  <a:pt x="359" y="4211"/>
                </a:cubicBezTo>
                <a:lnTo>
                  <a:pt x="331" y="4211"/>
                </a:lnTo>
                <a:cubicBezTo>
                  <a:pt x="331" y="4225"/>
                  <a:pt x="374" y="4225"/>
                  <a:pt x="388" y="4225"/>
                </a:cubicBezTo>
                <a:cubicBezTo>
                  <a:pt x="403" y="4239"/>
                  <a:pt x="403" y="4268"/>
                  <a:pt x="374" y="4297"/>
                </a:cubicBezTo>
                <a:lnTo>
                  <a:pt x="359" y="4326"/>
                </a:lnTo>
                <a:lnTo>
                  <a:pt x="359" y="4354"/>
                </a:lnTo>
                <a:cubicBezTo>
                  <a:pt x="368" y="4379"/>
                  <a:pt x="371" y="4395"/>
                  <a:pt x="364" y="4395"/>
                </a:cubicBezTo>
                <a:cubicBezTo>
                  <a:pt x="359" y="4395"/>
                  <a:pt x="349" y="4387"/>
                  <a:pt x="331" y="4369"/>
                </a:cubicBezTo>
                <a:lnTo>
                  <a:pt x="302" y="4354"/>
                </a:lnTo>
                <a:lnTo>
                  <a:pt x="273" y="4354"/>
                </a:lnTo>
                <a:cubicBezTo>
                  <a:pt x="230" y="4354"/>
                  <a:pt x="201" y="4311"/>
                  <a:pt x="201" y="4268"/>
                </a:cubicBezTo>
                <a:lnTo>
                  <a:pt x="201" y="4268"/>
                </a:lnTo>
                <a:lnTo>
                  <a:pt x="273" y="4282"/>
                </a:lnTo>
                <a:cubicBezTo>
                  <a:pt x="288" y="4282"/>
                  <a:pt x="288" y="4268"/>
                  <a:pt x="302" y="4268"/>
                </a:cubicBezTo>
                <a:lnTo>
                  <a:pt x="302" y="4254"/>
                </a:lnTo>
                <a:cubicBezTo>
                  <a:pt x="273" y="4225"/>
                  <a:pt x="259" y="4211"/>
                  <a:pt x="244" y="4182"/>
                </a:cubicBezTo>
                <a:lnTo>
                  <a:pt x="230" y="4167"/>
                </a:lnTo>
                <a:cubicBezTo>
                  <a:pt x="230" y="4153"/>
                  <a:pt x="302" y="4124"/>
                  <a:pt x="316" y="4124"/>
                </a:cubicBezTo>
                <a:cubicBezTo>
                  <a:pt x="345" y="4124"/>
                  <a:pt x="359" y="4081"/>
                  <a:pt x="359" y="4067"/>
                </a:cubicBezTo>
                <a:cubicBezTo>
                  <a:pt x="359" y="4060"/>
                  <a:pt x="352" y="4056"/>
                  <a:pt x="345" y="4056"/>
                </a:cubicBezTo>
                <a:cubicBezTo>
                  <a:pt x="338" y="4056"/>
                  <a:pt x="331" y="4060"/>
                  <a:pt x="331" y="4067"/>
                </a:cubicBezTo>
                <a:cubicBezTo>
                  <a:pt x="331" y="4081"/>
                  <a:pt x="288" y="4096"/>
                  <a:pt x="230" y="4110"/>
                </a:cubicBezTo>
                <a:lnTo>
                  <a:pt x="173" y="4124"/>
                </a:lnTo>
                <a:cubicBezTo>
                  <a:pt x="158" y="4096"/>
                  <a:pt x="158" y="4024"/>
                  <a:pt x="187" y="3952"/>
                </a:cubicBezTo>
                <a:lnTo>
                  <a:pt x="244" y="3909"/>
                </a:lnTo>
                <a:cubicBezTo>
                  <a:pt x="273" y="3894"/>
                  <a:pt x="273" y="3866"/>
                  <a:pt x="259" y="3851"/>
                </a:cubicBezTo>
                <a:cubicBezTo>
                  <a:pt x="255" y="3847"/>
                  <a:pt x="249" y="3845"/>
                  <a:pt x="243" y="3845"/>
                </a:cubicBezTo>
                <a:cubicBezTo>
                  <a:pt x="229" y="3845"/>
                  <a:pt x="212" y="3856"/>
                  <a:pt x="201" y="3866"/>
                </a:cubicBezTo>
                <a:lnTo>
                  <a:pt x="187" y="3866"/>
                </a:lnTo>
                <a:cubicBezTo>
                  <a:pt x="176" y="3877"/>
                  <a:pt x="163" y="3881"/>
                  <a:pt x="151" y="3881"/>
                </a:cubicBezTo>
                <a:cubicBezTo>
                  <a:pt x="132" y="3881"/>
                  <a:pt x="115" y="3869"/>
                  <a:pt x="115" y="3851"/>
                </a:cubicBezTo>
                <a:cubicBezTo>
                  <a:pt x="114" y="3850"/>
                  <a:pt x="113" y="3850"/>
                  <a:pt x="112" y="3850"/>
                </a:cubicBezTo>
                <a:cubicBezTo>
                  <a:pt x="95" y="3850"/>
                  <a:pt x="58" y="3940"/>
                  <a:pt x="58" y="3981"/>
                </a:cubicBezTo>
                <a:cubicBezTo>
                  <a:pt x="47" y="4013"/>
                  <a:pt x="52" y="4029"/>
                  <a:pt x="62" y="4029"/>
                </a:cubicBezTo>
                <a:cubicBezTo>
                  <a:pt x="65" y="4029"/>
                  <a:pt x="68" y="4027"/>
                  <a:pt x="72" y="4024"/>
                </a:cubicBezTo>
                <a:lnTo>
                  <a:pt x="72" y="4009"/>
                </a:lnTo>
                <a:lnTo>
                  <a:pt x="72" y="3981"/>
                </a:lnTo>
                <a:cubicBezTo>
                  <a:pt x="101" y="3981"/>
                  <a:pt x="130" y="3995"/>
                  <a:pt x="144" y="4009"/>
                </a:cubicBezTo>
                <a:lnTo>
                  <a:pt x="130" y="4038"/>
                </a:lnTo>
                <a:cubicBezTo>
                  <a:pt x="86" y="4081"/>
                  <a:pt x="58" y="4124"/>
                  <a:pt x="29" y="4167"/>
                </a:cubicBezTo>
                <a:cubicBezTo>
                  <a:pt x="0" y="4196"/>
                  <a:pt x="0" y="4225"/>
                  <a:pt x="43" y="4225"/>
                </a:cubicBezTo>
                <a:cubicBezTo>
                  <a:pt x="86" y="4225"/>
                  <a:pt x="72" y="4254"/>
                  <a:pt x="86" y="4282"/>
                </a:cubicBezTo>
                <a:lnTo>
                  <a:pt x="144" y="4282"/>
                </a:lnTo>
                <a:cubicBezTo>
                  <a:pt x="145" y="4281"/>
                  <a:pt x="147" y="4280"/>
                  <a:pt x="149" y="4280"/>
                </a:cubicBezTo>
                <a:cubicBezTo>
                  <a:pt x="161" y="4280"/>
                  <a:pt x="173" y="4327"/>
                  <a:pt x="173" y="4340"/>
                </a:cubicBezTo>
                <a:cubicBezTo>
                  <a:pt x="173" y="4360"/>
                  <a:pt x="130" y="4381"/>
                  <a:pt x="104" y="4381"/>
                </a:cubicBezTo>
                <a:cubicBezTo>
                  <a:pt x="94" y="4381"/>
                  <a:pt x="86" y="4377"/>
                  <a:pt x="86" y="4369"/>
                </a:cubicBezTo>
                <a:cubicBezTo>
                  <a:pt x="84" y="4363"/>
                  <a:pt x="80" y="4361"/>
                  <a:pt x="76" y="4361"/>
                </a:cubicBezTo>
                <a:cubicBezTo>
                  <a:pt x="57" y="4361"/>
                  <a:pt x="29" y="4403"/>
                  <a:pt x="29" y="4426"/>
                </a:cubicBezTo>
                <a:cubicBezTo>
                  <a:pt x="18" y="4447"/>
                  <a:pt x="39" y="4460"/>
                  <a:pt x="56" y="4460"/>
                </a:cubicBezTo>
                <a:cubicBezTo>
                  <a:pt x="62" y="4460"/>
                  <a:pt x="68" y="4459"/>
                  <a:pt x="72" y="4455"/>
                </a:cubicBezTo>
                <a:cubicBezTo>
                  <a:pt x="86" y="4455"/>
                  <a:pt x="144" y="4455"/>
                  <a:pt x="187" y="4469"/>
                </a:cubicBezTo>
                <a:lnTo>
                  <a:pt x="216" y="4426"/>
                </a:lnTo>
                <a:cubicBezTo>
                  <a:pt x="230" y="4426"/>
                  <a:pt x="259" y="4426"/>
                  <a:pt x="273" y="4440"/>
                </a:cubicBezTo>
                <a:lnTo>
                  <a:pt x="288" y="4469"/>
                </a:lnTo>
                <a:cubicBezTo>
                  <a:pt x="298" y="4490"/>
                  <a:pt x="309" y="4504"/>
                  <a:pt x="319" y="4504"/>
                </a:cubicBezTo>
                <a:cubicBezTo>
                  <a:pt x="323" y="4504"/>
                  <a:pt x="327" y="4502"/>
                  <a:pt x="331" y="4498"/>
                </a:cubicBezTo>
                <a:lnTo>
                  <a:pt x="331" y="4484"/>
                </a:lnTo>
                <a:cubicBezTo>
                  <a:pt x="333" y="4479"/>
                  <a:pt x="336" y="4477"/>
                  <a:pt x="340" y="4477"/>
                </a:cubicBezTo>
                <a:cubicBezTo>
                  <a:pt x="358" y="4477"/>
                  <a:pt x="391" y="4529"/>
                  <a:pt x="403" y="4541"/>
                </a:cubicBezTo>
                <a:cubicBezTo>
                  <a:pt x="431" y="4555"/>
                  <a:pt x="474" y="4584"/>
                  <a:pt x="474" y="4584"/>
                </a:cubicBezTo>
                <a:cubicBezTo>
                  <a:pt x="489" y="4598"/>
                  <a:pt x="431" y="4613"/>
                  <a:pt x="431" y="4613"/>
                </a:cubicBezTo>
                <a:cubicBezTo>
                  <a:pt x="417" y="4627"/>
                  <a:pt x="374" y="4685"/>
                  <a:pt x="388" y="4713"/>
                </a:cubicBezTo>
                <a:cubicBezTo>
                  <a:pt x="388" y="4742"/>
                  <a:pt x="403" y="4800"/>
                  <a:pt x="417" y="4857"/>
                </a:cubicBezTo>
                <a:lnTo>
                  <a:pt x="431" y="4915"/>
                </a:lnTo>
                <a:cubicBezTo>
                  <a:pt x="431" y="4929"/>
                  <a:pt x="460" y="4929"/>
                  <a:pt x="474" y="4943"/>
                </a:cubicBezTo>
                <a:cubicBezTo>
                  <a:pt x="474" y="4958"/>
                  <a:pt x="489" y="4986"/>
                  <a:pt x="474" y="4986"/>
                </a:cubicBezTo>
                <a:cubicBezTo>
                  <a:pt x="460" y="5015"/>
                  <a:pt x="431" y="5044"/>
                  <a:pt x="431" y="5073"/>
                </a:cubicBezTo>
                <a:lnTo>
                  <a:pt x="417" y="5116"/>
                </a:lnTo>
                <a:cubicBezTo>
                  <a:pt x="446" y="5130"/>
                  <a:pt x="474" y="5144"/>
                  <a:pt x="474" y="5159"/>
                </a:cubicBezTo>
                <a:cubicBezTo>
                  <a:pt x="446" y="5216"/>
                  <a:pt x="446" y="5274"/>
                  <a:pt x="474" y="5317"/>
                </a:cubicBezTo>
                <a:lnTo>
                  <a:pt x="489" y="5360"/>
                </a:lnTo>
                <a:cubicBezTo>
                  <a:pt x="474" y="5360"/>
                  <a:pt x="417" y="5389"/>
                  <a:pt x="417" y="5403"/>
                </a:cubicBezTo>
                <a:cubicBezTo>
                  <a:pt x="403" y="5417"/>
                  <a:pt x="460" y="5518"/>
                  <a:pt x="446" y="5561"/>
                </a:cubicBezTo>
                <a:cubicBezTo>
                  <a:pt x="435" y="5572"/>
                  <a:pt x="432" y="5577"/>
                  <a:pt x="434" y="5577"/>
                </a:cubicBezTo>
                <a:cubicBezTo>
                  <a:pt x="437" y="5577"/>
                  <a:pt x="451" y="5564"/>
                  <a:pt x="460" y="5547"/>
                </a:cubicBezTo>
                <a:cubicBezTo>
                  <a:pt x="464" y="5543"/>
                  <a:pt x="467" y="5541"/>
                  <a:pt x="471" y="5541"/>
                </a:cubicBezTo>
                <a:cubicBezTo>
                  <a:pt x="481" y="5541"/>
                  <a:pt x="489" y="5558"/>
                  <a:pt x="489" y="5590"/>
                </a:cubicBezTo>
                <a:lnTo>
                  <a:pt x="489" y="5633"/>
                </a:lnTo>
                <a:cubicBezTo>
                  <a:pt x="474" y="5662"/>
                  <a:pt x="460" y="5676"/>
                  <a:pt x="460" y="5705"/>
                </a:cubicBezTo>
                <a:cubicBezTo>
                  <a:pt x="460" y="5734"/>
                  <a:pt x="474" y="5777"/>
                  <a:pt x="474" y="5777"/>
                </a:cubicBezTo>
                <a:cubicBezTo>
                  <a:pt x="546" y="5777"/>
                  <a:pt x="503" y="5834"/>
                  <a:pt x="517" y="5863"/>
                </a:cubicBezTo>
                <a:lnTo>
                  <a:pt x="532" y="5920"/>
                </a:lnTo>
                <a:cubicBezTo>
                  <a:pt x="489" y="5920"/>
                  <a:pt x="517" y="5963"/>
                  <a:pt x="546" y="5978"/>
                </a:cubicBezTo>
                <a:cubicBezTo>
                  <a:pt x="561" y="6006"/>
                  <a:pt x="546" y="6050"/>
                  <a:pt x="517" y="6093"/>
                </a:cubicBezTo>
                <a:lnTo>
                  <a:pt x="517" y="6165"/>
                </a:lnTo>
                <a:lnTo>
                  <a:pt x="503" y="6208"/>
                </a:lnTo>
                <a:cubicBezTo>
                  <a:pt x="491" y="6270"/>
                  <a:pt x="511" y="6311"/>
                  <a:pt x="535" y="6311"/>
                </a:cubicBezTo>
                <a:cubicBezTo>
                  <a:pt x="539" y="6311"/>
                  <a:pt x="542" y="6310"/>
                  <a:pt x="546" y="6308"/>
                </a:cubicBezTo>
                <a:lnTo>
                  <a:pt x="546" y="6351"/>
                </a:lnTo>
                <a:cubicBezTo>
                  <a:pt x="561" y="6366"/>
                  <a:pt x="575" y="6380"/>
                  <a:pt x="575" y="6409"/>
                </a:cubicBezTo>
                <a:lnTo>
                  <a:pt x="575" y="6423"/>
                </a:lnTo>
                <a:cubicBezTo>
                  <a:pt x="575" y="6437"/>
                  <a:pt x="661" y="6495"/>
                  <a:pt x="647" y="6524"/>
                </a:cubicBezTo>
                <a:cubicBezTo>
                  <a:pt x="647" y="6567"/>
                  <a:pt x="618" y="6610"/>
                  <a:pt x="604" y="6639"/>
                </a:cubicBezTo>
                <a:lnTo>
                  <a:pt x="561" y="6639"/>
                </a:lnTo>
                <a:cubicBezTo>
                  <a:pt x="553" y="6637"/>
                  <a:pt x="546" y="6636"/>
                  <a:pt x="542" y="6636"/>
                </a:cubicBezTo>
                <a:cubicBezTo>
                  <a:pt x="515" y="6636"/>
                  <a:pt x="548" y="6669"/>
                  <a:pt x="561" y="6682"/>
                </a:cubicBezTo>
                <a:cubicBezTo>
                  <a:pt x="575" y="6696"/>
                  <a:pt x="632" y="6768"/>
                  <a:pt x="661" y="6782"/>
                </a:cubicBezTo>
                <a:lnTo>
                  <a:pt x="618" y="6782"/>
                </a:lnTo>
                <a:lnTo>
                  <a:pt x="618" y="6840"/>
                </a:lnTo>
                <a:lnTo>
                  <a:pt x="604" y="6897"/>
                </a:lnTo>
                <a:cubicBezTo>
                  <a:pt x="632" y="6926"/>
                  <a:pt x="661" y="6983"/>
                  <a:pt x="632" y="7012"/>
                </a:cubicBezTo>
                <a:lnTo>
                  <a:pt x="618" y="7041"/>
                </a:lnTo>
                <a:cubicBezTo>
                  <a:pt x="589" y="7070"/>
                  <a:pt x="546" y="7084"/>
                  <a:pt x="517" y="7113"/>
                </a:cubicBezTo>
                <a:cubicBezTo>
                  <a:pt x="517" y="7141"/>
                  <a:pt x="546" y="7141"/>
                  <a:pt x="561" y="7141"/>
                </a:cubicBezTo>
                <a:cubicBezTo>
                  <a:pt x="575" y="7141"/>
                  <a:pt x="604" y="7213"/>
                  <a:pt x="618" y="7256"/>
                </a:cubicBezTo>
                <a:cubicBezTo>
                  <a:pt x="632" y="7285"/>
                  <a:pt x="618" y="7343"/>
                  <a:pt x="604" y="7343"/>
                </a:cubicBezTo>
                <a:cubicBezTo>
                  <a:pt x="604" y="7357"/>
                  <a:pt x="589" y="7386"/>
                  <a:pt x="604" y="7429"/>
                </a:cubicBezTo>
                <a:lnTo>
                  <a:pt x="618" y="7443"/>
                </a:lnTo>
                <a:cubicBezTo>
                  <a:pt x="618" y="7472"/>
                  <a:pt x="647" y="7515"/>
                  <a:pt x="647" y="7515"/>
                </a:cubicBezTo>
                <a:lnTo>
                  <a:pt x="733" y="7501"/>
                </a:lnTo>
                <a:cubicBezTo>
                  <a:pt x="790" y="7558"/>
                  <a:pt x="834" y="7601"/>
                  <a:pt x="834" y="7601"/>
                </a:cubicBezTo>
                <a:cubicBezTo>
                  <a:pt x="834" y="7587"/>
                  <a:pt x="776" y="7515"/>
                  <a:pt x="747" y="7486"/>
                </a:cubicBezTo>
                <a:cubicBezTo>
                  <a:pt x="733" y="7458"/>
                  <a:pt x="747" y="7429"/>
                  <a:pt x="776" y="7429"/>
                </a:cubicBezTo>
                <a:lnTo>
                  <a:pt x="776" y="7371"/>
                </a:lnTo>
                <a:lnTo>
                  <a:pt x="762" y="7314"/>
                </a:lnTo>
                <a:cubicBezTo>
                  <a:pt x="805" y="7314"/>
                  <a:pt x="862" y="7343"/>
                  <a:pt x="877" y="7357"/>
                </a:cubicBezTo>
                <a:cubicBezTo>
                  <a:pt x="891" y="7371"/>
                  <a:pt x="848" y="7414"/>
                  <a:pt x="834" y="7414"/>
                </a:cubicBezTo>
                <a:cubicBezTo>
                  <a:pt x="819" y="7429"/>
                  <a:pt x="862" y="7529"/>
                  <a:pt x="891" y="7573"/>
                </a:cubicBezTo>
                <a:cubicBezTo>
                  <a:pt x="905" y="7616"/>
                  <a:pt x="877" y="7644"/>
                  <a:pt x="862" y="7644"/>
                </a:cubicBezTo>
                <a:cubicBezTo>
                  <a:pt x="848" y="7659"/>
                  <a:pt x="848" y="7745"/>
                  <a:pt x="819" y="7759"/>
                </a:cubicBezTo>
                <a:cubicBezTo>
                  <a:pt x="815" y="7763"/>
                  <a:pt x="810" y="7765"/>
                  <a:pt x="805" y="7765"/>
                </a:cubicBezTo>
                <a:cubicBezTo>
                  <a:pt x="791" y="7765"/>
                  <a:pt x="776" y="7752"/>
                  <a:pt x="776" y="7731"/>
                </a:cubicBezTo>
                <a:lnTo>
                  <a:pt x="776" y="7702"/>
                </a:lnTo>
                <a:lnTo>
                  <a:pt x="733" y="7573"/>
                </a:lnTo>
                <a:cubicBezTo>
                  <a:pt x="661" y="7630"/>
                  <a:pt x="690" y="7702"/>
                  <a:pt x="704" y="7731"/>
                </a:cubicBezTo>
                <a:cubicBezTo>
                  <a:pt x="704" y="7759"/>
                  <a:pt x="676" y="7831"/>
                  <a:pt x="661" y="7845"/>
                </a:cubicBezTo>
                <a:cubicBezTo>
                  <a:pt x="647" y="7845"/>
                  <a:pt x="690" y="7874"/>
                  <a:pt x="719" y="7874"/>
                </a:cubicBezTo>
                <a:cubicBezTo>
                  <a:pt x="747" y="7889"/>
                  <a:pt x="719" y="7903"/>
                  <a:pt x="647" y="7917"/>
                </a:cubicBezTo>
                <a:lnTo>
                  <a:pt x="618" y="7946"/>
                </a:lnTo>
                <a:cubicBezTo>
                  <a:pt x="604" y="7946"/>
                  <a:pt x="575" y="7975"/>
                  <a:pt x="589" y="7975"/>
                </a:cubicBezTo>
                <a:cubicBezTo>
                  <a:pt x="589" y="7992"/>
                  <a:pt x="592" y="7998"/>
                  <a:pt x="595" y="7998"/>
                </a:cubicBezTo>
                <a:cubicBezTo>
                  <a:pt x="601" y="7998"/>
                  <a:pt x="609" y="7984"/>
                  <a:pt x="618" y="7975"/>
                </a:cubicBezTo>
                <a:cubicBezTo>
                  <a:pt x="629" y="7970"/>
                  <a:pt x="637" y="7966"/>
                  <a:pt x="645" y="7966"/>
                </a:cubicBezTo>
                <a:cubicBezTo>
                  <a:pt x="657" y="7966"/>
                  <a:pt x="666" y="7976"/>
                  <a:pt x="676" y="8004"/>
                </a:cubicBezTo>
                <a:cubicBezTo>
                  <a:pt x="690" y="8032"/>
                  <a:pt x="618" y="8032"/>
                  <a:pt x="661" y="8075"/>
                </a:cubicBezTo>
                <a:cubicBezTo>
                  <a:pt x="690" y="8090"/>
                  <a:pt x="676" y="8147"/>
                  <a:pt x="676" y="8176"/>
                </a:cubicBezTo>
                <a:cubicBezTo>
                  <a:pt x="661" y="8205"/>
                  <a:pt x="661" y="8219"/>
                  <a:pt x="676" y="8248"/>
                </a:cubicBezTo>
                <a:cubicBezTo>
                  <a:pt x="690" y="8277"/>
                  <a:pt x="690" y="8334"/>
                  <a:pt x="676" y="8363"/>
                </a:cubicBezTo>
                <a:cubicBezTo>
                  <a:pt x="661" y="8420"/>
                  <a:pt x="719" y="8449"/>
                  <a:pt x="690" y="8492"/>
                </a:cubicBezTo>
                <a:lnTo>
                  <a:pt x="676" y="8521"/>
                </a:lnTo>
                <a:cubicBezTo>
                  <a:pt x="676" y="8564"/>
                  <a:pt x="690" y="8593"/>
                  <a:pt x="704" y="8607"/>
                </a:cubicBezTo>
                <a:lnTo>
                  <a:pt x="704" y="8621"/>
                </a:lnTo>
                <a:cubicBezTo>
                  <a:pt x="719" y="8621"/>
                  <a:pt x="733" y="8650"/>
                  <a:pt x="733" y="8650"/>
                </a:cubicBezTo>
                <a:lnTo>
                  <a:pt x="719" y="8708"/>
                </a:lnTo>
                <a:cubicBezTo>
                  <a:pt x="704" y="8751"/>
                  <a:pt x="719" y="8808"/>
                  <a:pt x="733" y="8822"/>
                </a:cubicBezTo>
                <a:cubicBezTo>
                  <a:pt x="747" y="8822"/>
                  <a:pt x="733" y="8851"/>
                  <a:pt x="704" y="8880"/>
                </a:cubicBezTo>
                <a:lnTo>
                  <a:pt x="690" y="8909"/>
                </a:lnTo>
                <a:lnTo>
                  <a:pt x="676" y="8923"/>
                </a:lnTo>
                <a:cubicBezTo>
                  <a:pt x="676" y="8937"/>
                  <a:pt x="690" y="8952"/>
                  <a:pt x="719" y="8966"/>
                </a:cubicBezTo>
                <a:lnTo>
                  <a:pt x="733" y="8952"/>
                </a:lnTo>
                <a:lnTo>
                  <a:pt x="762" y="8952"/>
                </a:lnTo>
                <a:cubicBezTo>
                  <a:pt x="776" y="8966"/>
                  <a:pt x="776" y="8980"/>
                  <a:pt x="776" y="8980"/>
                </a:cubicBezTo>
                <a:lnTo>
                  <a:pt x="719" y="9009"/>
                </a:lnTo>
                <a:cubicBezTo>
                  <a:pt x="687" y="9033"/>
                  <a:pt x="660" y="9044"/>
                  <a:pt x="642" y="9044"/>
                </a:cubicBezTo>
                <a:cubicBezTo>
                  <a:pt x="627" y="9044"/>
                  <a:pt x="618" y="9037"/>
                  <a:pt x="618" y="9024"/>
                </a:cubicBezTo>
                <a:lnTo>
                  <a:pt x="618" y="8995"/>
                </a:lnTo>
                <a:cubicBezTo>
                  <a:pt x="604" y="8995"/>
                  <a:pt x="589" y="8966"/>
                  <a:pt x="589" y="8966"/>
                </a:cubicBezTo>
                <a:cubicBezTo>
                  <a:pt x="546" y="8966"/>
                  <a:pt x="561" y="8995"/>
                  <a:pt x="546" y="9024"/>
                </a:cubicBezTo>
                <a:lnTo>
                  <a:pt x="546" y="9038"/>
                </a:lnTo>
                <a:cubicBezTo>
                  <a:pt x="532" y="9052"/>
                  <a:pt x="561" y="9081"/>
                  <a:pt x="589" y="9110"/>
                </a:cubicBezTo>
                <a:lnTo>
                  <a:pt x="546" y="9153"/>
                </a:lnTo>
                <a:cubicBezTo>
                  <a:pt x="546" y="9153"/>
                  <a:pt x="546" y="9182"/>
                  <a:pt x="561" y="9182"/>
                </a:cubicBezTo>
                <a:cubicBezTo>
                  <a:pt x="575" y="9196"/>
                  <a:pt x="589" y="9196"/>
                  <a:pt x="604" y="9196"/>
                </a:cubicBezTo>
                <a:cubicBezTo>
                  <a:pt x="618" y="9182"/>
                  <a:pt x="632" y="9167"/>
                  <a:pt x="632" y="9153"/>
                </a:cubicBezTo>
                <a:cubicBezTo>
                  <a:pt x="645" y="9140"/>
                  <a:pt x="635" y="9093"/>
                  <a:pt x="673" y="9093"/>
                </a:cubicBezTo>
                <a:cubicBezTo>
                  <a:pt x="678" y="9093"/>
                  <a:pt x="684" y="9094"/>
                  <a:pt x="690" y="9095"/>
                </a:cubicBezTo>
                <a:lnTo>
                  <a:pt x="719" y="9110"/>
                </a:lnTo>
                <a:cubicBezTo>
                  <a:pt x="747" y="9124"/>
                  <a:pt x="704" y="9182"/>
                  <a:pt x="676" y="9196"/>
                </a:cubicBezTo>
                <a:cubicBezTo>
                  <a:pt x="647" y="9210"/>
                  <a:pt x="676" y="9282"/>
                  <a:pt x="733" y="9368"/>
                </a:cubicBezTo>
                <a:lnTo>
                  <a:pt x="747" y="9455"/>
                </a:lnTo>
                <a:lnTo>
                  <a:pt x="747" y="9555"/>
                </a:lnTo>
                <a:cubicBezTo>
                  <a:pt x="798" y="9562"/>
                  <a:pt x="848" y="9566"/>
                  <a:pt x="887" y="9566"/>
                </a:cubicBezTo>
                <a:cubicBezTo>
                  <a:pt x="927" y="9566"/>
                  <a:pt x="956" y="9562"/>
                  <a:pt x="963" y="9555"/>
                </a:cubicBezTo>
                <a:cubicBezTo>
                  <a:pt x="963" y="9555"/>
                  <a:pt x="992" y="9584"/>
                  <a:pt x="992" y="9641"/>
                </a:cubicBezTo>
                <a:lnTo>
                  <a:pt x="963" y="9670"/>
                </a:lnTo>
                <a:cubicBezTo>
                  <a:pt x="948" y="9670"/>
                  <a:pt x="934" y="9641"/>
                  <a:pt x="905" y="9641"/>
                </a:cubicBezTo>
                <a:cubicBezTo>
                  <a:pt x="891" y="9641"/>
                  <a:pt x="862" y="9656"/>
                  <a:pt x="834" y="9656"/>
                </a:cubicBezTo>
                <a:cubicBezTo>
                  <a:pt x="819" y="9670"/>
                  <a:pt x="805" y="9670"/>
                  <a:pt x="790" y="9670"/>
                </a:cubicBezTo>
                <a:cubicBezTo>
                  <a:pt x="776" y="9670"/>
                  <a:pt x="776" y="9656"/>
                  <a:pt x="776" y="9656"/>
                </a:cubicBezTo>
                <a:lnTo>
                  <a:pt x="747" y="9627"/>
                </a:lnTo>
                <a:cubicBezTo>
                  <a:pt x="739" y="9610"/>
                  <a:pt x="711" y="9603"/>
                  <a:pt x="686" y="9603"/>
                </a:cubicBezTo>
                <a:cubicBezTo>
                  <a:pt x="669" y="9603"/>
                  <a:pt x="653" y="9607"/>
                  <a:pt x="647" y="9613"/>
                </a:cubicBezTo>
                <a:cubicBezTo>
                  <a:pt x="632" y="9627"/>
                  <a:pt x="661" y="9656"/>
                  <a:pt x="719" y="9670"/>
                </a:cubicBezTo>
                <a:lnTo>
                  <a:pt x="733" y="9728"/>
                </a:lnTo>
                <a:cubicBezTo>
                  <a:pt x="747" y="9742"/>
                  <a:pt x="676" y="9771"/>
                  <a:pt x="747" y="9785"/>
                </a:cubicBezTo>
                <a:cubicBezTo>
                  <a:pt x="776" y="9785"/>
                  <a:pt x="790" y="9814"/>
                  <a:pt x="819" y="9843"/>
                </a:cubicBezTo>
                <a:cubicBezTo>
                  <a:pt x="834" y="9857"/>
                  <a:pt x="848" y="9886"/>
                  <a:pt x="819" y="9900"/>
                </a:cubicBezTo>
                <a:cubicBezTo>
                  <a:pt x="816" y="9903"/>
                  <a:pt x="813" y="9904"/>
                  <a:pt x="810" y="9904"/>
                </a:cubicBezTo>
                <a:cubicBezTo>
                  <a:pt x="798" y="9904"/>
                  <a:pt x="785" y="9886"/>
                  <a:pt x="762" y="9886"/>
                </a:cubicBezTo>
                <a:cubicBezTo>
                  <a:pt x="747" y="9886"/>
                  <a:pt x="747" y="9929"/>
                  <a:pt x="747" y="9943"/>
                </a:cubicBezTo>
                <a:cubicBezTo>
                  <a:pt x="747" y="9957"/>
                  <a:pt x="834" y="10015"/>
                  <a:pt x="848" y="10029"/>
                </a:cubicBezTo>
                <a:cubicBezTo>
                  <a:pt x="862" y="10058"/>
                  <a:pt x="848" y="10087"/>
                  <a:pt x="819" y="10116"/>
                </a:cubicBezTo>
                <a:lnTo>
                  <a:pt x="805" y="10130"/>
                </a:lnTo>
                <a:cubicBezTo>
                  <a:pt x="790" y="10144"/>
                  <a:pt x="776" y="10159"/>
                  <a:pt x="776" y="10173"/>
                </a:cubicBezTo>
                <a:cubicBezTo>
                  <a:pt x="784" y="10190"/>
                  <a:pt x="793" y="10197"/>
                  <a:pt x="804" y="10197"/>
                </a:cubicBezTo>
                <a:cubicBezTo>
                  <a:pt x="812" y="10197"/>
                  <a:pt x="822" y="10193"/>
                  <a:pt x="834" y="10187"/>
                </a:cubicBezTo>
                <a:cubicBezTo>
                  <a:pt x="841" y="10173"/>
                  <a:pt x="852" y="10166"/>
                  <a:pt x="862" y="10166"/>
                </a:cubicBezTo>
                <a:cubicBezTo>
                  <a:pt x="873" y="10166"/>
                  <a:pt x="884" y="10173"/>
                  <a:pt x="891" y="10187"/>
                </a:cubicBezTo>
                <a:cubicBezTo>
                  <a:pt x="905" y="10202"/>
                  <a:pt x="877" y="10230"/>
                  <a:pt x="862" y="10245"/>
                </a:cubicBezTo>
                <a:lnTo>
                  <a:pt x="848" y="10259"/>
                </a:lnTo>
                <a:cubicBezTo>
                  <a:pt x="819" y="10259"/>
                  <a:pt x="790" y="10274"/>
                  <a:pt x="790" y="10274"/>
                </a:cubicBezTo>
                <a:cubicBezTo>
                  <a:pt x="776" y="10274"/>
                  <a:pt x="747" y="10317"/>
                  <a:pt x="733" y="10374"/>
                </a:cubicBezTo>
                <a:lnTo>
                  <a:pt x="719" y="10432"/>
                </a:lnTo>
                <a:lnTo>
                  <a:pt x="704" y="10489"/>
                </a:lnTo>
                <a:cubicBezTo>
                  <a:pt x="721" y="10506"/>
                  <a:pt x="743" y="10513"/>
                  <a:pt x="761" y="10513"/>
                </a:cubicBezTo>
                <a:cubicBezTo>
                  <a:pt x="774" y="10513"/>
                  <a:pt x="784" y="10509"/>
                  <a:pt x="790" y="10503"/>
                </a:cubicBezTo>
                <a:cubicBezTo>
                  <a:pt x="790" y="10496"/>
                  <a:pt x="808" y="10493"/>
                  <a:pt x="826" y="10493"/>
                </a:cubicBezTo>
                <a:cubicBezTo>
                  <a:pt x="844" y="10493"/>
                  <a:pt x="862" y="10496"/>
                  <a:pt x="862" y="10503"/>
                </a:cubicBezTo>
                <a:cubicBezTo>
                  <a:pt x="877" y="10518"/>
                  <a:pt x="848" y="10561"/>
                  <a:pt x="834" y="10575"/>
                </a:cubicBezTo>
                <a:cubicBezTo>
                  <a:pt x="805" y="10590"/>
                  <a:pt x="819" y="10604"/>
                  <a:pt x="862" y="10618"/>
                </a:cubicBezTo>
                <a:lnTo>
                  <a:pt x="862" y="10633"/>
                </a:lnTo>
                <a:lnTo>
                  <a:pt x="877" y="10690"/>
                </a:lnTo>
                <a:cubicBezTo>
                  <a:pt x="848" y="10690"/>
                  <a:pt x="719" y="10762"/>
                  <a:pt x="719" y="10791"/>
                </a:cubicBezTo>
                <a:cubicBezTo>
                  <a:pt x="719" y="10828"/>
                  <a:pt x="805" y="10865"/>
                  <a:pt x="856" y="10865"/>
                </a:cubicBezTo>
                <a:cubicBezTo>
                  <a:pt x="864" y="10865"/>
                  <a:pt x="871" y="10865"/>
                  <a:pt x="877" y="10863"/>
                </a:cubicBezTo>
                <a:cubicBezTo>
                  <a:pt x="920" y="10863"/>
                  <a:pt x="920" y="10891"/>
                  <a:pt x="862" y="10920"/>
                </a:cubicBezTo>
                <a:lnTo>
                  <a:pt x="862" y="10992"/>
                </a:lnTo>
                <a:lnTo>
                  <a:pt x="862" y="11035"/>
                </a:lnTo>
                <a:cubicBezTo>
                  <a:pt x="862" y="11078"/>
                  <a:pt x="891" y="11150"/>
                  <a:pt x="905" y="11207"/>
                </a:cubicBezTo>
                <a:lnTo>
                  <a:pt x="891" y="11222"/>
                </a:lnTo>
                <a:cubicBezTo>
                  <a:pt x="862" y="11279"/>
                  <a:pt x="891" y="11308"/>
                  <a:pt x="920" y="11337"/>
                </a:cubicBezTo>
                <a:cubicBezTo>
                  <a:pt x="920" y="11337"/>
                  <a:pt x="905" y="11351"/>
                  <a:pt x="905" y="11365"/>
                </a:cubicBezTo>
                <a:lnTo>
                  <a:pt x="891" y="11394"/>
                </a:lnTo>
                <a:cubicBezTo>
                  <a:pt x="920" y="11409"/>
                  <a:pt x="948" y="11437"/>
                  <a:pt x="948" y="11452"/>
                </a:cubicBezTo>
                <a:cubicBezTo>
                  <a:pt x="963" y="11452"/>
                  <a:pt x="934" y="11466"/>
                  <a:pt x="920" y="11480"/>
                </a:cubicBezTo>
                <a:cubicBezTo>
                  <a:pt x="920" y="11480"/>
                  <a:pt x="879" y="11456"/>
                  <a:pt x="847" y="11456"/>
                </a:cubicBezTo>
                <a:cubicBezTo>
                  <a:pt x="836" y="11456"/>
                  <a:pt x="826" y="11459"/>
                  <a:pt x="819" y="11466"/>
                </a:cubicBezTo>
                <a:cubicBezTo>
                  <a:pt x="805" y="11495"/>
                  <a:pt x="848" y="11509"/>
                  <a:pt x="848" y="11509"/>
                </a:cubicBezTo>
                <a:cubicBezTo>
                  <a:pt x="862" y="11523"/>
                  <a:pt x="891" y="11523"/>
                  <a:pt x="920" y="11538"/>
                </a:cubicBezTo>
                <a:cubicBezTo>
                  <a:pt x="934" y="11552"/>
                  <a:pt x="992" y="11581"/>
                  <a:pt x="992" y="11581"/>
                </a:cubicBezTo>
                <a:cubicBezTo>
                  <a:pt x="1006" y="11595"/>
                  <a:pt x="992" y="11638"/>
                  <a:pt x="977" y="11682"/>
                </a:cubicBezTo>
                <a:lnTo>
                  <a:pt x="948" y="11710"/>
                </a:lnTo>
                <a:lnTo>
                  <a:pt x="934" y="11710"/>
                </a:lnTo>
                <a:cubicBezTo>
                  <a:pt x="905" y="11710"/>
                  <a:pt x="934" y="11667"/>
                  <a:pt x="948" y="11653"/>
                </a:cubicBezTo>
                <a:cubicBezTo>
                  <a:pt x="963" y="11653"/>
                  <a:pt x="934" y="11610"/>
                  <a:pt x="934" y="11595"/>
                </a:cubicBezTo>
                <a:cubicBezTo>
                  <a:pt x="920" y="11595"/>
                  <a:pt x="877" y="11638"/>
                  <a:pt x="862" y="11667"/>
                </a:cubicBezTo>
                <a:cubicBezTo>
                  <a:pt x="848" y="11682"/>
                  <a:pt x="862" y="11725"/>
                  <a:pt x="891" y="11753"/>
                </a:cubicBezTo>
                <a:lnTo>
                  <a:pt x="905" y="11768"/>
                </a:lnTo>
                <a:cubicBezTo>
                  <a:pt x="920" y="11782"/>
                  <a:pt x="934" y="11811"/>
                  <a:pt x="920" y="11825"/>
                </a:cubicBezTo>
                <a:lnTo>
                  <a:pt x="905" y="11840"/>
                </a:lnTo>
                <a:cubicBezTo>
                  <a:pt x="891" y="11854"/>
                  <a:pt x="963" y="11883"/>
                  <a:pt x="992" y="11897"/>
                </a:cubicBezTo>
                <a:cubicBezTo>
                  <a:pt x="1035" y="11911"/>
                  <a:pt x="992" y="11955"/>
                  <a:pt x="891" y="11998"/>
                </a:cubicBezTo>
                <a:lnTo>
                  <a:pt x="905" y="12055"/>
                </a:lnTo>
                <a:lnTo>
                  <a:pt x="905" y="12127"/>
                </a:lnTo>
                <a:cubicBezTo>
                  <a:pt x="948" y="12199"/>
                  <a:pt x="948" y="12299"/>
                  <a:pt x="948" y="12342"/>
                </a:cubicBezTo>
                <a:cubicBezTo>
                  <a:pt x="948" y="12371"/>
                  <a:pt x="963" y="12386"/>
                  <a:pt x="992" y="12386"/>
                </a:cubicBezTo>
                <a:lnTo>
                  <a:pt x="1006" y="12386"/>
                </a:lnTo>
                <a:lnTo>
                  <a:pt x="1020" y="12371"/>
                </a:lnTo>
                <a:cubicBezTo>
                  <a:pt x="1022" y="12368"/>
                  <a:pt x="1024" y="12367"/>
                  <a:pt x="1026" y="12367"/>
                </a:cubicBezTo>
                <a:cubicBezTo>
                  <a:pt x="1046" y="12367"/>
                  <a:pt x="1089" y="12462"/>
                  <a:pt x="1063" y="12500"/>
                </a:cubicBezTo>
                <a:cubicBezTo>
                  <a:pt x="1052" y="12536"/>
                  <a:pt x="1040" y="12562"/>
                  <a:pt x="1028" y="12562"/>
                </a:cubicBezTo>
                <a:cubicBezTo>
                  <a:pt x="1025" y="12562"/>
                  <a:pt x="1023" y="12560"/>
                  <a:pt x="1020" y="12558"/>
                </a:cubicBezTo>
                <a:cubicBezTo>
                  <a:pt x="992" y="12572"/>
                  <a:pt x="963" y="12630"/>
                  <a:pt x="977" y="12659"/>
                </a:cubicBezTo>
                <a:cubicBezTo>
                  <a:pt x="1006" y="12687"/>
                  <a:pt x="1049" y="12716"/>
                  <a:pt x="992" y="12759"/>
                </a:cubicBezTo>
                <a:cubicBezTo>
                  <a:pt x="992" y="12773"/>
                  <a:pt x="1006" y="12817"/>
                  <a:pt x="1006" y="12845"/>
                </a:cubicBezTo>
                <a:cubicBezTo>
                  <a:pt x="1006" y="12860"/>
                  <a:pt x="1020" y="12874"/>
                  <a:pt x="1020" y="12903"/>
                </a:cubicBezTo>
                <a:cubicBezTo>
                  <a:pt x="1020" y="12917"/>
                  <a:pt x="1006" y="12931"/>
                  <a:pt x="1006" y="12931"/>
                </a:cubicBezTo>
                <a:cubicBezTo>
                  <a:pt x="992" y="12931"/>
                  <a:pt x="963" y="12931"/>
                  <a:pt x="963" y="12917"/>
                </a:cubicBezTo>
                <a:lnTo>
                  <a:pt x="948" y="12903"/>
                </a:lnTo>
                <a:cubicBezTo>
                  <a:pt x="943" y="12886"/>
                  <a:pt x="935" y="12878"/>
                  <a:pt x="927" y="12878"/>
                </a:cubicBezTo>
                <a:cubicBezTo>
                  <a:pt x="914" y="12878"/>
                  <a:pt x="900" y="12897"/>
                  <a:pt x="891" y="12931"/>
                </a:cubicBezTo>
                <a:lnTo>
                  <a:pt x="934" y="12960"/>
                </a:lnTo>
                <a:cubicBezTo>
                  <a:pt x="948" y="12975"/>
                  <a:pt x="977" y="12989"/>
                  <a:pt x="948" y="13003"/>
                </a:cubicBezTo>
                <a:lnTo>
                  <a:pt x="934" y="13018"/>
                </a:lnTo>
                <a:lnTo>
                  <a:pt x="862" y="13018"/>
                </a:lnTo>
                <a:lnTo>
                  <a:pt x="862" y="13032"/>
                </a:lnTo>
                <a:lnTo>
                  <a:pt x="862" y="13046"/>
                </a:lnTo>
                <a:cubicBezTo>
                  <a:pt x="877" y="13061"/>
                  <a:pt x="948" y="13075"/>
                  <a:pt x="963" y="13075"/>
                </a:cubicBezTo>
                <a:cubicBezTo>
                  <a:pt x="977" y="13075"/>
                  <a:pt x="992" y="13104"/>
                  <a:pt x="992" y="13147"/>
                </a:cubicBezTo>
                <a:lnTo>
                  <a:pt x="977" y="13161"/>
                </a:lnTo>
                <a:cubicBezTo>
                  <a:pt x="970" y="13165"/>
                  <a:pt x="964" y="13167"/>
                  <a:pt x="958" y="13167"/>
                </a:cubicBezTo>
                <a:cubicBezTo>
                  <a:pt x="941" y="13167"/>
                  <a:pt x="931" y="13151"/>
                  <a:pt x="920" y="13118"/>
                </a:cubicBezTo>
                <a:cubicBezTo>
                  <a:pt x="916" y="13114"/>
                  <a:pt x="911" y="13113"/>
                  <a:pt x="906" y="13113"/>
                </a:cubicBezTo>
                <a:cubicBezTo>
                  <a:pt x="891" y="13113"/>
                  <a:pt x="873" y="13126"/>
                  <a:pt x="862" y="13147"/>
                </a:cubicBezTo>
                <a:lnTo>
                  <a:pt x="877" y="13147"/>
                </a:lnTo>
                <a:cubicBezTo>
                  <a:pt x="905" y="13176"/>
                  <a:pt x="877" y="13190"/>
                  <a:pt x="862" y="13204"/>
                </a:cubicBezTo>
                <a:lnTo>
                  <a:pt x="862" y="13233"/>
                </a:lnTo>
                <a:cubicBezTo>
                  <a:pt x="877" y="13262"/>
                  <a:pt x="905" y="13305"/>
                  <a:pt x="934" y="13319"/>
                </a:cubicBezTo>
                <a:lnTo>
                  <a:pt x="920" y="13348"/>
                </a:lnTo>
                <a:lnTo>
                  <a:pt x="891" y="13420"/>
                </a:lnTo>
                <a:cubicBezTo>
                  <a:pt x="891" y="13521"/>
                  <a:pt x="963" y="13506"/>
                  <a:pt x="1006" y="13521"/>
                </a:cubicBezTo>
                <a:cubicBezTo>
                  <a:pt x="1049" y="13521"/>
                  <a:pt x="1150" y="13521"/>
                  <a:pt x="1178" y="13506"/>
                </a:cubicBezTo>
                <a:cubicBezTo>
                  <a:pt x="1184" y="13504"/>
                  <a:pt x="1189" y="13502"/>
                  <a:pt x="1194" y="13502"/>
                </a:cubicBezTo>
                <a:cubicBezTo>
                  <a:pt x="1218" y="13502"/>
                  <a:pt x="1241" y="13526"/>
                  <a:pt x="1265" y="13549"/>
                </a:cubicBezTo>
                <a:lnTo>
                  <a:pt x="1279" y="13578"/>
                </a:lnTo>
                <a:cubicBezTo>
                  <a:pt x="1279" y="13578"/>
                  <a:pt x="1279" y="13592"/>
                  <a:pt x="1279" y="13592"/>
                </a:cubicBezTo>
                <a:cubicBezTo>
                  <a:pt x="1265" y="13607"/>
                  <a:pt x="1265" y="13607"/>
                  <a:pt x="1250" y="13621"/>
                </a:cubicBezTo>
                <a:cubicBezTo>
                  <a:pt x="1236" y="13621"/>
                  <a:pt x="1207" y="13635"/>
                  <a:pt x="1178" y="13650"/>
                </a:cubicBezTo>
                <a:cubicBezTo>
                  <a:pt x="1164" y="13650"/>
                  <a:pt x="1150" y="13679"/>
                  <a:pt x="1150" y="13693"/>
                </a:cubicBezTo>
                <a:lnTo>
                  <a:pt x="1135" y="13736"/>
                </a:lnTo>
                <a:cubicBezTo>
                  <a:pt x="1135" y="13763"/>
                  <a:pt x="1147" y="13773"/>
                  <a:pt x="1163" y="13773"/>
                </a:cubicBezTo>
                <a:cubicBezTo>
                  <a:pt x="1172" y="13773"/>
                  <a:pt x="1182" y="13770"/>
                  <a:pt x="1193" y="13765"/>
                </a:cubicBezTo>
                <a:lnTo>
                  <a:pt x="1236" y="13750"/>
                </a:lnTo>
                <a:lnTo>
                  <a:pt x="1236" y="13736"/>
                </a:lnTo>
                <a:cubicBezTo>
                  <a:pt x="1265" y="13750"/>
                  <a:pt x="1279" y="13794"/>
                  <a:pt x="1293" y="13837"/>
                </a:cubicBezTo>
                <a:lnTo>
                  <a:pt x="1279" y="13880"/>
                </a:lnTo>
                <a:lnTo>
                  <a:pt x="1265" y="13923"/>
                </a:lnTo>
                <a:cubicBezTo>
                  <a:pt x="1221" y="13923"/>
                  <a:pt x="1178" y="13908"/>
                  <a:pt x="1178" y="13894"/>
                </a:cubicBezTo>
                <a:cubicBezTo>
                  <a:pt x="1178" y="13892"/>
                  <a:pt x="1177" y="13891"/>
                  <a:pt x="1175" y="13891"/>
                </a:cubicBezTo>
                <a:cubicBezTo>
                  <a:pt x="1163" y="13891"/>
                  <a:pt x="1117" y="13925"/>
                  <a:pt x="1092" y="13937"/>
                </a:cubicBezTo>
                <a:cubicBezTo>
                  <a:pt x="1078" y="13952"/>
                  <a:pt x="1107" y="13966"/>
                  <a:pt x="1135" y="13980"/>
                </a:cubicBezTo>
                <a:cubicBezTo>
                  <a:pt x="1150" y="13980"/>
                  <a:pt x="1107" y="14066"/>
                  <a:pt x="1092" y="14095"/>
                </a:cubicBezTo>
                <a:cubicBezTo>
                  <a:pt x="1071" y="14116"/>
                  <a:pt x="1050" y="14130"/>
                  <a:pt x="1040" y="14130"/>
                </a:cubicBezTo>
                <a:cubicBezTo>
                  <a:pt x="1037" y="14130"/>
                  <a:pt x="1035" y="14128"/>
                  <a:pt x="1035" y="14124"/>
                </a:cubicBezTo>
                <a:cubicBezTo>
                  <a:pt x="1020" y="14038"/>
                  <a:pt x="1006" y="13966"/>
                  <a:pt x="992" y="13894"/>
                </a:cubicBezTo>
                <a:cubicBezTo>
                  <a:pt x="992" y="13880"/>
                  <a:pt x="963" y="13880"/>
                  <a:pt x="948" y="13880"/>
                </a:cubicBezTo>
                <a:lnTo>
                  <a:pt x="948" y="13865"/>
                </a:lnTo>
                <a:cubicBezTo>
                  <a:pt x="934" y="13880"/>
                  <a:pt x="934" y="13908"/>
                  <a:pt x="934" y="13937"/>
                </a:cubicBezTo>
                <a:lnTo>
                  <a:pt x="920" y="13966"/>
                </a:lnTo>
                <a:lnTo>
                  <a:pt x="905" y="13980"/>
                </a:lnTo>
                <a:cubicBezTo>
                  <a:pt x="920" y="13995"/>
                  <a:pt x="977" y="14038"/>
                  <a:pt x="1006" y="14081"/>
                </a:cubicBezTo>
                <a:lnTo>
                  <a:pt x="963" y="14138"/>
                </a:lnTo>
                <a:cubicBezTo>
                  <a:pt x="920" y="14181"/>
                  <a:pt x="905" y="14253"/>
                  <a:pt x="905" y="14311"/>
                </a:cubicBezTo>
                <a:lnTo>
                  <a:pt x="920" y="14383"/>
                </a:lnTo>
                <a:cubicBezTo>
                  <a:pt x="960" y="14436"/>
                  <a:pt x="1012" y="14513"/>
                  <a:pt x="1031" y="14513"/>
                </a:cubicBezTo>
                <a:cubicBezTo>
                  <a:pt x="1032" y="14513"/>
                  <a:pt x="1034" y="14513"/>
                  <a:pt x="1035" y="14512"/>
                </a:cubicBezTo>
                <a:cubicBezTo>
                  <a:pt x="1049" y="14498"/>
                  <a:pt x="1078" y="14454"/>
                  <a:pt x="1121" y="14426"/>
                </a:cubicBezTo>
                <a:lnTo>
                  <a:pt x="1150" y="14383"/>
                </a:lnTo>
                <a:cubicBezTo>
                  <a:pt x="1150" y="14383"/>
                  <a:pt x="1178" y="14397"/>
                  <a:pt x="1178" y="14397"/>
                </a:cubicBezTo>
                <a:cubicBezTo>
                  <a:pt x="1178" y="14411"/>
                  <a:pt x="1178" y="14440"/>
                  <a:pt x="1178" y="14440"/>
                </a:cubicBezTo>
                <a:lnTo>
                  <a:pt x="1164" y="14454"/>
                </a:lnTo>
                <a:cubicBezTo>
                  <a:pt x="1135" y="14454"/>
                  <a:pt x="1178" y="14526"/>
                  <a:pt x="1193" y="14555"/>
                </a:cubicBezTo>
                <a:cubicBezTo>
                  <a:pt x="1216" y="14578"/>
                  <a:pt x="1153" y="14602"/>
                  <a:pt x="1114" y="14602"/>
                </a:cubicBezTo>
                <a:cubicBezTo>
                  <a:pt x="1105" y="14602"/>
                  <a:pt x="1097" y="14601"/>
                  <a:pt x="1092" y="14598"/>
                </a:cubicBezTo>
                <a:cubicBezTo>
                  <a:pt x="1049" y="14598"/>
                  <a:pt x="1020" y="14656"/>
                  <a:pt x="1020" y="14670"/>
                </a:cubicBezTo>
                <a:cubicBezTo>
                  <a:pt x="1020" y="14675"/>
                  <a:pt x="1022" y="14677"/>
                  <a:pt x="1026" y="14677"/>
                </a:cubicBezTo>
                <a:cubicBezTo>
                  <a:pt x="1043" y="14677"/>
                  <a:pt x="1097" y="14627"/>
                  <a:pt x="1121" y="14627"/>
                </a:cubicBezTo>
                <a:cubicBezTo>
                  <a:pt x="1164" y="14641"/>
                  <a:pt x="1178" y="14699"/>
                  <a:pt x="1178" y="14756"/>
                </a:cubicBezTo>
                <a:lnTo>
                  <a:pt x="1150" y="14785"/>
                </a:lnTo>
                <a:cubicBezTo>
                  <a:pt x="1107" y="14828"/>
                  <a:pt x="1107" y="14871"/>
                  <a:pt x="1121" y="14900"/>
                </a:cubicBezTo>
                <a:cubicBezTo>
                  <a:pt x="1150" y="14957"/>
                  <a:pt x="1150" y="15000"/>
                  <a:pt x="1107" y="15029"/>
                </a:cubicBezTo>
                <a:lnTo>
                  <a:pt x="1078" y="15058"/>
                </a:lnTo>
                <a:cubicBezTo>
                  <a:pt x="1092" y="15101"/>
                  <a:pt x="1135" y="15144"/>
                  <a:pt x="1164" y="15158"/>
                </a:cubicBezTo>
                <a:lnTo>
                  <a:pt x="1221" y="15101"/>
                </a:lnTo>
                <a:lnTo>
                  <a:pt x="1221" y="15101"/>
                </a:lnTo>
                <a:cubicBezTo>
                  <a:pt x="1221" y="15144"/>
                  <a:pt x="1207" y="15187"/>
                  <a:pt x="1178" y="15216"/>
                </a:cubicBezTo>
                <a:lnTo>
                  <a:pt x="1150" y="15245"/>
                </a:lnTo>
                <a:cubicBezTo>
                  <a:pt x="1135" y="15273"/>
                  <a:pt x="1150" y="15302"/>
                  <a:pt x="1178" y="15345"/>
                </a:cubicBezTo>
                <a:lnTo>
                  <a:pt x="1193" y="15360"/>
                </a:lnTo>
                <a:cubicBezTo>
                  <a:pt x="1182" y="15402"/>
                  <a:pt x="1156" y="15428"/>
                  <a:pt x="1132" y="15428"/>
                </a:cubicBezTo>
                <a:cubicBezTo>
                  <a:pt x="1123" y="15428"/>
                  <a:pt x="1114" y="15425"/>
                  <a:pt x="1107" y="15417"/>
                </a:cubicBezTo>
                <a:lnTo>
                  <a:pt x="1078" y="15417"/>
                </a:lnTo>
                <a:lnTo>
                  <a:pt x="1063" y="15431"/>
                </a:lnTo>
                <a:cubicBezTo>
                  <a:pt x="1053" y="15452"/>
                  <a:pt x="1042" y="15466"/>
                  <a:pt x="1032" y="15466"/>
                </a:cubicBezTo>
                <a:cubicBezTo>
                  <a:pt x="1028" y="15466"/>
                  <a:pt x="1024" y="15464"/>
                  <a:pt x="1020" y="15460"/>
                </a:cubicBezTo>
                <a:lnTo>
                  <a:pt x="1020" y="15446"/>
                </a:lnTo>
                <a:lnTo>
                  <a:pt x="1020" y="15431"/>
                </a:lnTo>
                <a:cubicBezTo>
                  <a:pt x="1006" y="15403"/>
                  <a:pt x="992" y="15388"/>
                  <a:pt x="963" y="15388"/>
                </a:cubicBezTo>
                <a:lnTo>
                  <a:pt x="963" y="15431"/>
                </a:lnTo>
                <a:lnTo>
                  <a:pt x="948" y="15474"/>
                </a:lnTo>
                <a:cubicBezTo>
                  <a:pt x="905" y="15460"/>
                  <a:pt x="862" y="15460"/>
                  <a:pt x="834" y="15460"/>
                </a:cubicBezTo>
                <a:lnTo>
                  <a:pt x="834" y="15474"/>
                </a:lnTo>
                <a:cubicBezTo>
                  <a:pt x="834" y="15503"/>
                  <a:pt x="891" y="15546"/>
                  <a:pt x="905" y="15561"/>
                </a:cubicBezTo>
                <a:cubicBezTo>
                  <a:pt x="909" y="15562"/>
                  <a:pt x="913" y="15563"/>
                  <a:pt x="917" y="15563"/>
                </a:cubicBezTo>
                <a:cubicBezTo>
                  <a:pt x="942" y="15563"/>
                  <a:pt x="983" y="15538"/>
                  <a:pt x="1012" y="15538"/>
                </a:cubicBezTo>
                <a:cubicBezTo>
                  <a:pt x="1021" y="15538"/>
                  <a:pt x="1029" y="15540"/>
                  <a:pt x="1035" y="15546"/>
                </a:cubicBezTo>
                <a:cubicBezTo>
                  <a:pt x="1037" y="15549"/>
                  <a:pt x="1041" y="15550"/>
                  <a:pt x="1046" y="15550"/>
                </a:cubicBezTo>
                <a:cubicBezTo>
                  <a:pt x="1064" y="15550"/>
                  <a:pt x="1092" y="15529"/>
                  <a:pt x="1092" y="15518"/>
                </a:cubicBezTo>
                <a:cubicBezTo>
                  <a:pt x="1092" y="15509"/>
                  <a:pt x="1097" y="15506"/>
                  <a:pt x="1106" y="15506"/>
                </a:cubicBezTo>
                <a:cubicBezTo>
                  <a:pt x="1126" y="15506"/>
                  <a:pt x="1166" y="15526"/>
                  <a:pt x="1207" y="15546"/>
                </a:cubicBezTo>
                <a:lnTo>
                  <a:pt x="1207" y="15604"/>
                </a:lnTo>
                <a:lnTo>
                  <a:pt x="1207" y="15618"/>
                </a:lnTo>
                <a:cubicBezTo>
                  <a:pt x="1197" y="15628"/>
                  <a:pt x="1180" y="15638"/>
                  <a:pt x="1170" y="15638"/>
                </a:cubicBezTo>
                <a:cubicBezTo>
                  <a:pt x="1166" y="15638"/>
                  <a:pt x="1164" y="15637"/>
                  <a:pt x="1164" y="15633"/>
                </a:cubicBezTo>
                <a:lnTo>
                  <a:pt x="1150" y="15618"/>
                </a:lnTo>
                <a:lnTo>
                  <a:pt x="1150" y="15604"/>
                </a:lnTo>
                <a:cubicBezTo>
                  <a:pt x="1145" y="15600"/>
                  <a:pt x="1140" y="15598"/>
                  <a:pt x="1134" y="15598"/>
                </a:cubicBezTo>
                <a:cubicBezTo>
                  <a:pt x="1120" y="15598"/>
                  <a:pt x="1102" y="15608"/>
                  <a:pt x="1092" y="15618"/>
                </a:cubicBezTo>
                <a:cubicBezTo>
                  <a:pt x="1078" y="15633"/>
                  <a:pt x="1135" y="15704"/>
                  <a:pt x="1164" y="15719"/>
                </a:cubicBezTo>
                <a:cubicBezTo>
                  <a:pt x="1193" y="15747"/>
                  <a:pt x="1193" y="15776"/>
                  <a:pt x="1164" y="15791"/>
                </a:cubicBezTo>
                <a:lnTo>
                  <a:pt x="1150" y="15805"/>
                </a:lnTo>
                <a:lnTo>
                  <a:pt x="1135" y="15819"/>
                </a:lnTo>
                <a:cubicBezTo>
                  <a:pt x="1107" y="15848"/>
                  <a:pt x="1078" y="15891"/>
                  <a:pt x="1063" y="15891"/>
                </a:cubicBezTo>
                <a:cubicBezTo>
                  <a:pt x="1063" y="15905"/>
                  <a:pt x="1063" y="15920"/>
                  <a:pt x="1078" y="15934"/>
                </a:cubicBezTo>
                <a:lnTo>
                  <a:pt x="1092" y="15934"/>
                </a:lnTo>
                <a:lnTo>
                  <a:pt x="1107" y="15949"/>
                </a:lnTo>
                <a:cubicBezTo>
                  <a:pt x="1121" y="15949"/>
                  <a:pt x="1236" y="16035"/>
                  <a:pt x="1279" y="16049"/>
                </a:cubicBezTo>
                <a:cubicBezTo>
                  <a:pt x="1336" y="16064"/>
                  <a:pt x="1265" y="16193"/>
                  <a:pt x="1293" y="16236"/>
                </a:cubicBezTo>
                <a:cubicBezTo>
                  <a:pt x="1312" y="16264"/>
                  <a:pt x="1282" y="16280"/>
                  <a:pt x="1259" y="16280"/>
                </a:cubicBezTo>
                <a:cubicBezTo>
                  <a:pt x="1247" y="16280"/>
                  <a:pt x="1236" y="16275"/>
                  <a:pt x="1236" y="16265"/>
                </a:cubicBezTo>
                <a:cubicBezTo>
                  <a:pt x="1221" y="16222"/>
                  <a:pt x="1178" y="16207"/>
                  <a:pt x="1164" y="16207"/>
                </a:cubicBezTo>
                <a:cubicBezTo>
                  <a:pt x="1145" y="16207"/>
                  <a:pt x="1107" y="16194"/>
                  <a:pt x="1079" y="16194"/>
                </a:cubicBezTo>
                <a:cubicBezTo>
                  <a:pt x="1065" y="16194"/>
                  <a:pt x="1054" y="16198"/>
                  <a:pt x="1049" y="16207"/>
                </a:cubicBezTo>
                <a:cubicBezTo>
                  <a:pt x="1049" y="16222"/>
                  <a:pt x="1121" y="16293"/>
                  <a:pt x="1221" y="16365"/>
                </a:cubicBezTo>
                <a:lnTo>
                  <a:pt x="1135" y="16480"/>
                </a:lnTo>
                <a:lnTo>
                  <a:pt x="1121" y="16495"/>
                </a:lnTo>
                <a:cubicBezTo>
                  <a:pt x="1121" y="16523"/>
                  <a:pt x="1150" y="16552"/>
                  <a:pt x="1164" y="16552"/>
                </a:cubicBezTo>
                <a:cubicBezTo>
                  <a:pt x="1178" y="16538"/>
                  <a:pt x="1236" y="16495"/>
                  <a:pt x="1265" y="16495"/>
                </a:cubicBezTo>
                <a:cubicBezTo>
                  <a:pt x="1293" y="16509"/>
                  <a:pt x="1279" y="16552"/>
                  <a:pt x="1265" y="16566"/>
                </a:cubicBezTo>
                <a:cubicBezTo>
                  <a:pt x="1250" y="16595"/>
                  <a:pt x="1293" y="16609"/>
                  <a:pt x="1308" y="16624"/>
                </a:cubicBezTo>
                <a:cubicBezTo>
                  <a:pt x="1336" y="16624"/>
                  <a:pt x="1322" y="16653"/>
                  <a:pt x="1308" y="16667"/>
                </a:cubicBezTo>
                <a:cubicBezTo>
                  <a:pt x="1293" y="16667"/>
                  <a:pt x="1265" y="16667"/>
                  <a:pt x="1236" y="16638"/>
                </a:cubicBezTo>
                <a:lnTo>
                  <a:pt x="1236" y="16638"/>
                </a:lnTo>
                <a:lnTo>
                  <a:pt x="1250" y="16696"/>
                </a:lnTo>
                <a:lnTo>
                  <a:pt x="1250" y="16710"/>
                </a:lnTo>
                <a:cubicBezTo>
                  <a:pt x="1250" y="16724"/>
                  <a:pt x="1250" y="16753"/>
                  <a:pt x="1265" y="16753"/>
                </a:cubicBezTo>
                <a:cubicBezTo>
                  <a:pt x="1265" y="16768"/>
                  <a:pt x="1178" y="16839"/>
                  <a:pt x="1135" y="16854"/>
                </a:cubicBezTo>
                <a:cubicBezTo>
                  <a:pt x="1092" y="16868"/>
                  <a:pt x="1049" y="16969"/>
                  <a:pt x="1035" y="16997"/>
                </a:cubicBezTo>
                <a:cubicBezTo>
                  <a:pt x="1035" y="17019"/>
                  <a:pt x="1053" y="17026"/>
                  <a:pt x="1076" y="17026"/>
                </a:cubicBezTo>
                <a:cubicBezTo>
                  <a:pt x="1099" y="17026"/>
                  <a:pt x="1128" y="17019"/>
                  <a:pt x="1150" y="17012"/>
                </a:cubicBezTo>
                <a:cubicBezTo>
                  <a:pt x="1158" y="17008"/>
                  <a:pt x="1169" y="17006"/>
                  <a:pt x="1180" y="17006"/>
                </a:cubicBezTo>
                <a:cubicBezTo>
                  <a:pt x="1208" y="17006"/>
                  <a:pt x="1240" y="17016"/>
                  <a:pt x="1250" y="17026"/>
                </a:cubicBezTo>
                <a:cubicBezTo>
                  <a:pt x="1265" y="17041"/>
                  <a:pt x="1250" y="17055"/>
                  <a:pt x="1250" y="17069"/>
                </a:cubicBezTo>
                <a:cubicBezTo>
                  <a:pt x="1236" y="17069"/>
                  <a:pt x="1178" y="17098"/>
                  <a:pt x="1121" y="17127"/>
                </a:cubicBezTo>
                <a:lnTo>
                  <a:pt x="1121" y="17184"/>
                </a:lnTo>
                <a:lnTo>
                  <a:pt x="1121" y="17199"/>
                </a:lnTo>
                <a:cubicBezTo>
                  <a:pt x="1128" y="17206"/>
                  <a:pt x="1135" y="17209"/>
                  <a:pt x="1142" y="17209"/>
                </a:cubicBezTo>
                <a:cubicBezTo>
                  <a:pt x="1150" y="17209"/>
                  <a:pt x="1157" y="17206"/>
                  <a:pt x="1164" y="17199"/>
                </a:cubicBezTo>
                <a:cubicBezTo>
                  <a:pt x="1165" y="17197"/>
                  <a:pt x="1166" y="17197"/>
                  <a:pt x="1167" y="17197"/>
                </a:cubicBezTo>
                <a:cubicBezTo>
                  <a:pt x="1178" y="17197"/>
                  <a:pt x="1177" y="17259"/>
                  <a:pt x="1164" y="17285"/>
                </a:cubicBezTo>
                <a:cubicBezTo>
                  <a:pt x="1164" y="17299"/>
                  <a:pt x="1193" y="17328"/>
                  <a:pt x="1207" y="17328"/>
                </a:cubicBezTo>
                <a:cubicBezTo>
                  <a:pt x="1221" y="17328"/>
                  <a:pt x="1279" y="17371"/>
                  <a:pt x="1265" y="17385"/>
                </a:cubicBezTo>
                <a:cubicBezTo>
                  <a:pt x="1265" y="17400"/>
                  <a:pt x="1293" y="17414"/>
                  <a:pt x="1308" y="17428"/>
                </a:cubicBezTo>
                <a:cubicBezTo>
                  <a:pt x="1336" y="17428"/>
                  <a:pt x="1293" y="17515"/>
                  <a:pt x="1308" y="17558"/>
                </a:cubicBezTo>
                <a:cubicBezTo>
                  <a:pt x="1322" y="17586"/>
                  <a:pt x="1308" y="17615"/>
                  <a:pt x="1293" y="17615"/>
                </a:cubicBezTo>
                <a:lnTo>
                  <a:pt x="1279" y="17615"/>
                </a:lnTo>
                <a:cubicBezTo>
                  <a:pt x="1236" y="17615"/>
                  <a:pt x="1236" y="17644"/>
                  <a:pt x="1250" y="17673"/>
                </a:cubicBezTo>
                <a:cubicBezTo>
                  <a:pt x="1265" y="17687"/>
                  <a:pt x="1293" y="17687"/>
                  <a:pt x="1308" y="17701"/>
                </a:cubicBezTo>
                <a:lnTo>
                  <a:pt x="1322" y="17730"/>
                </a:lnTo>
                <a:cubicBezTo>
                  <a:pt x="1322" y="17740"/>
                  <a:pt x="1344" y="17750"/>
                  <a:pt x="1361" y="17750"/>
                </a:cubicBezTo>
                <a:cubicBezTo>
                  <a:pt x="1369" y="17750"/>
                  <a:pt x="1375" y="17749"/>
                  <a:pt x="1380" y="17745"/>
                </a:cubicBezTo>
                <a:lnTo>
                  <a:pt x="1380" y="17745"/>
                </a:lnTo>
                <a:cubicBezTo>
                  <a:pt x="1394" y="17745"/>
                  <a:pt x="1365" y="17859"/>
                  <a:pt x="1336" y="17888"/>
                </a:cubicBezTo>
                <a:cubicBezTo>
                  <a:pt x="1322" y="17931"/>
                  <a:pt x="1250" y="17989"/>
                  <a:pt x="1265" y="18003"/>
                </a:cubicBezTo>
                <a:cubicBezTo>
                  <a:pt x="1272" y="18017"/>
                  <a:pt x="1272" y="18025"/>
                  <a:pt x="1265" y="18025"/>
                </a:cubicBezTo>
                <a:cubicBezTo>
                  <a:pt x="1257" y="18025"/>
                  <a:pt x="1243" y="18017"/>
                  <a:pt x="1221" y="18003"/>
                </a:cubicBezTo>
                <a:lnTo>
                  <a:pt x="1178" y="18032"/>
                </a:lnTo>
                <a:lnTo>
                  <a:pt x="1178" y="18046"/>
                </a:lnTo>
                <a:cubicBezTo>
                  <a:pt x="1164" y="18046"/>
                  <a:pt x="1221" y="18118"/>
                  <a:pt x="1236" y="18132"/>
                </a:cubicBezTo>
                <a:cubicBezTo>
                  <a:pt x="1265" y="18161"/>
                  <a:pt x="1236" y="18190"/>
                  <a:pt x="1236" y="18204"/>
                </a:cubicBezTo>
                <a:cubicBezTo>
                  <a:pt x="1221" y="18204"/>
                  <a:pt x="1322" y="18219"/>
                  <a:pt x="1351" y="18247"/>
                </a:cubicBezTo>
                <a:cubicBezTo>
                  <a:pt x="1380" y="18276"/>
                  <a:pt x="1380" y="18319"/>
                  <a:pt x="1365" y="18362"/>
                </a:cubicBezTo>
                <a:lnTo>
                  <a:pt x="1423" y="18405"/>
                </a:lnTo>
                <a:cubicBezTo>
                  <a:pt x="1380" y="18448"/>
                  <a:pt x="1336" y="18520"/>
                  <a:pt x="1336" y="18535"/>
                </a:cubicBezTo>
                <a:cubicBezTo>
                  <a:pt x="1351" y="18563"/>
                  <a:pt x="1380" y="18635"/>
                  <a:pt x="1394" y="18664"/>
                </a:cubicBezTo>
                <a:cubicBezTo>
                  <a:pt x="1408" y="18678"/>
                  <a:pt x="1394" y="18721"/>
                  <a:pt x="1380" y="18736"/>
                </a:cubicBezTo>
                <a:cubicBezTo>
                  <a:pt x="1365" y="18736"/>
                  <a:pt x="1351" y="18765"/>
                  <a:pt x="1351" y="18793"/>
                </a:cubicBezTo>
                <a:lnTo>
                  <a:pt x="1365" y="18822"/>
                </a:lnTo>
                <a:lnTo>
                  <a:pt x="1365" y="18836"/>
                </a:lnTo>
                <a:cubicBezTo>
                  <a:pt x="1365" y="18851"/>
                  <a:pt x="1394" y="18894"/>
                  <a:pt x="1408" y="18908"/>
                </a:cubicBezTo>
                <a:cubicBezTo>
                  <a:pt x="1423" y="18923"/>
                  <a:pt x="1365" y="18994"/>
                  <a:pt x="1365" y="19023"/>
                </a:cubicBezTo>
                <a:cubicBezTo>
                  <a:pt x="1352" y="19049"/>
                  <a:pt x="1387" y="19111"/>
                  <a:pt x="1415" y="19111"/>
                </a:cubicBezTo>
                <a:cubicBezTo>
                  <a:pt x="1417" y="19111"/>
                  <a:pt x="1420" y="19111"/>
                  <a:pt x="1423" y="19109"/>
                </a:cubicBezTo>
                <a:lnTo>
                  <a:pt x="1423" y="19109"/>
                </a:lnTo>
                <a:cubicBezTo>
                  <a:pt x="1437" y="19109"/>
                  <a:pt x="1380" y="19167"/>
                  <a:pt x="1351" y="19196"/>
                </a:cubicBezTo>
                <a:cubicBezTo>
                  <a:pt x="1322" y="19224"/>
                  <a:pt x="1351" y="19282"/>
                  <a:pt x="1365" y="19296"/>
                </a:cubicBezTo>
                <a:cubicBezTo>
                  <a:pt x="1394" y="19296"/>
                  <a:pt x="1423" y="19311"/>
                  <a:pt x="1437" y="19311"/>
                </a:cubicBezTo>
                <a:lnTo>
                  <a:pt x="1480" y="19311"/>
                </a:lnTo>
                <a:cubicBezTo>
                  <a:pt x="1509" y="19296"/>
                  <a:pt x="1538" y="19253"/>
                  <a:pt x="1552" y="19210"/>
                </a:cubicBezTo>
                <a:lnTo>
                  <a:pt x="1566" y="19181"/>
                </a:lnTo>
                <a:cubicBezTo>
                  <a:pt x="1566" y="19167"/>
                  <a:pt x="1581" y="19167"/>
                  <a:pt x="1595" y="19167"/>
                </a:cubicBezTo>
                <a:lnTo>
                  <a:pt x="1638" y="19167"/>
                </a:lnTo>
                <a:cubicBezTo>
                  <a:pt x="1685" y="19190"/>
                  <a:pt x="1742" y="19214"/>
                  <a:pt x="1784" y="19214"/>
                </a:cubicBezTo>
                <a:cubicBezTo>
                  <a:pt x="1794" y="19214"/>
                  <a:pt x="1803" y="19213"/>
                  <a:pt x="1811" y="19210"/>
                </a:cubicBezTo>
                <a:lnTo>
                  <a:pt x="1811" y="19253"/>
                </a:lnTo>
                <a:lnTo>
                  <a:pt x="1825" y="19311"/>
                </a:lnTo>
                <a:cubicBezTo>
                  <a:pt x="1839" y="19382"/>
                  <a:pt x="1839" y="19469"/>
                  <a:pt x="1825" y="19483"/>
                </a:cubicBezTo>
                <a:lnTo>
                  <a:pt x="1811" y="19497"/>
                </a:lnTo>
                <a:cubicBezTo>
                  <a:pt x="1807" y="19509"/>
                  <a:pt x="1803" y="19513"/>
                  <a:pt x="1798" y="19513"/>
                </a:cubicBezTo>
                <a:cubicBezTo>
                  <a:pt x="1787" y="19513"/>
                  <a:pt x="1774" y="19483"/>
                  <a:pt x="1753" y="19483"/>
                </a:cubicBezTo>
                <a:cubicBezTo>
                  <a:pt x="1724" y="19483"/>
                  <a:pt x="1710" y="19469"/>
                  <a:pt x="1724" y="19440"/>
                </a:cubicBezTo>
                <a:lnTo>
                  <a:pt x="1724" y="19425"/>
                </a:lnTo>
                <a:cubicBezTo>
                  <a:pt x="1724" y="19411"/>
                  <a:pt x="1767" y="19325"/>
                  <a:pt x="1753" y="19296"/>
                </a:cubicBezTo>
                <a:cubicBezTo>
                  <a:pt x="1748" y="19291"/>
                  <a:pt x="1732" y="19290"/>
                  <a:pt x="1712" y="19290"/>
                </a:cubicBezTo>
                <a:cubicBezTo>
                  <a:pt x="1672" y="19290"/>
                  <a:pt x="1614" y="19296"/>
                  <a:pt x="1595" y="19296"/>
                </a:cubicBezTo>
                <a:cubicBezTo>
                  <a:pt x="1552" y="19296"/>
                  <a:pt x="1523" y="19311"/>
                  <a:pt x="1509" y="19354"/>
                </a:cubicBezTo>
                <a:lnTo>
                  <a:pt x="1552" y="19354"/>
                </a:lnTo>
                <a:cubicBezTo>
                  <a:pt x="1581" y="19368"/>
                  <a:pt x="1609" y="19368"/>
                  <a:pt x="1624" y="19382"/>
                </a:cubicBezTo>
                <a:cubicBezTo>
                  <a:pt x="1624" y="19397"/>
                  <a:pt x="1609" y="19425"/>
                  <a:pt x="1609" y="19454"/>
                </a:cubicBezTo>
                <a:lnTo>
                  <a:pt x="1595" y="19497"/>
                </a:lnTo>
                <a:cubicBezTo>
                  <a:pt x="1584" y="19530"/>
                  <a:pt x="1565" y="19546"/>
                  <a:pt x="1557" y="19546"/>
                </a:cubicBezTo>
                <a:cubicBezTo>
                  <a:pt x="1554" y="19546"/>
                  <a:pt x="1552" y="19544"/>
                  <a:pt x="1552" y="19540"/>
                </a:cubicBezTo>
                <a:cubicBezTo>
                  <a:pt x="1538" y="19540"/>
                  <a:pt x="1552" y="19497"/>
                  <a:pt x="1552" y="19469"/>
                </a:cubicBezTo>
                <a:lnTo>
                  <a:pt x="1523" y="19440"/>
                </a:lnTo>
                <a:lnTo>
                  <a:pt x="1466" y="19368"/>
                </a:lnTo>
                <a:cubicBezTo>
                  <a:pt x="1380" y="19368"/>
                  <a:pt x="1322" y="19397"/>
                  <a:pt x="1351" y="19440"/>
                </a:cubicBezTo>
                <a:lnTo>
                  <a:pt x="1408" y="19440"/>
                </a:lnTo>
                <a:cubicBezTo>
                  <a:pt x="1423" y="19440"/>
                  <a:pt x="1437" y="19454"/>
                  <a:pt x="1437" y="19469"/>
                </a:cubicBezTo>
                <a:lnTo>
                  <a:pt x="1423" y="19483"/>
                </a:lnTo>
                <a:cubicBezTo>
                  <a:pt x="1408" y="19497"/>
                  <a:pt x="1380" y="19512"/>
                  <a:pt x="1351" y="19512"/>
                </a:cubicBezTo>
                <a:lnTo>
                  <a:pt x="1279" y="19526"/>
                </a:lnTo>
                <a:cubicBezTo>
                  <a:pt x="1293" y="19569"/>
                  <a:pt x="1336" y="19598"/>
                  <a:pt x="1351" y="19598"/>
                </a:cubicBezTo>
                <a:cubicBezTo>
                  <a:pt x="1351" y="19597"/>
                  <a:pt x="1351" y="19597"/>
                  <a:pt x="1351" y="19597"/>
                </a:cubicBezTo>
                <a:cubicBezTo>
                  <a:pt x="1356" y="19597"/>
                  <a:pt x="1409" y="19745"/>
                  <a:pt x="1423" y="19813"/>
                </a:cubicBezTo>
                <a:cubicBezTo>
                  <a:pt x="1429" y="19850"/>
                  <a:pt x="1435" y="19882"/>
                  <a:pt x="1438" y="19905"/>
                </a:cubicBezTo>
                <a:lnTo>
                  <a:pt x="1438" y="19905"/>
                </a:lnTo>
                <a:lnTo>
                  <a:pt x="1451" y="19871"/>
                </a:lnTo>
                <a:lnTo>
                  <a:pt x="1466" y="19813"/>
                </a:lnTo>
                <a:cubicBezTo>
                  <a:pt x="1509" y="19770"/>
                  <a:pt x="1566" y="19742"/>
                  <a:pt x="1581" y="19742"/>
                </a:cubicBezTo>
                <a:lnTo>
                  <a:pt x="1581" y="19756"/>
                </a:lnTo>
                <a:lnTo>
                  <a:pt x="1595" y="19770"/>
                </a:lnTo>
                <a:cubicBezTo>
                  <a:pt x="1581" y="19785"/>
                  <a:pt x="1509" y="19900"/>
                  <a:pt x="1494" y="19914"/>
                </a:cubicBezTo>
                <a:cubicBezTo>
                  <a:pt x="1490" y="19924"/>
                  <a:pt x="1482" y="19928"/>
                  <a:pt x="1472" y="19928"/>
                </a:cubicBezTo>
                <a:cubicBezTo>
                  <a:pt x="1462" y="19928"/>
                  <a:pt x="1450" y="19923"/>
                  <a:pt x="1438" y="19912"/>
                </a:cubicBezTo>
                <a:lnTo>
                  <a:pt x="1438" y="19912"/>
                </a:lnTo>
                <a:cubicBezTo>
                  <a:pt x="1440" y="19933"/>
                  <a:pt x="1439" y="19945"/>
                  <a:pt x="1430" y="19945"/>
                </a:cubicBezTo>
                <a:cubicBezTo>
                  <a:pt x="1428" y="19945"/>
                  <a:pt x="1426" y="19944"/>
                  <a:pt x="1423" y="19943"/>
                </a:cubicBezTo>
                <a:lnTo>
                  <a:pt x="1436" y="19910"/>
                </a:lnTo>
                <a:lnTo>
                  <a:pt x="1436" y="19910"/>
                </a:lnTo>
                <a:cubicBezTo>
                  <a:pt x="1437" y="19911"/>
                  <a:pt x="1438" y="19912"/>
                  <a:pt x="1438" y="19912"/>
                </a:cubicBezTo>
                <a:lnTo>
                  <a:pt x="1438" y="19912"/>
                </a:lnTo>
                <a:cubicBezTo>
                  <a:pt x="1438" y="19910"/>
                  <a:pt x="1438" y="19908"/>
                  <a:pt x="1438" y="19905"/>
                </a:cubicBezTo>
                <a:lnTo>
                  <a:pt x="1438" y="19905"/>
                </a:lnTo>
                <a:lnTo>
                  <a:pt x="1436" y="19910"/>
                </a:lnTo>
                <a:lnTo>
                  <a:pt x="1436" y="19910"/>
                </a:lnTo>
                <a:cubicBezTo>
                  <a:pt x="1426" y="19900"/>
                  <a:pt x="1417" y="19887"/>
                  <a:pt x="1408" y="19871"/>
                </a:cubicBezTo>
                <a:lnTo>
                  <a:pt x="1408" y="19885"/>
                </a:lnTo>
                <a:lnTo>
                  <a:pt x="1394" y="19957"/>
                </a:lnTo>
                <a:cubicBezTo>
                  <a:pt x="1437" y="20043"/>
                  <a:pt x="1466" y="20201"/>
                  <a:pt x="1423" y="20230"/>
                </a:cubicBezTo>
                <a:cubicBezTo>
                  <a:pt x="1387" y="20253"/>
                  <a:pt x="1352" y="20277"/>
                  <a:pt x="1333" y="20277"/>
                </a:cubicBezTo>
                <a:cubicBezTo>
                  <a:pt x="1328" y="20277"/>
                  <a:pt x="1325" y="20276"/>
                  <a:pt x="1322" y="20273"/>
                </a:cubicBezTo>
                <a:lnTo>
                  <a:pt x="1308" y="20259"/>
                </a:lnTo>
                <a:cubicBezTo>
                  <a:pt x="1308" y="20244"/>
                  <a:pt x="1308" y="20230"/>
                  <a:pt x="1308" y="20216"/>
                </a:cubicBezTo>
                <a:cubicBezTo>
                  <a:pt x="1308" y="20201"/>
                  <a:pt x="1279" y="20201"/>
                  <a:pt x="1265" y="20201"/>
                </a:cubicBezTo>
                <a:cubicBezTo>
                  <a:pt x="1265" y="20201"/>
                  <a:pt x="1250" y="20216"/>
                  <a:pt x="1250" y="20230"/>
                </a:cubicBezTo>
                <a:lnTo>
                  <a:pt x="1250" y="20259"/>
                </a:lnTo>
                <a:cubicBezTo>
                  <a:pt x="1265" y="20288"/>
                  <a:pt x="1308" y="20316"/>
                  <a:pt x="1365" y="20316"/>
                </a:cubicBezTo>
                <a:lnTo>
                  <a:pt x="1394" y="20331"/>
                </a:lnTo>
                <a:cubicBezTo>
                  <a:pt x="1408" y="20331"/>
                  <a:pt x="1423" y="20345"/>
                  <a:pt x="1437" y="20359"/>
                </a:cubicBezTo>
                <a:cubicBezTo>
                  <a:pt x="1437" y="20374"/>
                  <a:pt x="1451" y="20374"/>
                  <a:pt x="1466" y="20374"/>
                </a:cubicBezTo>
                <a:cubicBezTo>
                  <a:pt x="1473" y="20367"/>
                  <a:pt x="1480" y="20359"/>
                  <a:pt x="1485" y="20359"/>
                </a:cubicBezTo>
                <a:cubicBezTo>
                  <a:pt x="1491" y="20359"/>
                  <a:pt x="1494" y="20367"/>
                  <a:pt x="1494" y="20388"/>
                </a:cubicBezTo>
                <a:lnTo>
                  <a:pt x="1494" y="20402"/>
                </a:lnTo>
                <a:cubicBezTo>
                  <a:pt x="1480" y="20402"/>
                  <a:pt x="1380" y="20402"/>
                  <a:pt x="1336" y="20388"/>
                </a:cubicBezTo>
                <a:cubicBezTo>
                  <a:pt x="1308" y="20374"/>
                  <a:pt x="1279" y="20359"/>
                  <a:pt x="1279" y="20345"/>
                </a:cubicBezTo>
                <a:cubicBezTo>
                  <a:pt x="1279" y="20341"/>
                  <a:pt x="1275" y="20339"/>
                  <a:pt x="1270" y="20339"/>
                </a:cubicBezTo>
                <a:cubicBezTo>
                  <a:pt x="1256" y="20339"/>
                  <a:pt x="1232" y="20349"/>
                  <a:pt x="1221" y="20359"/>
                </a:cubicBezTo>
                <a:cubicBezTo>
                  <a:pt x="1193" y="20359"/>
                  <a:pt x="1221" y="20417"/>
                  <a:pt x="1250" y="20417"/>
                </a:cubicBezTo>
                <a:cubicBezTo>
                  <a:pt x="1265" y="20417"/>
                  <a:pt x="1293" y="20431"/>
                  <a:pt x="1308" y="20446"/>
                </a:cubicBezTo>
                <a:lnTo>
                  <a:pt x="1308" y="20460"/>
                </a:lnTo>
                <a:cubicBezTo>
                  <a:pt x="1308" y="20460"/>
                  <a:pt x="1293" y="20474"/>
                  <a:pt x="1279" y="20489"/>
                </a:cubicBezTo>
                <a:lnTo>
                  <a:pt x="1265" y="20489"/>
                </a:lnTo>
                <a:cubicBezTo>
                  <a:pt x="1236" y="20489"/>
                  <a:pt x="1207" y="20503"/>
                  <a:pt x="1207" y="20503"/>
                </a:cubicBezTo>
                <a:cubicBezTo>
                  <a:pt x="1207" y="20517"/>
                  <a:pt x="1265" y="20532"/>
                  <a:pt x="1279" y="20532"/>
                </a:cubicBezTo>
                <a:cubicBezTo>
                  <a:pt x="1281" y="20533"/>
                  <a:pt x="1284" y="20533"/>
                  <a:pt x="1286" y="20533"/>
                </a:cubicBezTo>
                <a:cubicBezTo>
                  <a:pt x="1316" y="20533"/>
                  <a:pt x="1367" y="20460"/>
                  <a:pt x="1394" y="20460"/>
                </a:cubicBezTo>
                <a:cubicBezTo>
                  <a:pt x="1437" y="20460"/>
                  <a:pt x="1451" y="20503"/>
                  <a:pt x="1451" y="20532"/>
                </a:cubicBezTo>
                <a:cubicBezTo>
                  <a:pt x="1451" y="20546"/>
                  <a:pt x="1466" y="20560"/>
                  <a:pt x="1494" y="20560"/>
                </a:cubicBezTo>
                <a:lnTo>
                  <a:pt x="1494" y="20604"/>
                </a:lnTo>
                <a:cubicBezTo>
                  <a:pt x="1494" y="20604"/>
                  <a:pt x="1494" y="20618"/>
                  <a:pt x="1494" y="20632"/>
                </a:cubicBezTo>
                <a:cubicBezTo>
                  <a:pt x="1494" y="20675"/>
                  <a:pt x="1466" y="20704"/>
                  <a:pt x="1494" y="20747"/>
                </a:cubicBezTo>
                <a:cubicBezTo>
                  <a:pt x="1509" y="20762"/>
                  <a:pt x="1480" y="20790"/>
                  <a:pt x="1480" y="20805"/>
                </a:cubicBezTo>
                <a:cubicBezTo>
                  <a:pt x="1480" y="20833"/>
                  <a:pt x="1423" y="20833"/>
                  <a:pt x="1451" y="20877"/>
                </a:cubicBezTo>
                <a:lnTo>
                  <a:pt x="1466" y="20891"/>
                </a:lnTo>
                <a:cubicBezTo>
                  <a:pt x="1451" y="20934"/>
                  <a:pt x="1480" y="20963"/>
                  <a:pt x="1523" y="20963"/>
                </a:cubicBezTo>
                <a:lnTo>
                  <a:pt x="1523" y="20977"/>
                </a:lnTo>
                <a:lnTo>
                  <a:pt x="1523" y="21063"/>
                </a:lnTo>
                <a:cubicBezTo>
                  <a:pt x="1523" y="21126"/>
                  <a:pt x="1469" y="21166"/>
                  <a:pt x="1440" y="21166"/>
                </a:cubicBezTo>
                <a:cubicBezTo>
                  <a:pt x="1430" y="21166"/>
                  <a:pt x="1423" y="21161"/>
                  <a:pt x="1423" y="21150"/>
                </a:cubicBezTo>
                <a:cubicBezTo>
                  <a:pt x="1418" y="21135"/>
                  <a:pt x="1415" y="21129"/>
                  <a:pt x="1413" y="21129"/>
                </a:cubicBezTo>
                <a:lnTo>
                  <a:pt x="1413" y="21129"/>
                </a:lnTo>
                <a:cubicBezTo>
                  <a:pt x="1410" y="21129"/>
                  <a:pt x="1413" y="21154"/>
                  <a:pt x="1423" y="21193"/>
                </a:cubicBezTo>
                <a:lnTo>
                  <a:pt x="1437" y="21250"/>
                </a:lnTo>
                <a:lnTo>
                  <a:pt x="1466" y="21336"/>
                </a:lnTo>
                <a:cubicBezTo>
                  <a:pt x="1509" y="21423"/>
                  <a:pt x="1538" y="21480"/>
                  <a:pt x="1509" y="21480"/>
                </a:cubicBezTo>
                <a:lnTo>
                  <a:pt x="1494" y="21480"/>
                </a:lnTo>
                <a:cubicBezTo>
                  <a:pt x="1466" y="21480"/>
                  <a:pt x="1451" y="21509"/>
                  <a:pt x="1466" y="21537"/>
                </a:cubicBezTo>
                <a:cubicBezTo>
                  <a:pt x="1480" y="21566"/>
                  <a:pt x="1538" y="21537"/>
                  <a:pt x="1523" y="21595"/>
                </a:cubicBezTo>
                <a:lnTo>
                  <a:pt x="1523" y="21609"/>
                </a:lnTo>
                <a:cubicBezTo>
                  <a:pt x="1535" y="21645"/>
                  <a:pt x="1488" y="21670"/>
                  <a:pt x="1464" y="21670"/>
                </a:cubicBezTo>
                <a:cubicBezTo>
                  <a:pt x="1458" y="21670"/>
                  <a:pt x="1454" y="21669"/>
                  <a:pt x="1451" y="21667"/>
                </a:cubicBezTo>
                <a:cubicBezTo>
                  <a:pt x="1423" y="21652"/>
                  <a:pt x="1408" y="21624"/>
                  <a:pt x="1423" y="21609"/>
                </a:cubicBezTo>
                <a:lnTo>
                  <a:pt x="1437" y="21595"/>
                </a:lnTo>
                <a:lnTo>
                  <a:pt x="1437" y="21581"/>
                </a:lnTo>
                <a:cubicBezTo>
                  <a:pt x="1437" y="21576"/>
                  <a:pt x="1429" y="21574"/>
                  <a:pt x="1418" y="21574"/>
                </a:cubicBezTo>
                <a:cubicBezTo>
                  <a:pt x="1395" y="21574"/>
                  <a:pt x="1360" y="21581"/>
                  <a:pt x="1351" y="21581"/>
                </a:cubicBezTo>
                <a:cubicBezTo>
                  <a:pt x="1322" y="21581"/>
                  <a:pt x="1351" y="21652"/>
                  <a:pt x="1365" y="21667"/>
                </a:cubicBezTo>
                <a:cubicBezTo>
                  <a:pt x="1394" y="21681"/>
                  <a:pt x="1293" y="21724"/>
                  <a:pt x="1293" y="21753"/>
                </a:cubicBezTo>
                <a:cubicBezTo>
                  <a:pt x="1279" y="21796"/>
                  <a:pt x="1351" y="21897"/>
                  <a:pt x="1394" y="21911"/>
                </a:cubicBezTo>
                <a:cubicBezTo>
                  <a:pt x="1423" y="21940"/>
                  <a:pt x="1394" y="21968"/>
                  <a:pt x="1336" y="21968"/>
                </a:cubicBezTo>
                <a:lnTo>
                  <a:pt x="1322" y="22026"/>
                </a:lnTo>
                <a:lnTo>
                  <a:pt x="1308" y="22055"/>
                </a:lnTo>
                <a:cubicBezTo>
                  <a:pt x="1308" y="22083"/>
                  <a:pt x="1351" y="22127"/>
                  <a:pt x="1365" y="22127"/>
                </a:cubicBezTo>
                <a:cubicBezTo>
                  <a:pt x="1380" y="22127"/>
                  <a:pt x="1408" y="22083"/>
                  <a:pt x="1408" y="22055"/>
                </a:cubicBezTo>
                <a:cubicBezTo>
                  <a:pt x="1408" y="22047"/>
                  <a:pt x="1426" y="22044"/>
                  <a:pt x="1448" y="22044"/>
                </a:cubicBezTo>
                <a:cubicBezTo>
                  <a:pt x="1469" y="22044"/>
                  <a:pt x="1494" y="22047"/>
                  <a:pt x="1509" y="22055"/>
                </a:cubicBezTo>
                <a:cubicBezTo>
                  <a:pt x="1538" y="22069"/>
                  <a:pt x="1566" y="22141"/>
                  <a:pt x="1566" y="22170"/>
                </a:cubicBezTo>
                <a:cubicBezTo>
                  <a:pt x="1566" y="22198"/>
                  <a:pt x="1538" y="22241"/>
                  <a:pt x="1509" y="22270"/>
                </a:cubicBezTo>
                <a:lnTo>
                  <a:pt x="1523" y="22328"/>
                </a:lnTo>
                <a:lnTo>
                  <a:pt x="1538" y="22342"/>
                </a:lnTo>
                <a:cubicBezTo>
                  <a:pt x="1538" y="22356"/>
                  <a:pt x="1541" y="22364"/>
                  <a:pt x="1548" y="22364"/>
                </a:cubicBezTo>
                <a:cubicBezTo>
                  <a:pt x="1555" y="22364"/>
                  <a:pt x="1566" y="22356"/>
                  <a:pt x="1581" y="22342"/>
                </a:cubicBezTo>
                <a:lnTo>
                  <a:pt x="1595" y="22342"/>
                </a:lnTo>
                <a:lnTo>
                  <a:pt x="1652" y="22356"/>
                </a:lnTo>
                <a:cubicBezTo>
                  <a:pt x="1638" y="22414"/>
                  <a:pt x="1581" y="22457"/>
                  <a:pt x="1566" y="22457"/>
                </a:cubicBezTo>
                <a:cubicBezTo>
                  <a:pt x="1552" y="22457"/>
                  <a:pt x="1566" y="22514"/>
                  <a:pt x="1595" y="22572"/>
                </a:cubicBezTo>
                <a:lnTo>
                  <a:pt x="1581" y="22629"/>
                </a:lnTo>
                <a:lnTo>
                  <a:pt x="1581" y="22716"/>
                </a:lnTo>
                <a:cubicBezTo>
                  <a:pt x="1652" y="22744"/>
                  <a:pt x="1638" y="22859"/>
                  <a:pt x="1624" y="22902"/>
                </a:cubicBezTo>
                <a:cubicBezTo>
                  <a:pt x="1595" y="22931"/>
                  <a:pt x="1566" y="22989"/>
                  <a:pt x="1566" y="23003"/>
                </a:cubicBezTo>
                <a:cubicBezTo>
                  <a:pt x="1566" y="23003"/>
                  <a:pt x="1581" y="23046"/>
                  <a:pt x="1609" y="23075"/>
                </a:cubicBezTo>
                <a:lnTo>
                  <a:pt x="1609" y="23132"/>
                </a:lnTo>
                <a:cubicBezTo>
                  <a:pt x="1609" y="23132"/>
                  <a:pt x="1638" y="23147"/>
                  <a:pt x="1652" y="23147"/>
                </a:cubicBezTo>
                <a:cubicBezTo>
                  <a:pt x="1710" y="23147"/>
                  <a:pt x="1710" y="23147"/>
                  <a:pt x="1696" y="23204"/>
                </a:cubicBezTo>
                <a:cubicBezTo>
                  <a:pt x="1696" y="23218"/>
                  <a:pt x="1681" y="23247"/>
                  <a:pt x="1681" y="23262"/>
                </a:cubicBezTo>
                <a:lnTo>
                  <a:pt x="1739" y="23319"/>
                </a:lnTo>
                <a:cubicBezTo>
                  <a:pt x="1696" y="23348"/>
                  <a:pt x="1681" y="23420"/>
                  <a:pt x="1696" y="23448"/>
                </a:cubicBezTo>
                <a:cubicBezTo>
                  <a:pt x="1696" y="23453"/>
                  <a:pt x="1693" y="23454"/>
                  <a:pt x="1689" y="23454"/>
                </a:cubicBezTo>
                <a:cubicBezTo>
                  <a:pt x="1680" y="23454"/>
                  <a:pt x="1663" y="23444"/>
                  <a:pt x="1652" y="23434"/>
                </a:cubicBezTo>
                <a:cubicBezTo>
                  <a:pt x="1652" y="23433"/>
                  <a:pt x="1651" y="23433"/>
                  <a:pt x="1650" y="23433"/>
                </a:cubicBezTo>
                <a:lnTo>
                  <a:pt x="1650" y="23433"/>
                </a:lnTo>
                <a:cubicBezTo>
                  <a:pt x="1640" y="23433"/>
                  <a:pt x="1653" y="23520"/>
                  <a:pt x="1667" y="23520"/>
                </a:cubicBezTo>
                <a:cubicBezTo>
                  <a:pt x="1681" y="23534"/>
                  <a:pt x="1710" y="23563"/>
                  <a:pt x="1710" y="23578"/>
                </a:cubicBezTo>
                <a:cubicBezTo>
                  <a:pt x="1710" y="23592"/>
                  <a:pt x="1681" y="23606"/>
                  <a:pt x="1667" y="23621"/>
                </a:cubicBezTo>
                <a:cubicBezTo>
                  <a:pt x="1667" y="23621"/>
                  <a:pt x="1681" y="23649"/>
                  <a:pt x="1696" y="23664"/>
                </a:cubicBezTo>
                <a:cubicBezTo>
                  <a:pt x="1710" y="23664"/>
                  <a:pt x="1739" y="23693"/>
                  <a:pt x="1767" y="23707"/>
                </a:cubicBezTo>
                <a:lnTo>
                  <a:pt x="1724" y="23736"/>
                </a:lnTo>
                <a:cubicBezTo>
                  <a:pt x="1696" y="23764"/>
                  <a:pt x="1652" y="23793"/>
                  <a:pt x="1652" y="23807"/>
                </a:cubicBezTo>
                <a:cubicBezTo>
                  <a:pt x="1667" y="23851"/>
                  <a:pt x="1696" y="23879"/>
                  <a:pt x="1681" y="23937"/>
                </a:cubicBezTo>
                <a:lnTo>
                  <a:pt x="1681" y="23980"/>
                </a:lnTo>
                <a:cubicBezTo>
                  <a:pt x="1710" y="23980"/>
                  <a:pt x="1739" y="23994"/>
                  <a:pt x="1739" y="24009"/>
                </a:cubicBezTo>
                <a:lnTo>
                  <a:pt x="1739" y="24023"/>
                </a:lnTo>
                <a:cubicBezTo>
                  <a:pt x="1710" y="24066"/>
                  <a:pt x="1681" y="24066"/>
                  <a:pt x="1638" y="24066"/>
                </a:cubicBezTo>
                <a:cubicBezTo>
                  <a:pt x="1624" y="24080"/>
                  <a:pt x="1681" y="24095"/>
                  <a:pt x="1710" y="24095"/>
                </a:cubicBezTo>
                <a:cubicBezTo>
                  <a:pt x="1739" y="24095"/>
                  <a:pt x="1739" y="24167"/>
                  <a:pt x="1724" y="24195"/>
                </a:cubicBezTo>
                <a:cubicBezTo>
                  <a:pt x="1724" y="24224"/>
                  <a:pt x="1767" y="24325"/>
                  <a:pt x="1739" y="24339"/>
                </a:cubicBezTo>
                <a:cubicBezTo>
                  <a:pt x="1710" y="24353"/>
                  <a:pt x="1710" y="24397"/>
                  <a:pt x="1724" y="24411"/>
                </a:cubicBezTo>
                <a:cubicBezTo>
                  <a:pt x="1739" y="24411"/>
                  <a:pt x="1739" y="24382"/>
                  <a:pt x="1739" y="24353"/>
                </a:cubicBezTo>
                <a:lnTo>
                  <a:pt x="1811" y="24353"/>
                </a:lnTo>
                <a:cubicBezTo>
                  <a:pt x="1825" y="24368"/>
                  <a:pt x="1868" y="24382"/>
                  <a:pt x="1882" y="24382"/>
                </a:cubicBezTo>
                <a:cubicBezTo>
                  <a:pt x="1897" y="24382"/>
                  <a:pt x="1897" y="24368"/>
                  <a:pt x="1897" y="24339"/>
                </a:cubicBezTo>
                <a:lnTo>
                  <a:pt x="1897" y="24325"/>
                </a:lnTo>
                <a:lnTo>
                  <a:pt x="1897" y="24282"/>
                </a:lnTo>
                <a:cubicBezTo>
                  <a:pt x="1868" y="24238"/>
                  <a:pt x="1868" y="24181"/>
                  <a:pt x="1897" y="24138"/>
                </a:cubicBezTo>
                <a:lnTo>
                  <a:pt x="1925" y="24095"/>
                </a:lnTo>
                <a:lnTo>
                  <a:pt x="1954" y="24095"/>
                </a:lnTo>
                <a:cubicBezTo>
                  <a:pt x="1954" y="24095"/>
                  <a:pt x="1969" y="24109"/>
                  <a:pt x="1969" y="24124"/>
                </a:cubicBezTo>
                <a:cubicBezTo>
                  <a:pt x="1954" y="24152"/>
                  <a:pt x="1940" y="24181"/>
                  <a:pt x="1940" y="24210"/>
                </a:cubicBezTo>
                <a:lnTo>
                  <a:pt x="1940" y="24224"/>
                </a:lnTo>
                <a:cubicBezTo>
                  <a:pt x="1940" y="24253"/>
                  <a:pt x="1954" y="24310"/>
                  <a:pt x="1969" y="24339"/>
                </a:cubicBezTo>
                <a:lnTo>
                  <a:pt x="1969" y="24368"/>
                </a:lnTo>
                <a:lnTo>
                  <a:pt x="1940" y="24511"/>
                </a:lnTo>
                <a:cubicBezTo>
                  <a:pt x="1954" y="24670"/>
                  <a:pt x="1983" y="24813"/>
                  <a:pt x="1983" y="24842"/>
                </a:cubicBezTo>
                <a:lnTo>
                  <a:pt x="1983" y="24871"/>
                </a:lnTo>
                <a:lnTo>
                  <a:pt x="1983" y="24928"/>
                </a:lnTo>
                <a:cubicBezTo>
                  <a:pt x="1983" y="24986"/>
                  <a:pt x="2040" y="25029"/>
                  <a:pt x="2069" y="25043"/>
                </a:cubicBezTo>
                <a:cubicBezTo>
                  <a:pt x="2083" y="25043"/>
                  <a:pt x="2069" y="25072"/>
                  <a:pt x="2026" y="25115"/>
                </a:cubicBezTo>
                <a:cubicBezTo>
                  <a:pt x="2012" y="25144"/>
                  <a:pt x="1997" y="25158"/>
                  <a:pt x="2012" y="25201"/>
                </a:cubicBezTo>
                <a:lnTo>
                  <a:pt x="2026" y="25230"/>
                </a:lnTo>
                <a:cubicBezTo>
                  <a:pt x="2004" y="25274"/>
                  <a:pt x="1965" y="25292"/>
                  <a:pt x="1935" y="25292"/>
                </a:cubicBezTo>
                <a:cubicBezTo>
                  <a:pt x="1926" y="25292"/>
                  <a:pt x="1918" y="25291"/>
                  <a:pt x="1911" y="25287"/>
                </a:cubicBezTo>
                <a:lnTo>
                  <a:pt x="1911" y="25244"/>
                </a:lnTo>
                <a:lnTo>
                  <a:pt x="1911" y="25230"/>
                </a:lnTo>
                <a:lnTo>
                  <a:pt x="1854" y="25230"/>
                </a:lnTo>
                <a:lnTo>
                  <a:pt x="1839" y="25244"/>
                </a:lnTo>
                <a:cubicBezTo>
                  <a:pt x="1839" y="25244"/>
                  <a:pt x="1839" y="25259"/>
                  <a:pt x="1839" y="25273"/>
                </a:cubicBezTo>
                <a:cubicBezTo>
                  <a:pt x="1839" y="25302"/>
                  <a:pt x="1854" y="25345"/>
                  <a:pt x="1868" y="25359"/>
                </a:cubicBezTo>
                <a:lnTo>
                  <a:pt x="1868" y="25374"/>
                </a:lnTo>
                <a:cubicBezTo>
                  <a:pt x="1868" y="25402"/>
                  <a:pt x="1839" y="25431"/>
                  <a:pt x="1811" y="25445"/>
                </a:cubicBezTo>
                <a:lnTo>
                  <a:pt x="1811" y="25474"/>
                </a:lnTo>
                <a:lnTo>
                  <a:pt x="1811" y="25517"/>
                </a:lnTo>
                <a:cubicBezTo>
                  <a:pt x="1811" y="25560"/>
                  <a:pt x="1868" y="25632"/>
                  <a:pt x="1897" y="25646"/>
                </a:cubicBezTo>
                <a:cubicBezTo>
                  <a:pt x="1899" y="25649"/>
                  <a:pt x="1903" y="25650"/>
                  <a:pt x="1908" y="25650"/>
                </a:cubicBezTo>
                <a:cubicBezTo>
                  <a:pt x="1926" y="25650"/>
                  <a:pt x="1954" y="25629"/>
                  <a:pt x="1954" y="25618"/>
                </a:cubicBezTo>
                <a:cubicBezTo>
                  <a:pt x="1954" y="25603"/>
                  <a:pt x="1940" y="25560"/>
                  <a:pt x="1940" y="25546"/>
                </a:cubicBezTo>
                <a:cubicBezTo>
                  <a:pt x="1940" y="25546"/>
                  <a:pt x="1925" y="25503"/>
                  <a:pt x="1925" y="25460"/>
                </a:cubicBezTo>
                <a:lnTo>
                  <a:pt x="1911" y="25431"/>
                </a:lnTo>
                <a:lnTo>
                  <a:pt x="1911" y="25417"/>
                </a:lnTo>
                <a:cubicBezTo>
                  <a:pt x="1911" y="25402"/>
                  <a:pt x="1954" y="25388"/>
                  <a:pt x="1969" y="25388"/>
                </a:cubicBezTo>
                <a:cubicBezTo>
                  <a:pt x="1983" y="25388"/>
                  <a:pt x="1997" y="25517"/>
                  <a:pt x="1997" y="25575"/>
                </a:cubicBezTo>
                <a:cubicBezTo>
                  <a:pt x="1997" y="25618"/>
                  <a:pt x="1997" y="25675"/>
                  <a:pt x="2012" y="25690"/>
                </a:cubicBezTo>
                <a:cubicBezTo>
                  <a:pt x="2012" y="25704"/>
                  <a:pt x="2040" y="25761"/>
                  <a:pt x="2040" y="25790"/>
                </a:cubicBezTo>
                <a:cubicBezTo>
                  <a:pt x="2031" y="25800"/>
                  <a:pt x="1981" y="25823"/>
                  <a:pt x="1950" y="25823"/>
                </a:cubicBezTo>
                <a:cubicBezTo>
                  <a:pt x="1936" y="25823"/>
                  <a:pt x="1925" y="25818"/>
                  <a:pt x="1925" y="25805"/>
                </a:cubicBezTo>
                <a:cubicBezTo>
                  <a:pt x="1925" y="25789"/>
                  <a:pt x="1912" y="25777"/>
                  <a:pt x="1894" y="25777"/>
                </a:cubicBezTo>
                <a:cubicBezTo>
                  <a:pt x="1878" y="25777"/>
                  <a:pt x="1859" y="25785"/>
                  <a:pt x="1839" y="25805"/>
                </a:cubicBezTo>
                <a:lnTo>
                  <a:pt x="1811" y="25833"/>
                </a:lnTo>
                <a:lnTo>
                  <a:pt x="1811" y="25876"/>
                </a:lnTo>
                <a:cubicBezTo>
                  <a:pt x="1829" y="25904"/>
                  <a:pt x="1853" y="25914"/>
                  <a:pt x="1872" y="25914"/>
                </a:cubicBezTo>
                <a:cubicBezTo>
                  <a:pt x="1882" y="25914"/>
                  <a:pt x="1891" y="25910"/>
                  <a:pt x="1897" y="25905"/>
                </a:cubicBezTo>
                <a:cubicBezTo>
                  <a:pt x="1897" y="25898"/>
                  <a:pt x="1915" y="25894"/>
                  <a:pt x="1936" y="25894"/>
                </a:cubicBezTo>
                <a:cubicBezTo>
                  <a:pt x="1958" y="25894"/>
                  <a:pt x="1983" y="25898"/>
                  <a:pt x="1997" y="25905"/>
                </a:cubicBezTo>
                <a:cubicBezTo>
                  <a:pt x="2012" y="25905"/>
                  <a:pt x="2040" y="25977"/>
                  <a:pt x="2055" y="26063"/>
                </a:cubicBezTo>
                <a:lnTo>
                  <a:pt x="2026" y="26106"/>
                </a:lnTo>
                <a:lnTo>
                  <a:pt x="1969" y="26192"/>
                </a:lnTo>
                <a:cubicBezTo>
                  <a:pt x="2012" y="26250"/>
                  <a:pt x="2026" y="26336"/>
                  <a:pt x="1997" y="26365"/>
                </a:cubicBezTo>
                <a:lnTo>
                  <a:pt x="2012" y="26394"/>
                </a:lnTo>
                <a:lnTo>
                  <a:pt x="2012" y="26422"/>
                </a:lnTo>
                <a:cubicBezTo>
                  <a:pt x="2055" y="26451"/>
                  <a:pt x="2040" y="26509"/>
                  <a:pt x="2012" y="26523"/>
                </a:cubicBezTo>
                <a:cubicBezTo>
                  <a:pt x="2007" y="26527"/>
                  <a:pt x="2002" y="26529"/>
                  <a:pt x="1996" y="26529"/>
                </a:cubicBezTo>
                <a:cubicBezTo>
                  <a:pt x="1983" y="26529"/>
                  <a:pt x="1969" y="26519"/>
                  <a:pt x="1969" y="26509"/>
                </a:cubicBezTo>
                <a:cubicBezTo>
                  <a:pt x="1969" y="26509"/>
                  <a:pt x="2005" y="26435"/>
                  <a:pt x="1988" y="26435"/>
                </a:cubicBezTo>
                <a:cubicBezTo>
                  <a:pt x="1987" y="26435"/>
                  <a:pt x="1985" y="26436"/>
                  <a:pt x="1983" y="26437"/>
                </a:cubicBezTo>
                <a:cubicBezTo>
                  <a:pt x="1954" y="26451"/>
                  <a:pt x="1925" y="26509"/>
                  <a:pt x="1911" y="26537"/>
                </a:cubicBezTo>
                <a:cubicBezTo>
                  <a:pt x="1911" y="26549"/>
                  <a:pt x="1977" y="26570"/>
                  <a:pt x="2025" y="26570"/>
                </a:cubicBezTo>
                <a:cubicBezTo>
                  <a:pt x="2036" y="26570"/>
                  <a:pt x="2047" y="26569"/>
                  <a:pt x="2055" y="26566"/>
                </a:cubicBezTo>
                <a:cubicBezTo>
                  <a:pt x="2058" y="26565"/>
                  <a:pt x="2061" y="26564"/>
                  <a:pt x="2064" y="26564"/>
                </a:cubicBezTo>
                <a:cubicBezTo>
                  <a:pt x="2100" y="26564"/>
                  <a:pt x="2111" y="26640"/>
                  <a:pt x="2098" y="26667"/>
                </a:cubicBezTo>
                <a:cubicBezTo>
                  <a:pt x="2069" y="26695"/>
                  <a:pt x="2055" y="26724"/>
                  <a:pt x="2040" y="26738"/>
                </a:cubicBezTo>
                <a:lnTo>
                  <a:pt x="2040" y="26753"/>
                </a:lnTo>
                <a:lnTo>
                  <a:pt x="2026" y="26781"/>
                </a:lnTo>
                <a:cubicBezTo>
                  <a:pt x="2026" y="26798"/>
                  <a:pt x="2022" y="26804"/>
                  <a:pt x="2016" y="26804"/>
                </a:cubicBezTo>
                <a:cubicBezTo>
                  <a:pt x="2008" y="26804"/>
                  <a:pt x="1997" y="26790"/>
                  <a:pt x="1997" y="26781"/>
                </a:cubicBezTo>
                <a:cubicBezTo>
                  <a:pt x="1996" y="26780"/>
                  <a:pt x="1995" y="26780"/>
                  <a:pt x="1994" y="26780"/>
                </a:cubicBezTo>
                <a:cubicBezTo>
                  <a:pt x="1983" y="26780"/>
                  <a:pt x="1983" y="26842"/>
                  <a:pt x="1983" y="26868"/>
                </a:cubicBezTo>
                <a:cubicBezTo>
                  <a:pt x="1983" y="26878"/>
                  <a:pt x="1990" y="26888"/>
                  <a:pt x="1999" y="26888"/>
                </a:cubicBezTo>
                <a:cubicBezTo>
                  <a:pt x="2003" y="26888"/>
                  <a:pt x="2007" y="26886"/>
                  <a:pt x="2012" y="26882"/>
                </a:cubicBezTo>
                <a:lnTo>
                  <a:pt x="2026" y="26882"/>
                </a:lnTo>
                <a:cubicBezTo>
                  <a:pt x="2040" y="26896"/>
                  <a:pt x="2055" y="26925"/>
                  <a:pt x="2055" y="26925"/>
                </a:cubicBezTo>
                <a:lnTo>
                  <a:pt x="2026" y="26954"/>
                </a:lnTo>
                <a:cubicBezTo>
                  <a:pt x="1997" y="26983"/>
                  <a:pt x="1997" y="27054"/>
                  <a:pt x="2012" y="27069"/>
                </a:cubicBezTo>
                <a:cubicBezTo>
                  <a:pt x="2026" y="27083"/>
                  <a:pt x="1997" y="27198"/>
                  <a:pt x="2012" y="27227"/>
                </a:cubicBezTo>
                <a:cubicBezTo>
                  <a:pt x="2026" y="27256"/>
                  <a:pt x="2098" y="27299"/>
                  <a:pt x="2112" y="27313"/>
                </a:cubicBezTo>
                <a:cubicBezTo>
                  <a:pt x="2141" y="27313"/>
                  <a:pt x="2069" y="27399"/>
                  <a:pt x="2055" y="27428"/>
                </a:cubicBezTo>
                <a:cubicBezTo>
                  <a:pt x="2026" y="27442"/>
                  <a:pt x="2026" y="27572"/>
                  <a:pt x="2040" y="27615"/>
                </a:cubicBezTo>
                <a:cubicBezTo>
                  <a:pt x="2055" y="27644"/>
                  <a:pt x="2055" y="27730"/>
                  <a:pt x="2055" y="27802"/>
                </a:cubicBezTo>
                <a:lnTo>
                  <a:pt x="2069" y="27859"/>
                </a:lnTo>
                <a:lnTo>
                  <a:pt x="2069" y="27888"/>
                </a:lnTo>
                <a:cubicBezTo>
                  <a:pt x="2055" y="27902"/>
                  <a:pt x="2083" y="27931"/>
                  <a:pt x="2098" y="27945"/>
                </a:cubicBezTo>
                <a:cubicBezTo>
                  <a:pt x="2127" y="27945"/>
                  <a:pt x="2112" y="27974"/>
                  <a:pt x="2098" y="28017"/>
                </a:cubicBezTo>
                <a:lnTo>
                  <a:pt x="2083" y="28060"/>
                </a:lnTo>
                <a:cubicBezTo>
                  <a:pt x="2083" y="28089"/>
                  <a:pt x="2012" y="28089"/>
                  <a:pt x="2055" y="28146"/>
                </a:cubicBezTo>
                <a:cubicBezTo>
                  <a:pt x="2083" y="28161"/>
                  <a:pt x="2083" y="28218"/>
                  <a:pt x="2083" y="28247"/>
                </a:cubicBezTo>
                <a:cubicBezTo>
                  <a:pt x="2083" y="28247"/>
                  <a:pt x="2083" y="28261"/>
                  <a:pt x="2083" y="28261"/>
                </a:cubicBezTo>
                <a:cubicBezTo>
                  <a:pt x="2040" y="28319"/>
                  <a:pt x="2083" y="28391"/>
                  <a:pt x="2040" y="28448"/>
                </a:cubicBezTo>
                <a:cubicBezTo>
                  <a:pt x="2026" y="28462"/>
                  <a:pt x="2055" y="28491"/>
                  <a:pt x="2069" y="28520"/>
                </a:cubicBezTo>
                <a:lnTo>
                  <a:pt x="2069" y="28534"/>
                </a:lnTo>
                <a:cubicBezTo>
                  <a:pt x="2055" y="28556"/>
                  <a:pt x="2058" y="28563"/>
                  <a:pt x="2067" y="28563"/>
                </a:cubicBezTo>
                <a:cubicBezTo>
                  <a:pt x="2076" y="28563"/>
                  <a:pt x="2091" y="28556"/>
                  <a:pt x="2098" y="28549"/>
                </a:cubicBezTo>
                <a:cubicBezTo>
                  <a:pt x="2112" y="28549"/>
                  <a:pt x="2170" y="28520"/>
                  <a:pt x="2184" y="28506"/>
                </a:cubicBezTo>
                <a:cubicBezTo>
                  <a:pt x="2198" y="28506"/>
                  <a:pt x="2170" y="28434"/>
                  <a:pt x="2141" y="28405"/>
                </a:cubicBezTo>
                <a:cubicBezTo>
                  <a:pt x="2135" y="28393"/>
                  <a:pt x="2139" y="28388"/>
                  <a:pt x="2147" y="28388"/>
                </a:cubicBezTo>
                <a:cubicBezTo>
                  <a:pt x="2158" y="28388"/>
                  <a:pt x="2176" y="28397"/>
                  <a:pt x="2184" y="28405"/>
                </a:cubicBezTo>
                <a:cubicBezTo>
                  <a:pt x="2198" y="28405"/>
                  <a:pt x="2227" y="28304"/>
                  <a:pt x="2213" y="28290"/>
                </a:cubicBezTo>
                <a:cubicBezTo>
                  <a:pt x="2213" y="28261"/>
                  <a:pt x="2198" y="28189"/>
                  <a:pt x="2198" y="28175"/>
                </a:cubicBezTo>
                <a:cubicBezTo>
                  <a:pt x="2213" y="28161"/>
                  <a:pt x="2256" y="28103"/>
                  <a:pt x="2299" y="28046"/>
                </a:cubicBezTo>
                <a:lnTo>
                  <a:pt x="2356" y="28060"/>
                </a:lnTo>
                <a:lnTo>
                  <a:pt x="2385" y="28075"/>
                </a:lnTo>
                <a:cubicBezTo>
                  <a:pt x="2400" y="28103"/>
                  <a:pt x="2400" y="28132"/>
                  <a:pt x="2371" y="28132"/>
                </a:cubicBezTo>
                <a:cubicBezTo>
                  <a:pt x="2355" y="28128"/>
                  <a:pt x="2342" y="28126"/>
                  <a:pt x="2331" y="28126"/>
                </a:cubicBezTo>
                <a:cubicBezTo>
                  <a:pt x="2300" y="28126"/>
                  <a:pt x="2285" y="28140"/>
                  <a:pt x="2285" y="28161"/>
                </a:cubicBezTo>
                <a:lnTo>
                  <a:pt x="2299" y="28204"/>
                </a:lnTo>
                <a:cubicBezTo>
                  <a:pt x="2299" y="28247"/>
                  <a:pt x="2328" y="28276"/>
                  <a:pt x="2342" y="28276"/>
                </a:cubicBezTo>
                <a:cubicBezTo>
                  <a:pt x="2356" y="28276"/>
                  <a:pt x="2371" y="28261"/>
                  <a:pt x="2371" y="28261"/>
                </a:cubicBezTo>
                <a:lnTo>
                  <a:pt x="2371" y="28276"/>
                </a:lnTo>
                <a:lnTo>
                  <a:pt x="2385" y="28290"/>
                </a:lnTo>
                <a:cubicBezTo>
                  <a:pt x="2385" y="28319"/>
                  <a:pt x="2371" y="28348"/>
                  <a:pt x="2356" y="28348"/>
                </a:cubicBezTo>
                <a:lnTo>
                  <a:pt x="2328" y="28333"/>
                </a:lnTo>
                <a:cubicBezTo>
                  <a:pt x="2313" y="28333"/>
                  <a:pt x="2299" y="28348"/>
                  <a:pt x="2285" y="28362"/>
                </a:cubicBezTo>
                <a:lnTo>
                  <a:pt x="2299" y="28376"/>
                </a:lnTo>
                <a:lnTo>
                  <a:pt x="2313" y="28405"/>
                </a:lnTo>
                <a:cubicBezTo>
                  <a:pt x="2342" y="28419"/>
                  <a:pt x="2313" y="28462"/>
                  <a:pt x="2313" y="28462"/>
                </a:cubicBezTo>
                <a:cubicBezTo>
                  <a:pt x="2299" y="28477"/>
                  <a:pt x="2285" y="28577"/>
                  <a:pt x="2313" y="28620"/>
                </a:cubicBezTo>
                <a:cubicBezTo>
                  <a:pt x="2328" y="28664"/>
                  <a:pt x="2313" y="28707"/>
                  <a:pt x="2299" y="28707"/>
                </a:cubicBezTo>
                <a:cubicBezTo>
                  <a:pt x="2285" y="28721"/>
                  <a:pt x="2328" y="28764"/>
                  <a:pt x="2356" y="28779"/>
                </a:cubicBezTo>
                <a:cubicBezTo>
                  <a:pt x="2371" y="28779"/>
                  <a:pt x="2385" y="28865"/>
                  <a:pt x="2371" y="28893"/>
                </a:cubicBezTo>
                <a:cubicBezTo>
                  <a:pt x="2371" y="28922"/>
                  <a:pt x="2371" y="28951"/>
                  <a:pt x="2371" y="28965"/>
                </a:cubicBezTo>
                <a:lnTo>
                  <a:pt x="2285" y="28951"/>
                </a:lnTo>
                <a:lnTo>
                  <a:pt x="2285" y="28951"/>
                </a:lnTo>
                <a:cubicBezTo>
                  <a:pt x="2285" y="29023"/>
                  <a:pt x="2299" y="29095"/>
                  <a:pt x="2313" y="29095"/>
                </a:cubicBezTo>
                <a:cubicBezTo>
                  <a:pt x="2328" y="29109"/>
                  <a:pt x="2385" y="29123"/>
                  <a:pt x="2443" y="29138"/>
                </a:cubicBezTo>
                <a:lnTo>
                  <a:pt x="2457" y="29166"/>
                </a:lnTo>
                <a:cubicBezTo>
                  <a:pt x="2471" y="29195"/>
                  <a:pt x="2529" y="29224"/>
                  <a:pt x="2486" y="29281"/>
                </a:cubicBezTo>
                <a:lnTo>
                  <a:pt x="2457" y="29296"/>
                </a:lnTo>
                <a:cubicBezTo>
                  <a:pt x="2443" y="29296"/>
                  <a:pt x="2400" y="29296"/>
                  <a:pt x="2371" y="29310"/>
                </a:cubicBezTo>
                <a:lnTo>
                  <a:pt x="2400" y="29353"/>
                </a:lnTo>
                <a:lnTo>
                  <a:pt x="2414" y="29396"/>
                </a:lnTo>
                <a:cubicBezTo>
                  <a:pt x="2428" y="29439"/>
                  <a:pt x="2457" y="29497"/>
                  <a:pt x="2471" y="29511"/>
                </a:cubicBezTo>
                <a:cubicBezTo>
                  <a:pt x="2471" y="29511"/>
                  <a:pt x="2486" y="29497"/>
                  <a:pt x="2500" y="29483"/>
                </a:cubicBezTo>
                <a:lnTo>
                  <a:pt x="2500" y="29468"/>
                </a:lnTo>
                <a:cubicBezTo>
                  <a:pt x="2500" y="29436"/>
                  <a:pt x="2516" y="29420"/>
                  <a:pt x="2537" y="29420"/>
                </a:cubicBezTo>
                <a:cubicBezTo>
                  <a:pt x="2543" y="29420"/>
                  <a:pt x="2550" y="29421"/>
                  <a:pt x="2558" y="29425"/>
                </a:cubicBezTo>
                <a:lnTo>
                  <a:pt x="2615" y="29439"/>
                </a:lnTo>
                <a:cubicBezTo>
                  <a:pt x="2657" y="29448"/>
                  <a:pt x="2732" y="29456"/>
                  <a:pt x="2793" y="29456"/>
                </a:cubicBezTo>
                <a:cubicBezTo>
                  <a:pt x="2838" y="29456"/>
                  <a:pt x="2876" y="29452"/>
                  <a:pt x="2888" y="29439"/>
                </a:cubicBezTo>
                <a:cubicBezTo>
                  <a:pt x="2917" y="29411"/>
                  <a:pt x="2989" y="29353"/>
                  <a:pt x="3032" y="29324"/>
                </a:cubicBezTo>
                <a:lnTo>
                  <a:pt x="3060" y="29368"/>
                </a:lnTo>
                <a:cubicBezTo>
                  <a:pt x="3075" y="29382"/>
                  <a:pt x="3089" y="29411"/>
                  <a:pt x="3104" y="29425"/>
                </a:cubicBezTo>
                <a:cubicBezTo>
                  <a:pt x="3118" y="29439"/>
                  <a:pt x="3147" y="29454"/>
                  <a:pt x="3147" y="29454"/>
                </a:cubicBezTo>
                <a:cubicBezTo>
                  <a:pt x="3167" y="29434"/>
                  <a:pt x="3181" y="29426"/>
                  <a:pt x="3193" y="29426"/>
                </a:cubicBezTo>
                <a:cubicBezTo>
                  <a:pt x="3214" y="29426"/>
                  <a:pt x="3223" y="29454"/>
                  <a:pt x="3233" y="29483"/>
                </a:cubicBezTo>
                <a:lnTo>
                  <a:pt x="3233" y="29511"/>
                </a:lnTo>
                <a:cubicBezTo>
                  <a:pt x="3247" y="29540"/>
                  <a:pt x="3233" y="29583"/>
                  <a:pt x="3219" y="29583"/>
                </a:cubicBezTo>
                <a:cubicBezTo>
                  <a:pt x="3219" y="29597"/>
                  <a:pt x="3175" y="29669"/>
                  <a:pt x="3204" y="29684"/>
                </a:cubicBezTo>
                <a:cubicBezTo>
                  <a:pt x="3233" y="29698"/>
                  <a:pt x="3305" y="29712"/>
                  <a:pt x="3333" y="29727"/>
                </a:cubicBezTo>
                <a:cubicBezTo>
                  <a:pt x="3348" y="29727"/>
                  <a:pt x="3348" y="29712"/>
                  <a:pt x="3333" y="29684"/>
                </a:cubicBezTo>
                <a:lnTo>
                  <a:pt x="3333" y="29655"/>
                </a:lnTo>
                <a:cubicBezTo>
                  <a:pt x="3333" y="29641"/>
                  <a:pt x="3348" y="29612"/>
                  <a:pt x="3362" y="29597"/>
                </a:cubicBezTo>
                <a:lnTo>
                  <a:pt x="3391" y="29554"/>
                </a:lnTo>
                <a:cubicBezTo>
                  <a:pt x="3362" y="29554"/>
                  <a:pt x="3333" y="29483"/>
                  <a:pt x="3319" y="29425"/>
                </a:cubicBezTo>
                <a:lnTo>
                  <a:pt x="3348" y="29382"/>
                </a:lnTo>
                <a:lnTo>
                  <a:pt x="3362" y="29353"/>
                </a:lnTo>
                <a:cubicBezTo>
                  <a:pt x="3362" y="29353"/>
                  <a:pt x="3377" y="29310"/>
                  <a:pt x="3391" y="29296"/>
                </a:cubicBezTo>
                <a:cubicBezTo>
                  <a:pt x="3397" y="29284"/>
                  <a:pt x="3406" y="29279"/>
                  <a:pt x="3414" y="29279"/>
                </a:cubicBezTo>
                <a:cubicBezTo>
                  <a:pt x="3424" y="29279"/>
                  <a:pt x="3434" y="29287"/>
                  <a:pt x="3434" y="29296"/>
                </a:cubicBezTo>
                <a:cubicBezTo>
                  <a:pt x="3448" y="29310"/>
                  <a:pt x="3405" y="29382"/>
                  <a:pt x="3434" y="29396"/>
                </a:cubicBezTo>
                <a:cubicBezTo>
                  <a:pt x="3437" y="29399"/>
                  <a:pt x="3441" y="29400"/>
                  <a:pt x="3446" y="29400"/>
                </a:cubicBezTo>
                <a:cubicBezTo>
                  <a:pt x="3469" y="29400"/>
                  <a:pt x="3509" y="29379"/>
                  <a:pt x="3520" y="29368"/>
                </a:cubicBezTo>
                <a:cubicBezTo>
                  <a:pt x="3520" y="29368"/>
                  <a:pt x="3563" y="29396"/>
                  <a:pt x="3578" y="29411"/>
                </a:cubicBezTo>
                <a:cubicBezTo>
                  <a:pt x="3586" y="29428"/>
                  <a:pt x="3595" y="29434"/>
                  <a:pt x="3603" y="29434"/>
                </a:cubicBezTo>
                <a:cubicBezTo>
                  <a:pt x="3609" y="29434"/>
                  <a:pt x="3615" y="29431"/>
                  <a:pt x="3621" y="29425"/>
                </a:cubicBezTo>
                <a:cubicBezTo>
                  <a:pt x="3621" y="29425"/>
                  <a:pt x="3650" y="29468"/>
                  <a:pt x="3650" y="29483"/>
                </a:cubicBezTo>
                <a:cubicBezTo>
                  <a:pt x="3664" y="29497"/>
                  <a:pt x="3779" y="29554"/>
                  <a:pt x="3822" y="29554"/>
                </a:cubicBezTo>
                <a:cubicBezTo>
                  <a:pt x="3827" y="29556"/>
                  <a:pt x="3831" y="29557"/>
                  <a:pt x="3835" y="29557"/>
                </a:cubicBezTo>
                <a:cubicBezTo>
                  <a:pt x="3868" y="29557"/>
                  <a:pt x="3879" y="29508"/>
                  <a:pt x="3879" y="29483"/>
                </a:cubicBezTo>
                <a:cubicBezTo>
                  <a:pt x="3894" y="29454"/>
                  <a:pt x="3865" y="29368"/>
                  <a:pt x="3851" y="29353"/>
                </a:cubicBezTo>
                <a:cubicBezTo>
                  <a:pt x="3836" y="29324"/>
                  <a:pt x="3879" y="29296"/>
                  <a:pt x="3894" y="29281"/>
                </a:cubicBezTo>
                <a:cubicBezTo>
                  <a:pt x="3908" y="29281"/>
                  <a:pt x="3923" y="29238"/>
                  <a:pt x="3908" y="29195"/>
                </a:cubicBezTo>
                <a:lnTo>
                  <a:pt x="3894" y="29166"/>
                </a:lnTo>
                <a:cubicBezTo>
                  <a:pt x="3894" y="29152"/>
                  <a:pt x="3879" y="29138"/>
                  <a:pt x="3865" y="29123"/>
                </a:cubicBezTo>
                <a:lnTo>
                  <a:pt x="3822" y="29109"/>
                </a:lnTo>
                <a:cubicBezTo>
                  <a:pt x="3779" y="29123"/>
                  <a:pt x="3750" y="29152"/>
                  <a:pt x="3736" y="29181"/>
                </a:cubicBezTo>
                <a:lnTo>
                  <a:pt x="3736" y="29210"/>
                </a:lnTo>
                <a:lnTo>
                  <a:pt x="3736" y="29238"/>
                </a:lnTo>
                <a:cubicBezTo>
                  <a:pt x="3764" y="29253"/>
                  <a:pt x="3808" y="29281"/>
                  <a:pt x="3793" y="29296"/>
                </a:cubicBezTo>
                <a:cubicBezTo>
                  <a:pt x="3779" y="29310"/>
                  <a:pt x="3736" y="29339"/>
                  <a:pt x="3736" y="29339"/>
                </a:cubicBezTo>
                <a:cubicBezTo>
                  <a:pt x="3735" y="29340"/>
                  <a:pt x="3734" y="29340"/>
                  <a:pt x="3734" y="29340"/>
                </a:cubicBezTo>
                <a:cubicBezTo>
                  <a:pt x="3719" y="29340"/>
                  <a:pt x="3692" y="29207"/>
                  <a:pt x="3678" y="29152"/>
                </a:cubicBezTo>
                <a:cubicBezTo>
                  <a:pt x="3664" y="29109"/>
                  <a:pt x="3693" y="29080"/>
                  <a:pt x="3693" y="29080"/>
                </a:cubicBezTo>
                <a:cubicBezTo>
                  <a:pt x="3707" y="29080"/>
                  <a:pt x="3750" y="29095"/>
                  <a:pt x="3764" y="29095"/>
                </a:cubicBezTo>
                <a:cubicBezTo>
                  <a:pt x="3779" y="29095"/>
                  <a:pt x="3822" y="29066"/>
                  <a:pt x="3851" y="29052"/>
                </a:cubicBezTo>
                <a:lnTo>
                  <a:pt x="3894" y="29023"/>
                </a:lnTo>
                <a:lnTo>
                  <a:pt x="3908" y="29008"/>
                </a:lnTo>
                <a:cubicBezTo>
                  <a:pt x="3908" y="28965"/>
                  <a:pt x="3908" y="28922"/>
                  <a:pt x="3894" y="28922"/>
                </a:cubicBezTo>
                <a:lnTo>
                  <a:pt x="3894" y="28908"/>
                </a:lnTo>
                <a:lnTo>
                  <a:pt x="3908" y="28865"/>
                </a:lnTo>
                <a:cubicBezTo>
                  <a:pt x="3908" y="28807"/>
                  <a:pt x="3923" y="28721"/>
                  <a:pt x="3923" y="28664"/>
                </a:cubicBezTo>
                <a:lnTo>
                  <a:pt x="3937" y="28620"/>
                </a:lnTo>
                <a:cubicBezTo>
                  <a:pt x="3937" y="28606"/>
                  <a:pt x="3951" y="28592"/>
                  <a:pt x="3937" y="28577"/>
                </a:cubicBezTo>
                <a:lnTo>
                  <a:pt x="3894" y="28491"/>
                </a:lnTo>
                <a:cubicBezTo>
                  <a:pt x="3937" y="28419"/>
                  <a:pt x="4066" y="28376"/>
                  <a:pt x="4095" y="28376"/>
                </a:cubicBezTo>
                <a:cubicBezTo>
                  <a:pt x="4124" y="28376"/>
                  <a:pt x="4167" y="28319"/>
                  <a:pt x="4181" y="28247"/>
                </a:cubicBezTo>
                <a:lnTo>
                  <a:pt x="4181" y="28189"/>
                </a:lnTo>
                <a:lnTo>
                  <a:pt x="4167" y="28132"/>
                </a:lnTo>
                <a:cubicBezTo>
                  <a:pt x="4129" y="28095"/>
                  <a:pt x="4135" y="28057"/>
                  <a:pt x="4175" y="28057"/>
                </a:cubicBezTo>
                <a:cubicBezTo>
                  <a:pt x="4181" y="28057"/>
                  <a:pt x="4188" y="28058"/>
                  <a:pt x="4195" y="28060"/>
                </a:cubicBezTo>
                <a:lnTo>
                  <a:pt x="4181" y="27974"/>
                </a:lnTo>
                <a:cubicBezTo>
                  <a:pt x="4172" y="27947"/>
                  <a:pt x="4186" y="27937"/>
                  <a:pt x="4201" y="27937"/>
                </a:cubicBezTo>
                <a:cubicBezTo>
                  <a:pt x="4210" y="27937"/>
                  <a:pt x="4219" y="27940"/>
                  <a:pt x="4224" y="27945"/>
                </a:cubicBezTo>
                <a:cubicBezTo>
                  <a:pt x="4253" y="27960"/>
                  <a:pt x="4296" y="27988"/>
                  <a:pt x="4267" y="28031"/>
                </a:cubicBezTo>
                <a:cubicBezTo>
                  <a:pt x="4253" y="28046"/>
                  <a:pt x="4253" y="28060"/>
                  <a:pt x="4253" y="28089"/>
                </a:cubicBezTo>
                <a:lnTo>
                  <a:pt x="4253" y="28132"/>
                </a:lnTo>
                <a:cubicBezTo>
                  <a:pt x="4241" y="28230"/>
                  <a:pt x="4260" y="28296"/>
                  <a:pt x="4301" y="28296"/>
                </a:cubicBezTo>
                <a:cubicBezTo>
                  <a:pt x="4308" y="28296"/>
                  <a:pt x="4316" y="28294"/>
                  <a:pt x="4325" y="28290"/>
                </a:cubicBezTo>
                <a:lnTo>
                  <a:pt x="4296" y="28233"/>
                </a:lnTo>
                <a:cubicBezTo>
                  <a:pt x="4267" y="28189"/>
                  <a:pt x="4296" y="28189"/>
                  <a:pt x="4310" y="28175"/>
                </a:cubicBezTo>
                <a:cubicBezTo>
                  <a:pt x="4339" y="28089"/>
                  <a:pt x="4339" y="28060"/>
                  <a:pt x="4339" y="27931"/>
                </a:cubicBezTo>
                <a:cubicBezTo>
                  <a:pt x="4339" y="27931"/>
                  <a:pt x="4354" y="27917"/>
                  <a:pt x="4354" y="27902"/>
                </a:cubicBezTo>
                <a:lnTo>
                  <a:pt x="4354" y="27859"/>
                </a:lnTo>
                <a:cubicBezTo>
                  <a:pt x="4325" y="27845"/>
                  <a:pt x="4195" y="27787"/>
                  <a:pt x="4152" y="27787"/>
                </a:cubicBezTo>
                <a:cubicBezTo>
                  <a:pt x="4109" y="27787"/>
                  <a:pt x="4109" y="27773"/>
                  <a:pt x="4124" y="27773"/>
                </a:cubicBezTo>
                <a:cubicBezTo>
                  <a:pt x="4124" y="27773"/>
                  <a:pt x="4167" y="27744"/>
                  <a:pt x="4210" y="27701"/>
                </a:cubicBezTo>
                <a:lnTo>
                  <a:pt x="4282" y="27744"/>
                </a:lnTo>
                <a:lnTo>
                  <a:pt x="4325" y="27758"/>
                </a:lnTo>
                <a:cubicBezTo>
                  <a:pt x="4325" y="27715"/>
                  <a:pt x="4339" y="27629"/>
                  <a:pt x="4339" y="27586"/>
                </a:cubicBezTo>
                <a:lnTo>
                  <a:pt x="4382" y="27586"/>
                </a:lnTo>
                <a:cubicBezTo>
                  <a:pt x="4389" y="27579"/>
                  <a:pt x="4404" y="27575"/>
                  <a:pt x="4418" y="27575"/>
                </a:cubicBezTo>
                <a:cubicBezTo>
                  <a:pt x="4433" y="27575"/>
                  <a:pt x="4447" y="27579"/>
                  <a:pt x="4454" y="27586"/>
                </a:cubicBezTo>
                <a:lnTo>
                  <a:pt x="4468" y="27615"/>
                </a:lnTo>
                <a:cubicBezTo>
                  <a:pt x="4479" y="27647"/>
                  <a:pt x="4458" y="27663"/>
                  <a:pt x="4440" y="27663"/>
                </a:cubicBezTo>
                <a:cubicBezTo>
                  <a:pt x="4434" y="27663"/>
                  <a:pt x="4429" y="27661"/>
                  <a:pt x="4425" y="27658"/>
                </a:cubicBezTo>
                <a:cubicBezTo>
                  <a:pt x="4411" y="27658"/>
                  <a:pt x="4397" y="27687"/>
                  <a:pt x="4382" y="27744"/>
                </a:cubicBezTo>
                <a:lnTo>
                  <a:pt x="4497" y="27744"/>
                </a:lnTo>
                <a:cubicBezTo>
                  <a:pt x="4497" y="27787"/>
                  <a:pt x="4497" y="27845"/>
                  <a:pt x="4512" y="27845"/>
                </a:cubicBezTo>
                <a:cubicBezTo>
                  <a:pt x="4512" y="27852"/>
                  <a:pt x="4519" y="27855"/>
                  <a:pt x="4528" y="27855"/>
                </a:cubicBezTo>
                <a:cubicBezTo>
                  <a:pt x="4537" y="27855"/>
                  <a:pt x="4547" y="27852"/>
                  <a:pt x="4555" y="27845"/>
                </a:cubicBezTo>
                <a:lnTo>
                  <a:pt x="4555" y="27830"/>
                </a:lnTo>
                <a:lnTo>
                  <a:pt x="4555" y="27773"/>
                </a:lnTo>
                <a:cubicBezTo>
                  <a:pt x="4555" y="27708"/>
                  <a:pt x="4601" y="27656"/>
                  <a:pt x="4621" y="27656"/>
                </a:cubicBezTo>
                <a:cubicBezTo>
                  <a:pt x="4623" y="27656"/>
                  <a:pt x="4625" y="27656"/>
                  <a:pt x="4626" y="27658"/>
                </a:cubicBezTo>
                <a:cubicBezTo>
                  <a:pt x="4641" y="27658"/>
                  <a:pt x="4641" y="27672"/>
                  <a:pt x="4641" y="27701"/>
                </a:cubicBezTo>
                <a:lnTo>
                  <a:pt x="4626" y="27715"/>
                </a:lnTo>
                <a:cubicBezTo>
                  <a:pt x="4598" y="27744"/>
                  <a:pt x="4569" y="27773"/>
                  <a:pt x="4612" y="27816"/>
                </a:cubicBezTo>
                <a:cubicBezTo>
                  <a:pt x="4626" y="27830"/>
                  <a:pt x="4626" y="27873"/>
                  <a:pt x="4612" y="27902"/>
                </a:cubicBezTo>
                <a:cubicBezTo>
                  <a:pt x="4585" y="27929"/>
                  <a:pt x="4598" y="27939"/>
                  <a:pt x="4611" y="27939"/>
                </a:cubicBezTo>
                <a:cubicBezTo>
                  <a:pt x="4619" y="27939"/>
                  <a:pt x="4626" y="27936"/>
                  <a:pt x="4626" y="27931"/>
                </a:cubicBezTo>
                <a:lnTo>
                  <a:pt x="4655" y="27917"/>
                </a:lnTo>
                <a:cubicBezTo>
                  <a:pt x="4684" y="27917"/>
                  <a:pt x="4741" y="27945"/>
                  <a:pt x="4785" y="27974"/>
                </a:cubicBezTo>
                <a:lnTo>
                  <a:pt x="4785" y="28031"/>
                </a:lnTo>
                <a:cubicBezTo>
                  <a:pt x="4785" y="28059"/>
                  <a:pt x="4790" y="28069"/>
                  <a:pt x="4802" y="28069"/>
                </a:cubicBezTo>
                <a:cubicBezTo>
                  <a:pt x="4809" y="28069"/>
                  <a:pt x="4817" y="28065"/>
                  <a:pt x="4828" y="28060"/>
                </a:cubicBezTo>
                <a:cubicBezTo>
                  <a:pt x="4839" y="28060"/>
                  <a:pt x="4851" y="28042"/>
                  <a:pt x="4862" y="28042"/>
                </a:cubicBezTo>
                <a:cubicBezTo>
                  <a:pt x="4865" y="28042"/>
                  <a:pt x="4868" y="28043"/>
                  <a:pt x="4871" y="28046"/>
                </a:cubicBezTo>
                <a:lnTo>
                  <a:pt x="4928" y="28089"/>
                </a:lnTo>
                <a:cubicBezTo>
                  <a:pt x="5000" y="28075"/>
                  <a:pt x="5058" y="28031"/>
                  <a:pt x="5058" y="28017"/>
                </a:cubicBezTo>
                <a:cubicBezTo>
                  <a:pt x="5058" y="28003"/>
                  <a:pt x="5043" y="27945"/>
                  <a:pt x="5014" y="27888"/>
                </a:cubicBezTo>
                <a:lnTo>
                  <a:pt x="5058" y="27830"/>
                </a:lnTo>
                <a:cubicBezTo>
                  <a:pt x="5072" y="27816"/>
                  <a:pt x="5043" y="27773"/>
                  <a:pt x="5029" y="27758"/>
                </a:cubicBezTo>
                <a:lnTo>
                  <a:pt x="5000" y="27744"/>
                </a:lnTo>
                <a:cubicBezTo>
                  <a:pt x="4971" y="27730"/>
                  <a:pt x="4957" y="27672"/>
                  <a:pt x="4971" y="27644"/>
                </a:cubicBezTo>
                <a:cubicBezTo>
                  <a:pt x="4971" y="27629"/>
                  <a:pt x="5043" y="27615"/>
                  <a:pt x="5072" y="27615"/>
                </a:cubicBezTo>
                <a:cubicBezTo>
                  <a:pt x="5101" y="27615"/>
                  <a:pt x="5115" y="27572"/>
                  <a:pt x="5115" y="27572"/>
                </a:cubicBezTo>
                <a:cubicBezTo>
                  <a:pt x="5115" y="27557"/>
                  <a:pt x="5172" y="27543"/>
                  <a:pt x="5172" y="27529"/>
                </a:cubicBezTo>
                <a:cubicBezTo>
                  <a:pt x="5172" y="27512"/>
                  <a:pt x="5177" y="27505"/>
                  <a:pt x="5181" y="27505"/>
                </a:cubicBezTo>
                <a:cubicBezTo>
                  <a:pt x="5184" y="27505"/>
                  <a:pt x="5187" y="27508"/>
                  <a:pt x="5187" y="27514"/>
                </a:cubicBezTo>
                <a:lnTo>
                  <a:pt x="5187" y="27529"/>
                </a:lnTo>
                <a:lnTo>
                  <a:pt x="5172" y="27644"/>
                </a:lnTo>
                <a:cubicBezTo>
                  <a:pt x="5230" y="27687"/>
                  <a:pt x="5302" y="27744"/>
                  <a:pt x="5302" y="27758"/>
                </a:cubicBezTo>
                <a:cubicBezTo>
                  <a:pt x="5304" y="27761"/>
                  <a:pt x="5307" y="27762"/>
                  <a:pt x="5309" y="27762"/>
                </a:cubicBezTo>
                <a:cubicBezTo>
                  <a:pt x="5321" y="27762"/>
                  <a:pt x="5333" y="27736"/>
                  <a:pt x="5345" y="27701"/>
                </a:cubicBezTo>
                <a:cubicBezTo>
                  <a:pt x="5431" y="27658"/>
                  <a:pt x="5388" y="27586"/>
                  <a:pt x="5374" y="27543"/>
                </a:cubicBezTo>
                <a:lnTo>
                  <a:pt x="5345" y="27485"/>
                </a:lnTo>
                <a:cubicBezTo>
                  <a:pt x="5363" y="27458"/>
                  <a:pt x="5399" y="27448"/>
                  <a:pt x="5430" y="27448"/>
                </a:cubicBezTo>
                <a:cubicBezTo>
                  <a:pt x="5447" y="27448"/>
                  <a:pt x="5464" y="27451"/>
                  <a:pt x="5474" y="27457"/>
                </a:cubicBezTo>
                <a:cubicBezTo>
                  <a:pt x="5489" y="27457"/>
                  <a:pt x="5503" y="27471"/>
                  <a:pt x="5503" y="27485"/>
                </a:cubicBezTo>
                <a:lnTo>
                  <a:pt x="5489" y="27485"/>
                </a:lnTo>
                <a:cubicBezTo>
                  <a:pt x="5481" y="27484"/>
                  <a:pt x="5474" y="27483"/>
                  <a:pt x="5468" y="27483"/>
                </a:cubicBezTo>
                <a:cubicBezTo>
                  <a:pt x="5431" y="27483"/>
                  <a:pt x="5433" y="27520"/>
                  <a:pt x="5445" y="27557"/>
                </a:cubicBezTo>
                <a:lnTo>
                  <a:pt x="5445" y="27615"/>
                </a:lnTo>
                <a:cubicBezTo>
                  <a:pt x="5474" y="27586"/>
                  <a:pt x="5517" y="27543"/>
                  <a:pt x="5546" y="27529"/>
                </a:cubicBezTo>
                <a:lnTo>
                  <a:pt x="5575" y="27543"/>
                </a:lnTo>
                <a:cubicBezTo>
                  <a:pt x="5603" y="27557"/>
                  <a:pt x="5632" y="27572"/>
                  <a:pt x="5661" y="27586"/>
                </a:cubicBezTo>
                <a:cubicBezTo>
                  <a:pt x="5675" y="27572"/>
                  <a:pt x="5661" y="27543"/>
                  <a:pt x="5632" y="27529"/>
                </a:cubicBezTo>
                <a:lnTo>
                  <a:pt x="5632" y="27514"/>
                </a:lnTo>
                <a:cubicBezTo>
                  <a:pt x="5639" y="27488"/>
                  <a:pt x="5648" y="27480"/>
                  <a:pt x="5659" y="27480"/>
                </a:cubicBezTo>
                <a:cubicBezTo>
                  <a:pt x="5673" y="27480"/>
                  <a:pt x="5688" y="27492"/>
                  <a:pt x="5704" y="27500"/>
                </a:cubicBezTo>
                <a:lnTo>
                  <a:pt x="5704" y="27514"/>
                </a:lnTo>
                <a:cubicBezTo>
                  <a:pt x="5704" y="27514"/>
                  <a:pt x="5747" y="27485"/>
                  <a:pt x="5790" y="27457"/>
                </a:cubicBezTo>
                <a:lnTo>
                  <a:pt x="5790" y="27399"/>
                </a:lnTo>
                <a:cubicBezTo>
                  <a:pt x="5790" y="27356"/>
                  <a:pt x="5790" y="27313"/>
                  <a:pt x="5848" y="27313"/>
                </a:cubicBezTo>
                <a:cubicBezTo>
                  <a:pt x="5848" y="27313"/>
                  <a:pt x="5848" y="27270"/>
                  <a:pt x="5848" y="27270"/>
                </a:cubicBezTo>
                <a:lnTo>
                  <a:pt x="5762" y="27241"/>
                </a:lnTo>
                <a:cubicBezTo>
                  <a:pt x="5776" y="27184"/>
                  <a:pt x="5848" y="27155"/>
                  <a:pt x="5876" y="27155"/>
                </a:cubicBezTo>
                <a:cubicBezTo>
                  <a:pt x="5891" y="27155"/>
                  <a:pt x="5920" y="27184"/>
                  <a:pt x="5934" y="27213"/>
                </a:cubicBezTo>
                <a:lnTo>
                  <a:pt x="5934" y="27227"/>
                </a:lnTo>
                <a:lnTo>
                  <a:pt x="5905" y="27270"/>
                </a:lnTo>
                <a:cubicBezTo>
                  <a:pt x="5920" y="27313"/>
                  <a:pt x="5977" y="27342"/>
                  <a:pt x="6006" y="27342"/>
                </a:cubicBezTo>
                <a:cubicBezTo>
                  <a:pt x="6020" y="27342"/>
                  <a:pt x="6034" y="27356"/>
                  <a:pt x="6049" y="27356"/>
                </a:cubicBezTo>
                <a:cubicBezTo>
                  <a:pt x="6049" y="27371"/>
                  <a:pt x="6121" y="27471"/>
                  <a:pt x="6164" y="27485"/>
                </a:cubicBezTo>
                <a:cubicBezTo>
                  <a:pt x="6194" y="27496"/>
                  <a:pt x="6232" y="27506"/>
                  <a:pt x="6262" y="27506"/>
                </a:cubicBezTo>
                <a:cubicBezTo>
                  <a:pt x="6274" y="27506"/>
                  <a:pt x="6285" y="27504"/>
                  <a:pt x="6293" y="27500"/>
                </a:cubicBezTo>
                <a:lnTo>
                  <a:pt x="6293" y="27371"/>
                </a:lnTo>
                <a:cubicBezTo>
                  <a:pt x="6304" y="27367"/>
                  <a:pt x="6315" y="27365"/>
                  <a:pt x="6327" y="27365"/>
                </a:cubicBezTo>
                <a:cubicBezTo>
                  <a:pt x="6409" y="27365"/>
                  <a:pt x="6510" y="27446"/>
                  <a:pt x="6523" y="27471"/>
                </a:cubicBezTo>
                <a:cubicBezTo>
                  <a:pt x="6531" y="27495"/>
                  <a:pt x="6547" y="27506"/>
                  <a:pt x="6566" y="27506"/>
                </a:cubicBezTo>
                <a:cubicBezTo>
                  <a:pt x="6580" y="27506"/>
                  <a:pt x="6596" y="27498"/>
                  <a:pt x="6609" y="27485"/>
                </a:cubicBezTo>
                <a:lnTo>
                  <a:pt x="6624" y="27442"/>
                </a:lnTo>
                <a:cubicBezTo>
                  <a:pt x="6636" y="27430"/>
                  <a:pt x="6645" y="27426"/>
                  <a:pt x="6653" y="27426"/>
                </a:cubicBezTo>
                <a:cubicBezTo>
                  <a:pt x="6664" y="27426"/>
                  <a:pt x="6673" y="27434"/>
                  <a:pt x="6681" y="27442"/>
                </a:cubicBezTo>
                <a:cubicBezTo>
                  <a:pt x="6684" y="27445"/>
                  <a:pt x="6687" y="27446"/>
                  <a:pt x="6691" y="27446"/>
                </a:cubicBezTo>
                <a:cubicBezTo>
                  <a:pt x="6706" y="27446"/>
                  <a:pt x="6730" y="27425"/>
                  <a:pt x="6753" y="27414"/>
                </a:cubicBezTo>
                <a:cubicBezTo>
                  <a:pt x="6796" y="27399"/>
                  <a:pt x="6796" y="27399"/>
                  <a:pt x="6753" y="27356"/>
                </a:cubicBezTo>
                <a:lnTo>
                  <a:pt x="6738" y="27342"/>
                </a:lnTo>
                <a:cubicBezTo>
                  <a:pt x="6738" y="27313"/>
                  <a:pt x="6753" y="27299"/>
                  <a:pt x="6767" y="27284"/>
                </a:cubicBezTo>
                <a:lnTo>
                  <a:pt x="6782" y="27299"/>
                </a:lnTo>
                <a:lnTo>
                  <a:pt x="6796" y="27299"/>
                </a:lnTo>
                <a:cubicBezTo>
                  <a:pt x="6803" y="27302"/>
                  <a:pt x="6809" y="27304"/>
                  <a:pt x="6813" y="27304"/>
                </a:cubicBezTo>
                <a:cubicBezTo>
                  <a:pt x="6825" y="27304"/>
                  <a:pt x="6825" y="27288"/>
                  <a:pt x="6825" y="27256"/>
                </a:cubicBezTo>
                <a:lnTo>
                  <a:pt x="6825" y="27227"/>
                </a:lnTo>
                <a:lnTo>
                  <a:pt x="6810" y="27213"/>
                </a:lnTo>
                <a:cubicBezTo>
                  <a:pt x="6810" y="27198"/>
                  <a:pt x="6853" y="27083"/>
                  <a:pt x="6853" y="27054"/>
                </a:cubicBezTo>
                <a:cubicBezTo>
                  <a:pt x="6839" y="27011"/>
                  <a:pt x="6825" y="26925"/>
                  <a:pt x="6810" y="26853"/>
                </a:cubicBezTo>
                <a:lnTo>
                  <a:pt x="6796" y="26796"/>
                </a:lnTo>
                <a:lnTo>
                  <a:pt x="6782" y="26738"/>
                </a:lnTo>
                <a:cubicBezTo>
                  <a:pt x="6767" y="26667"/>
                  <a:pt x="6753" y="26609"/>
                  <a:pt x="6753" y="26609"/>
                </a:cubicBezTo>
                <a:lnTo>
                  <a:pt x="6738" y="26609"/>
                </a:lnTo>
                <a:cubicBezTo>
                  <a:pt x="6724" y="26609"/>
                  <a:pt x="6681" y="26609"/>
                  <a:pt x="6681" y="26595"/>
                </a:cubicBezTo>
                <a:lnTo>
                  <a:pt x="6667" y="26566"/>
                </a:lnTo>
                <a:cubicBezTo>
                  <a:pt x="6695" y="26552"/>
                  <a:pt x="6753" y="26509"/>
                  <a:pt x="6738" y="26494"/>
                </a:cubicBezTo>
                <a:cubicBezTo>
                  <a:pt x="6724" y="26465"/>
                  <a:pt x="6782" y="26394"/>
                  <a:pt x="6810" y="26379"/>
                </a:cubicBezTo>
                <a:cubicBezTo>
                  <a:pt x="6839" y="26350"/>
                  <a:pt x="6825" y="26322"/>
                  <a:pt x="6796" y="26322"/>
                </a:cubicBezTo>
                <a:cubicBezTo>
                  <a:pt x="6782" y="26322"/>
                  <a:pt x="6767" y="26279"/>
                  <a:pt x="6767" y="26250"/>
                </a:cubicBezTo>
                <a:lnTo>
                  <a:pt x="6767" y="26236"/>
                </a:lnTo>
                <a:cubicBezTo>
                  <a:pt x="6825" y="26207"/>
                  <a:pt x="6767" y="26192"/>
                  <a:pt x="6767" y="26164"/>
                </a:cubicBezTo>
                <a:cubicBezTo>
                  <a:pt x="6767" y="26149"/>
                  <a:pt x="6796" y="26135"/>
                  <a:pt x="6810" y="26135"/>
                </a:cubicBezTo>
                <a:lnTo>
                  <a:pt x="6825" y="26121"/>
                </a:lnTo>
                <a:cubicBezTo>
                  <a:pt x="6839" y="26121"/>
                  <a:pt x="6839" y="26121"/>
                  <a:pt x="6796" y="26106"/>
                </a:cubicBezTo>
                <a:lnTo>
                  <a:pt x="6782" y="26092"/>
                </a:lnTo>
                <a:cubicBezTo>
                  <a:pt x="6767" y="26077"/>
                  <a:pt x="6767" y="26034"/>
                  <a:pt x="6753" y="26006"/>
                </a:cubicBezTo>
                <a:lnTo>
                  <a:pt x="6724" y="25977"/>
                </a:lnTo>
                <a:cubicBezTo>
                  <a:pt x="6738" y="25934"/>
                  <a:pt x="6767" y="25848"/>
                  <a:pt x="6767" y="25833"/>
                </a:cubicBezTo>
                <a:cubicBezTo>
                  <a:pt x="6753" y="25805"/>
                  <a:pt x="6724" y="25733"/>
                  <a:pt x="6724" y="25704"/>
                </a:cubicBezTo>
                <a:cubicBezTo>
                  <a:pt x="6738" y="25690"/>
                  <a:pt x="6738" y="25632"/>
                  <a:pt x="6738" y="25603"/>
                </a:cubicBezTo>
                <a:lnTo>
                  <a:pt x="6738" y="25575"/>
                </a:lnTo>
                <a:cubicBezTo>
                  <a:pt x="6738" y="25575"/>
                  <a:pt x="6724" y="25488"/>
                  <a:pt x="6724" y="25488"/>
                </a:cubicBezTo>
                <a:cubicBezTo>
                  <a:pt x="6724" y="25474"/>
                  <a:pt x="6724" y="25460"/>
                  <a:pt x="6724" y="25460"/>
                </a:cubicBezTo>
                <a:lnTo>
                  <a:pt x="6695" y="25287"/>
                </a:lnTo>
                <a:cubicBezTo>
                  <a:pt x="6667" y="25273"/>
                  <a:pt x="6681" y="25244"/>
                  <a:pt x="6681" y="25230"/>
                </a:cubicBezTo>
                <a:lnTo>
                  <a:pt x="6681" y="25172"/>
                </a:lnTo>
                <a:cubicBezTo>
                  <a:pt x="6695" y="25129"/>
                  <a:pt x="6695" y="25043"/>
                  <a:pt x="6681" y="24986"/>
                </a:cubicBezTo>
                <a:lnTo>
                  <a:pt x="6695" y="24928"/>
                </a:lnTo>
                <a:cubicBezTo>
                  <a:pt x="6724" y="24871"/>
                  <a:pt x="6681" y="24799"/>
                  <a:pt x="6738" y="24756"/>
                </a:cubicBezTo>
                <a:lnTo>
                  <a:pt x="6738" y="24741"/>
                </a:lnTo>
                <a:cubicBezTo>
                  <a:pt x="6738" y="24713"/>
                  <a:pt x="6710" y="24655"/>
                  <a:pt x="6695" y="24626"/>
                </a:cubicBezTo>
                <a:lnTo>
                  <a:pt x="6710" y="24583"/>
                </a:lnTo>
                <a:lnTo>
                  <a:pt x="6710" y="24526"/>
                </a:lnTo>
                <a:cubicBezTo>
                  <a:pt x="6681" y="24497"/>
                  <a:pt x="6724" y="24397"/>
                  <a:pt x="6724" y="24353"/>
                </a:cubicBezTo>
                <a:cubicBezTo>
                  <a:pt x="6724" y="24310"/>
                  <a:pt x="6710" y="24253"/>
                  <a:pt x="6681" y="24210"/>
                </a:cubicBezTo>
                <a:lnTo>
                  <a:pt x="6681" y="24181"/>
                </a:lnTo>
                <a:cubicBezTo>
                  <a:pt x="6667" y="24152"/>
                  <a:pt x="6710" y="24124"/>
                  <a:pt x="6695" y="24095"/>
                </a:cubicBezTo>
                <a:cubicBezTo>
                  <a:pt x="6695" y="24052"/>
                  <a:pt x="6681" y="24023"/>
                  <a:pt x="6667" y="23994"/>
                </a:cubicBezTo>
                <a:lnTo>
                  <a:pt x="6652" y="23908"/>
                </a:lnTo>
                <a:cubicBezTo>
                  <a:pt x="6652" y="23822"/>
                  <a:pt x="6638" y="23750"/>
                  <a:pt x="6638" y="23736"/>
                </a:cubicBezTo>
                <a:lnTo>
                  <a:pt x="6638" y="23721"/>
                </a:lnTo>
                <a:cubicBezTo>
                  <a:pt x="6695" y="23678"/>
                  <a:pt x="6652" y="23621"/>
                  <a:pt x="6652" y="23563"/>
                </a:cubicBezTo>
                <a:lnTo>
                  <a:pt x="6652" y="23506"/>
                </a:lnTo>
                <a:cubicBezTo>
                  <a:pt x="6652" y="23448"/>
                  <a:pt x="6695" y="23391"/>
                  <a:pt x="6710" y="23376"/>
                </a:cubicBezTo>
                <a:cubicBezTo>
                  <a:pt x="6738" y="23376"/>
                  <a:pt x="6595" y="23262"/>
                  <a:pt x="6537" y="23204"/>
                </a:cubicBezTo>
                <a:cubicBezTo>
                  <a:pt x="6494" y="23147"/>
                  <a:pt x="6509" y="23060"/>
                  <a:pt x="6523" y="23060"/>
                </a:cubicBezTo>
                <a:cubicBezTo>
                  <a:pt x="6523" y="23056"/>
                  <a:pt x="6524" y="23054"/>
                  <a:pt x="6526" y="23054"/>
                </a:cubicBezTo>
                <a:cubicBezTo>
                  <a:pt x="6530" y="23054"/>
                  <a:pt x="6537" y="23065"/>
                  <a:pt x="6537" y="23075"/>
                </a:cubicBezTo>
                <a:lnTo>
                  <a:pt x="6552" y="23089"/>
                </a:lnTo>
                <a:lnTo>
                  <a:pt x="6595" y="23089"/>
                </a:lnTo>
                <a:cubicBezTo>
                  <a:pt x="6595" y="23089"/>
                  <a:pt x="6609" y="23075"/>
                  <a:pt x="6609" y="23075"/>
                </a:cubicBezTo>
                <a:lnTo>
                  <a:pt x="6580" y="23032"/>
                </a:lnTo>
                <a:cubicBezTo>
                  <a:pt x="6595" y="22989"/>
                  <a:pt x="6595" y="22902"/>
                  <a:pt x="6595" y="22845"/>
                </a:cubicBezTo>
                <a:lnTo>
                  <a:pt x="6609" y="22787"/>
                </a:lnTo>
                <a:cubicBezTo>
                  <a:pt x="6638" y="22744"/>
                  <a:pt x="6667" y="22716"/>
                  <a:pt x="6595" y="22701"/>
                </a:cubicBezTo>
                <a:cubicBezTo>
                  <a:pt x="6595" y="22701"/>
                  <a:pt x="6580" y="22658"/>
                  <a:pt x="6580" y="22658"/>
                </a:cubicBezTo>
                <a:cubicBezTo>
                  <a:pt x="6638" y="22629"/>
                  <a:pt x="6566" y="22601"/>
                  <a:pt x="6595" y="22586"/>
                </a:cubicBezTo>
                <a:cubicBezTo>
                  <a:pt x="6638" y="22543"/>
                  <a:pt x="6595" y="22529"/>
                  <a:pt x="6580" y="22500"/>
                </a:cubicBezTo>
                <a:cubicBezTo>
                  <a:pt x="6580" y="22471"/>
                  <a:pt x="6595" y="22443"/>
                  <a:pt x="6595" y="22414"/>
                </a:cubicBezTo>
                <a:lnTo>
                  <a:pt x="6580" y="22385"/>
                </a:lnTo>
                <a:cubicBezTo>
                  <a:pt x="6566" y="22356"/>
                  <a:pt x="6566" y="22328"/>
                  <a:pt x="6595" y="22313"/>
                </a:cubicBezTo>
                <a:lnTo>
                  <a:pt x="6609" y="22299"/>
                </a:lnTo>
                <a:cubicBezTo>
                  <a:pt x="6609" y="22285"/>
                  <a:pt x="6552" y="22241"/>
                  <a:pt x="6566" y="22227"/>
                </a:cubicBezTo>
                <a:cubicBezTo>
                  <a:pt x="6566" y="22213"/>
                  <a:pt x="6580" y="22141"/>
                  <a:pt x="6595" y="22098"/>
                </a:cubicBezTo>
                <a:lnTo>
                  <a:pt x="6552" y="22069"/>
                </a:lnTo>
                <a:cubicBezTo>
                  <a:pt x="6509" y="22026"/>
                  <a:pt x="6523" y="21983"/>
                  <a:pt x="6552" y="21940"/>
                </a:cubicBezTo>
                <a:cubicBezTo>
                  <a:pt x="6566" y="21897"/>
                  <a:pt x="6580" y="21868"/>
                  <a:pt x="6609" y="21825"/>
                </a:cubicBezTo>
                <a:lnTo>
                  <a:pt x="6566" y="21739"/>
                </a:lnTo>
                <a:lnTo>
                  <a:pt x="6537" y="21724"/>
                </a:lnTo>
                <a:cubicBezTo>
                  <a:pt x="6552" y="21695"/>
                  <a:pt x="6609" y="21652"/>
                  <a:pt x="6624" y="21652"/>
                </a:cubicBezTo>
                <a:cubicBezTo>
                  <a:pt x="6638" y="21638"/>
                  <a:pt x="6609" y="21624"/>
                  <a:pt x="6552" y="21595"/>
                </a:cubicBezTo>
                <a:lnTo>
                  <a:pt x="6580" y="21552"/>
                </a:lnTo>
                <a:lnTo>
                  <a:pt x="6624" y="21509"/>
                </a:lnTo>
                <a:cubicBezTo>
                  <a:pt x="6609" y="21451"/>
                  <a:pt x="6609" y="21379"/>
                  <a:pt x="6609" y="21365"/>
                </a:cubicBezTo>
                <a:lnTo>
                  <a:pt x="6595" y="21365"/>
                </a:lnTo>
                <a:cubicBezTo>
                  <a:pt x="6523" y="21308"/>
                  <a:pt x="6537" y="21236"/>
                  <a:pt x="6566" y="21164"/>
                </a:cubicBezTo>
                <a:cubicBezTo>
                  <a:pt x="6566" y="21121"/>
                  <a:pt x="6566" y="21092"/>
                  <a:pt x="6580" y="21049"/>
                </a:cubicBezTo>
                <a:lnTo>
                  <a:pt x="6595" y="20991"/>
                </a:lnTo>
                <a:cubicBezTo>
                  <a:pt x="6552" y="20991"/>
                  <a:pt x="6537" y="20963"/>
                  <a:pt x="6566" y="20920"/>
                </a:cubicBezTo>
                <a:lnTo>
                  <a:pt x="6580" y="20877"/>
                </a:lnTo>
                <a:cubicBezTo>
                  <a:pt x="6580" y="20848"/>
                  <a:pt x="6537" y="20819"/>
                  <a:pt x="6580" y="20776"/>
                </a:cubicBezTo>
                <a:cubicBezTo>
                  <a:pt x="6566" y="20762"/>
                  <a:pt x="6523" y="20690"/>
                  <a:pt x="6523" y="20647"/>
                </a:cubicBezTo>
                <a:cubicBezTo>
                  <a:pt x="6523" y="20618"/>
                  <a:pt x="6580" y="20503"/>
                  <a:pt x="6566" y="20460"/>
                </a:cubicBezTo>
                <a:cubicBezTo>
                  <a:pt x="6566" y="20431"/>
                  <a:pt x="6552" y="20345"/>
                  <a:pt x="6566" y="20331"/>
                </a:cubicBezTo>
                <a:cubicBezTo>
                  <a:pt x="6595" y="20316"/>
                  <a:pt x="6552" y="20273"/>
                  <a:pt x="6552" y="20259"/>
                </a:cubicBezTo>
                <a:cubicBezTo>
                  <a:pt x="6552" y="20230"/>
                  <a:pt x="6566" y="20173"/>
                  <a:pt x="6595" y="20129"/>
                </a:cubicBezTo>
                <a:lnTo>
                  <a:pt x="6566" y="20115"/>
                </a:lnTo>
                <a:lnTo>
                  <a:pt x="6537" y="20086"/>
                </a:lnTo>
                <a:cubicBezTo>
                  <a:pt x="6552" y="20058"/>
                  <a:pt x="6523" y="20000"/>
                  <a:pt x="6552" y="19986"/>
                </a:cubicBezTo>
                <a:cubicBezTo>
                  <a:pt x="6566" y="19971"/>
                  <a:pt x="6624" y="19885"/>
                  <a:pt x="6609" y="19856"/>
                </a:cubicBezTo>
                <a:cubicBezTo>
                  <a:pt x="6595" y="19828"/>
                  <a:pt x="6566" y="19727"/>
                  <a:pt x="6566" y="19684"/>
                </a:cubicBezTo>
                <a:cubicBezTo>
                  <a:pt x="6580" y="19655"/>
                  <a:pt x="6609" y="19612"/>
                  <a:pt x="6638" y="19598"/>
                </a:cubicBezTo>
                <a:lnTo>
                  <a:pt x="6667" y="19569"/>
                </a:lnTo>
                <a:cubicBezTo>
                  <a:pt x="6667" y="19540"/>
                  <a:pt x="6638" y="19526"/>
                  <a:pt x="6624" y="19526"/>
                </a:cubicBezTo>
                <a:cubicBezTo>
                  <a:pt x="6618" y="19529"/>
                  <a:pt x="6613" y="19530"/>
                  <a:pt x="6609" y="19530"/>
                </a:cubicBezTo>
                <a:cubicBezTo>
                  <a:pt x="6589" y="19530"/>
                  <a:pt x="6575" y="19506"/>
                  <a:pt x="6552" y="19483"/>
                </a:cubicBezTo>
                <a:lnTo>
                  <a:pt x="6552" y="19454"/>
                </a:lnTo>
                <a:cubicBezTo>
                  <a:pt x="6537" y="19425"/>
                  <a:pt x="6566" y="19397"/>
                  <a:pt x="6580" y="19368"/>
                </a:cubicBezTo>
                <a:cubicBezTo>
                  <a:pt x="6595" y="19339"/>
                  <a:pt x="6595" y="19282"/>
                  <a:pt x="6580" y="19253"/>
                </a:cubicBezTo>
                <a:cubicBezTo>
                  <a:pt x="6523" y="19196"/>
                  <a:pt x="6566" y="19152"/>
                  <a:pt x="6580" y="19109"/>
                </a:cubicBezTo>
                <a:cubicBezTo>
                  <a:pt x="6609" y="19023"/>
                  <a:pt x="6595" y="18966"/>
                  <a:pt x="6537" y="18908"/>
                </a:cubicBezTo>
                <a:lnTo>
                  <a:pt x="6523" y="18894"/>
                </a:lnTo>
                <a:cubicBezTo>
                  <a:pt x="6509" y="18880"/>
                  <a:pt x="6523" y="18836"/>
                  <a:pt x="6552" y="18822"/>
                </a:cubicBezTo>
                <a:lnTo>
                  <a:pt x="6566" y="18793"/>
                </a:lnTo>
                <a:cubicBezTo>
                  <a:pt x="6609" y="18765"/>
                  <a:pt x="6595" y="18750"/>
                  <a:pt x="6580" y="18707"/>
                </a:cubicBezTo>
                <a:cubicBezTo>
                  <a:pt x="6566" y="18693"/>
                  <a:pt x="6580" y="18664"/>
                  <a:pt x="6566" y="18650"/>
                </a:cubicBezTo>
                <a:cubicBezTo>
                  <a:pt x="6523" y="18621"/>
                  <a:pt x="6552" y="18592"/>
                  <a:pt x="6580" y="18563"/>
                </a:cubicBezTo>
                <a:cubicBezTo>
                  <a:pt x="6595" y="18549"/>
                  <a:pt x="6595" y="18535"/>
                  <a:pt x="6609" y="18506"/>
                </a:cubicBezTo>
                <a:cubicBezTo>
                  <a:pt x="6609" y="18506"/>
                  <a:pt x="6595" y="18492"/>
                  <a:pt x="6595" y="18492"/>
                </a:cubicBezTo>
                <a:lnTo>
                  <a:pt x="6580" y="18492"/>
                </a:lnTo>
                <a:cubicBezTo>
                  <a:pt x="6577" y="18495"/>
                  <a:pt x="6573" y="18497"/>
                  <a:pt x="6569" y="18497"/>
                </a:cubicBezTo>
                <a:cubicBezTo>
                  <a:pt x="6560" y="18497"/>
                  <a:pt x="6556" y="18484"/>
                  <a:pt x="6566" y="18463"/>
                </a:cubicBezTo>
                <a:lnTo>
                  <a:pt x="6566" y="18448"/>
                </a:lnTo>
                <a:cubicBezTo>
                  <a:pt x="6580" y="18405"/>
                  <a:pt x="6580" y="18348"/>
                  <a:pt x="6580" y="18290"/>
                </a:cubicBezTo>
                <a:lnTo>
                  <a:pt x="6580" y="18247"/>
                </a:lnTo>
                <a:cubicBezTo>
                  <a:pt x="6595" y="18190"/>
                  <a:pt x="6595" y="18132"/>
                  <a:pt x="6595" y="18104"/>
                </a:cubicBezTo>
                <a:cubicBezTo>
                  <a:pt x="6552" y="18089"/>
                  <a:pt x="6537" y="18089"/>
                  <a:pt x="6566" y="18032"/>
                </a:cubicBezTo>
                <a:lnTo>
                  <a:pt x="6580" y="18003"/>
                </a:lnTo>
                <a:cubicBezTo>
                  <a:pt x="6580" y="17960"/>
                  <a:pt x="6566" y="17845"/>
                  <a:pt x="6552" y="17745"/>
                </a:cubicBezTo>
                <a:lnTo>
                  <a:pt x="6552" y="17644"/>
                </a:lnTo>
                <a:cubicBezTo>
                  <a:pt x="6552" y="17630"/>
                  <a:pt x="6580" y="17572"/>
                  <a:pt x="6580" y="17572"/>
                </a:cubicBezTo>
                <a:cubicBezTo>
                  <a:pt x="6509" y="17515"/>
                  <a:pt x="6580" y="17472"/>
                  <a:pt x="6595" y="17428"/>
                </a:cubicBezTo>
                <a:cubicBezTo>
                  <a:pt x="6595" y="17414"/>
                  <a:pt x="6652" y="17414"/>
                  <a:pt x="6638" y="17385"/>
                </a:cubicBezTo>
                <a:cubicBezTo>
                  <a:pt x="6634" y="17368"/>
                  <a:pt x="6628" y="17363"/>
                  <a:pt x="6623" y="17363"/>
                </a:cubicBezTo>
                <a:cubicBezTo>
                  <a:pt x="6611" y="17363"/>
                  <a:pt x="6599" y="17387"/>
                  <a:pt x="6596" y="17387"/>
                </a:cubicBezTo>
                <a:cubicBezTo>
                  <a:pt x="6595" y="17387"/>
                  <a:pt x="6595" y="17387"/>
                  <a:pt x="6595" y="17385"/>
                </a:cubicBezTo>
                <a:lnTo>
                  <a:pt x="6566" y="17342"/>
                </a:lnTo>
                <a:cubicBezTo>
                  <a:pt x="6537" y="17285"/>
                  <a:pt x="6523" y="17242"/>
                  <a:pt x="6537" y="17227"/>
                </a:cubicBezTo>
                <a:lnTo>
                  <a:pt x="6580" y="17227"/>
                </a:lnTo>
                <a:cubicBezTo>
                  <a:pt x="6595" y="17213"/>
                  <a:pt x="6595" y="17184"/>
                  <a:pt x="6566" y="17155"/>
                </a:cubicBezTo>
                <a:lnTo>
                  <a:pt x="6580" y="17084"/>
                </a:lnTo>
                <a:cubicBezTo>
                  <a:pt x="6580" y="17069"/>
                  <a:pt x="6580" y="17041"/>
                  <a:pt x="6580" y="17026"/>
                </a:cubicBezTo>
                <a:lnTo>
                  <a:pt x="6566" y="16983"/>
                </a:lnTo>
                <a:cubicBezTo>
                  <a:pt x="6566" y="16940"/>
                  <a:pt x="6580" y="16868"/>
                  <a:pt x="6609" y="16839"/>
                </a:cubicBezTo>
                <a:lnTo>
                  <a:pt x="6580" y="16782"/>
                </a:lnTo>
                <a:cubicBezTo>
                  <a:pt x="6580" y="16768"/>
                  <a:pt x="6509" y="16696"/>
                  <a:pt x="6509" y="16653"/>
                </a:cubicBezTo>
                <a:cubicBezTo>
                  <a:pt x="6494" y="16624"/>
                  <a:pt x="6566" y="16566"/>
                  <a:pt x="6595" y="16552"/>
                </a:cubicBezTo>
                <a:cubicBezTo>
                  <a:pt x="6624" y="16552"/>
                  <a:pt x="6609" y="16480"/>
                  <a:pt x="6566" y="16408"/>
                </a:cubicBezTo>
                <a:lnTo>
                  <a:pt x="6580" y="16337"/>
                </a:lnTo>
                <a:cubicBezTo>
                  <a:pt x="6580" y="16308"/>
                  <a:pt x="6609" y="16279"/>
                  <a:pt x="6595" y="16250"/>
                </a:cubicBezTo>
                <a:cubicBezTo>
                  <a:pt x="6595" y="16236"/>
                  <a:pt x="6552" y="16222"/>
                  <a:pt x="6552" y="16207"/>
                </a:cubicBezTo>
                <a:lnTo>
                  <a:pt x="6552" y="16135"/>
                </a:lnTo>
                <a:cubicBezTo>
                  <a:pt x="6509" y="16107"/>
                  <a:pt x="6523" y="16049"/>
                  <a:pt x="6552" y="16035"/>
                </a:cubicBezTo>
                <a:cubicBezTo>
                  <a:pt x="6566" y="16020"/>
                  <a:pt x="6595" y="15963"/>
                  <a:pt x="6595" y="15934"/>
                </a:cubicBezTo>
                <a:cubicBezTo>
                  <a:pt x="6595" y="15920"/>
                  <a:pt x="6595" y="15891"/>
                  <a:pt x="6609" y="15862"/>
                </a:cubicBezTo>
                <a:lnTo>
                  <a:pt x="6595" y="15848"/>
                </a:lnTo>
                <a:cubicBezTo>
                  <a:pt x="6595" y="15819"/>
                  <a:pt x="6566" y="15791"/>
                  <a:pt x="6552" y="15776"/>
                </a:cubicBezTo>
                <a:lnTo>
                  <a:pt x="6537" y="15719"/>
                </a:lnTo>
                <a:cubicBezTo>
                  <a:pt x="6580" y="15690"/>
                  <a:pt x="6580" y="15647"/>
                  <a:pt x="6566" y="15647"/>
                </a:cubicBezTo>
                <a:cubicBezTo>
                  <a:pt x="6552" y="15633"/>
                  <a:pt x="6580" y="15561"/>
                  <a:pt x="6580" y="15532"/>
                </a:cubicBezTo>
                <a:cubicBezTo>
                  <a:pt x="6595" y="15503"/>
                  <a:pt x="6595" y="15460"/>
                  <a:pt x="6595" y="15446"/>
                </a:cubicBezTo>
                <a:lnTo>
                  <a:pt x="6609" y="15431"/>
                </a:lnTo>
                <a:lnTo>
                  <a:pt x="6667" y="15417"/>
                </a:lnTo>
                <a:cubicBezTo>
                  <a:pt x="6652" y="15374"/>
                  <a:pt x="6624" y="15345"/>
                  <a:pt x="6609" y="15331"/>
                </a:cubicBezTo>
                <a:lnTo>
                  <a:pt x="6595" y="15316"/>
                </a:lnTo>
                <a:cubicBezTo>
                  <a:pt x="6580" y="15302"/>
                  <a:pt x="6580" y="15273"/>
                  <a:pt x="6552" y="15230"/>
                </a:cubicBezTo>
                <a:lnTo>
                  <a:pt x="6580" y="15187"/>
                </a:lnTo>
                <a:lnTo>
                  <a:pt x="6595" y="15158"/>
                </a:lnTo>
                <a:cubicBezTo>
                  <a:pt x="6581" y="15118"/>
                  <a:pt x="6606" y="15064"/>
                  <a:pt x="6621" y="15058"/>
                </a:cubicBezTo>
                <a:lnTo>
                  <a:pt x="6621" y="15058"/>
                </a:lnTo>
                <a:cubicBezTo>
                  <a:pt x="6609" y="15059"/>
                  <a:pt x="6577" y="15062"/>
                  <a:pt x="6537" y="15072"/>
                </a:cubicBezTo>
                <a:lnTo>
                  <a:pt x="6552" y="15000"/>
                </a:lnTo>
                <a:lnTo>
                  <a:pt x="6552" y="14986"/>
                </a:lnTo>
                <a:cubicBezTo>
                  <a:pt x="6580" y="14972"/>
                  <a:pt x="6566" y="14929"/>
                  <a:pt x="6523" y="14900"/>
                </a:cubicBezTo>
                <a:lnTo>
                  <a:pt x="6552" y="14842"/>
                </a:lnTo>
                <a:lnTo>
                  <a:pt x="6595" y="14799"/>
                </a:lnTo>
                <a:cubicBezTo>
                  <a:pt x="6566" y="14756"/>
                  <a:pt x="6580" y="14670"/>
                  <a:pt x="6580" y="14656"/>
                </a:cubicBezTo>
                <a:cubicBezTo>
                  <a:pt x="6580" y="14627"/>
                  <a:pt x="6580" y="14584"/>
                  <a:pt x="6580" y="14541"/>
                </a:cubicBezTo>
                <a:lnTo>
                  <a:pt x="6580" y="14512"/>
                </a:lnTo>
                <a:cubicBezTo>
                  <a:pt x="6566" y="14469"/>
                  <a:pt x="6552" y="14411"/>
                  <a:pt x="6566" y="14397"/>
                </a:cubicBezTo>
                <a:cubicBezTo>
                  <a:pt x="6609" y="14339"/>
                  <a:pt x="6566" y="14311"/>
                  <a:pt x="6537" y="14296"/>
                </a:cubicBezTo>
                <a:lnTo>
                  <a:pt x="6494" y="14282"/>
                </a:lnTo>
                <a:cubicBezTo>
                  <a:pt x="6451" y="14268"/>
                  <a:pt x="6408" y="14239"/>
                  <a:pt x="6394" y="14239"/>
                </a:cubicBezTo>
                <a:cubicBezTo>
                  <a:pt x="6394" y="14225"/>
                  <a:pt x="6408" y="14210"/>
                  <a:pt x="6422" y="14196"/>
                </a:cubicBezTo>
                <a:lnTo>
                  <a:pt x="6451" y="14196"/>
                </a:lnTo>
                <a:cubicBezTo>
                  <a:pt x="6452" y="14197"/>
                  <a:pt x="6454" y="14197"/>
                  <a:pt x="6455" y="14197"/>
                </a:cubicBezTo>
                <a:cubicBezTo>
                  <a:pt x="6469" y="14197"/>
                  <a:pt x="6499" y="14147"/>
                  <a:pt x="6524" y="14147"/>
                </a:cubicBezTo>
                <a:cubicBezTo>
                  <a:pt x="6529" y="14147"/>
                  <a:pt x="6533" y="14149"/>
                  <a:pt x="6537" y="14153"/>
                </a:cubicBezTo>
                <a:cubicBezTo>
                  <a:pt x="6541" y="14155"/>
                  <a:pt x="6544" y="14155"/>
                  <a:pt x="6546" y="14155"/>
                </a:cubicBezTo>
                <a:cubicBezTo>
                  <a:pt x="6562" y="14155"/>
                  <a:pt x="6546" y="14115"/>
                  <a:pt x="6509" y="14052"/>
                </a:cubicBezTo>
                <a:lnTo>
                  <a:pt x="6523" y="14009"/>
                </a:lnTo>
                <a:cubicBezTo>
                  <a:pt x="6552" y="13937"/>
                  <a:pt x="6552" y="13880"/>
                  <a:pt x="6537" y="13808"/>
                </a:cubicBezTo>
                <a:lnTo>
                  <a:pt x="6537" y="13736"/>
                </a:lnTo>
                <a:cubicBezTo>
                  <a:pt x="6523" y="13635"/>
                  <a:pt x="6509" y="13535"/>
                  <a:pt x="6509" y="13492"/>
                </a:cubicBezTo>
                <a:lnTo>
                  <a:pt x="6537" y="13463"/>
                </a:lnTo>
                <a:cubicBezTo>
                  <a:pt x="6580" y="13391"/>
                  <a:pt x="6494" y="13377"/>
                  <a:pt x="6494" y="13348"/>
                </a:cubicBezTo>
                <a:cubicBezTo>
                  <a:pt x="6480" y="13334"/>
                  <a:pt x="6509" y="13319"/>
                  <a:pt x="6509" y="13305"/>
                </a:cubicBezTo>
                <a:cubicBezTo>
                  <a:pt x="6523" y="13262"/>
                  <a:pt x="6566" y="13176"/>
                  <a:pt x="6537" y="13147"/>
                </a:cubicBezTo>
                <a:cubicBezTo>
                  <a:pt x="6509" y="13090"/>
                  <a:pt x="6552" y="13090"/>
                  <a:pt x="6566" y="13061"/>
                </a:cubicBezTo>
                <a:cubicBezTo>
                  <a:pt x="6566" y="13046"/>
                  <a:pt x="6552" y="13018"/>
                  <a:pt x="6537" y="13003"/>
                </a:cubicBezTo>
                <a:cubicBezTo>
                  <a:pt x="6523" y="13003"/>
                  <a:pt x="6566" y="12773"/>
                  <a:pt x="6523" y="12702"/>
                </a:cubicBezTo>
                <a:cubicBezTo>
                  <a:pt x="6480" y="12630"/>
                  <a:pt x="6494" y="12529"/>
                  <a:pt x="6523" y="12529"/>
                </a:cubicBezTo>
                <a:cubicBezTo>
                  <a:pt x="6537" y="12515"/>
                  <a:pt x="6509" y="12472"/>
                  <a:pt x="6509" y="12457"/>
                </a:cubicBezTo>
                <a:cubicBezTo>
                  <a:pt x="6494" y="12443"/>
                  <a:pt x="6537" y="12371"/>
                  <a:pt x="6552" y="12357"/>
                </a:cubicBezTo>
                <a:cubicBezTo>
                  <a:pt x="6566" y="12328"/>
                  <a:pt x="6523" y="12184"/>
                  <a:pt x="6523" y="12141"/>
                </a:cubicBezTo>
                <a:cubicBezTo>
                  <a:pt x="6537" y="12098"/>
                  <a:pt x="6537" y="12055"/>
                  <a:pt x="6537" y="12041"/>
                </a:cubicBezTo>
                <a:cubicBezTo>
                  <a:pt x="6494" y="11983"/>
                  <a:pt x="6509" y="11969"/>
                  <a:pt x="6566" y="11969"/>
                </a:cubicBezTo>
                <a:cubicBezTo>
                  <a:pt x="6566" y="11955"/>
                  <a:pt x="6552" y="11897"/>
                  <a:pt x="6523" y="11840"/>
                </a:cubicBezTo>
                <a:lnTo>
                  <a:pt x="6523" y="11796"/>
                </a:lnTo>
                <a:cubicBezTo>
                  <a:pt x="6523" y="11739"/>
                  <a:pt x="6494" y="11710"/>
                  <a:pt x="6466" y="11667"/>
                </a:cubicBezTo>
                <a:cubicBezTo>
                  <a:pt x="6466" y="11653"/>
                  <a:pt x="6494" y="11638"/>
                  <a:pt x="6494" y="11638"/>
                </a:cubicBezTo>
                <a:cubicBezTo>
                  <a:pt x="6509" y="11638"/>
                  <a:pt x="6480" y="11595"/>
                  <a:pt x="6466" y="11581"/>
                </a:cubicBezTo>
                <a:cubicBezTo>
                  <a:pt x="6466" y="11567"/>
                  <a:pt x="6451" y="11480"/>
                  <a:pt x="6466" y="11452"/>
                </a:cubicBezTo>
                <a:cubicBezTo>
                  <a:pt x="6480" y="11423"/>
                  <a:pt x="6552" y="11322"/>
                  <a:pt x="6552" y="11294"/>
                </a:cubicBezTo>
                <a:cubicBezTo>
                  <a:pt x="6537" y="11251"/>
                  <a:pt x="6537" y="11207"/>
                  <a:pt x="6523" y="11207"/>
                </a:cubicBezTo>
                <a:lnTo>
                  <a:pt x="6509" y="11193"/>
                </a:lnTo>
                <a:cubicBezTo>
                  <a:pt x="6509" y="11193"/>
                  <a:pt x="6480" y="11179"/>
                  <a:pt x="6480" y="11164"/>
                </a:cubicBezTo>
                <a:cubicBezTo>
                  <a:pt x="6494" y="11136"/>
                  <a:pt x="6523" y="11107"/>
                  <a:pt x="6509" y="11092"/>
                </a:cubicBezTo>
                <a:lnTo>
                  <a:pt x="6494" y="11049"/>
                </a:lnTo>
                <a:cubicBezTo>
                  <a:pt x="6509" y="11021"/>
                  <a:pt x="6480" y="10920"/>
                  <a:pt x="6494" y="10891"/>
                </a:cubicBezTo>
                <a:cubicBezTo>
                  <a:pt x="6509" y="10863"/>
                  <a:pt x="6509" y="10820"/>
                  <a:pt x="6494" y="10791"/>
                </a:cubicBezTo>
                <a:lnTo>
                  <a:pt x="6509" y="10748"/>
                </a:lnTo>
                <a:lnTo>
                  <a:pt x="6523" y="10719"/>
                </a:lnTo>
                <a:cubicBezTo>
                  <a:pt x="6523" y="10661"/>
                  <a:pt x="6494" y="10590"/>
                  <a:pt x="6494" y="10547"/>
                </a:cubicBezTo>
                <a:lnTo>
                  <a:pt x="6480" y="10518"/>
                </a:lnTo>
                <a:cubicBezTo>
                  <a:pt x="6480" y="10475"/>
                  <a:pt x="6494" y="10432"/>
                  <a:pt x="6494" y="10388"/>
                </a:cubicBezTo>
                <a:cubicBezTo>
                  <a:pt x="6494" y="10345"/>
                  <a:pt x="6480" y="10302"/>
                  <a:pt x="6480" y="10259"/>
                </a:cubicBezTo>
                <a:lnTo>
                  <a:pt x="6480" y="10187"/>
                </a:lnTo>
                <a:cubicBezTo>
                  <a:pt x="6451" y="10130"/>
                  <a:pt x="6480" y="9986"/>
                  <a:pt x="6494" y="9943"/>
                </a:cubicBezTo>
                <a:cubicBezTo>
                  <a:pt x="6523" y="9914"/>
                  <a:pt x="6509" y="9871"/>
                  <a:pt x="6466" y="9871"/>
                </a:cubicBezTo>
                <a:lnTo>
                  <a:pt x="6480" y="9828"/>
                </a:lnTo>
                <a:cubicBezTo>
                  <a:pt x="6509" y="9799"/>
                  <a:pt x="6509" y="9785"/>
                  <a:pt x="6480" y="9756"/>
                </a:cubicBezTo>
                <a:cubicBezTo>
                  <a:pt x="6451" y="9742"/>
                  <a:pt x="6451" y="9728"/>
                  <a:pt x="6480" y="9699"/>
                </a:cubicBezTo>
                <a:cubicBezTo>
                  <a:pt x="6494" y="9684"/>
                  <a:pt x="6480" y="9641"/>
                  <a:pt x="6466" y="9613"/>
                </a:cubicBezTo>
                <a:lnTo>
                  <a:pt x="6408" y="9541"/>
                </a:lnTo>
                <a:cubicBezTo>
                  <a:pt x="6466" y="9541"/>
                  <a:pt x="6480" y="9498"/>
                  <a:pt x="6466" y="9483"/>
                </a:cubicBezTo>
                <a:cubicBezTo>
                  <a:pt x="6451" y="9469"/>
                  <a:pt x="6437" y="9426"/>
                  <a:pt x="6451" y="9397"/>
                </a:cubicBezTo>
                <a:lnTo>
                  <a:pt x="6451" y="9368"/>
                </a:lnTo>
                <a:cubicBezTo>
                  <a:pt x="6437" y="9354"/>
                  <a:pt x="6408" y="9354"/>
                  <a:pt x="6379" y="9340"/>
                </a:cubicBezTo>
                <a:lnTo>
                  <a:pt x="6394" y="9311"/>
                </a:lnTo>
                <a:cubicBezTo>
                  <a:pt x="6397" y="9301"/>
                  <a:pt x="6401" y="9297"/>
                  <a:pt x="6406" y="9297"/>
                </a:cubicBezTo>
                <a:cubicBezTo>
                  <a:pt x="6420" y="9297"/>
                  <a:pt x="6438" y="9327"/>
                  <a:pt x="6457" y="9327"/>
                </a:cubicBezTo>
                <a:cubicBezTo>
                  <a:pt x="6460" y="9327"/>
                  <a:pt x="6463" y="9327"/>
                  <a:pt x="6466" y="9325"/>
                </a:cubicBezTo>
                <a:cubicBezTo>
                  <a:pt x="6480" y="9311"/>
                  <a:pt x="6466" y="9282"/>
                  <a:pt x="6437" y="9268"/>
                </a:cubicBezTo>
                <a:lnTo>
                  <a:pt x="6422" y="9239"/>
                </a:lnTo>
                <a:lnTo>
                  <a:pt x="6422" y="9225"/>
                </a:lnTo>
                <a:cubicBezTo>
                  <a:pt x="6422" y="9218"/>
                  <a:pt x="6430" y="9214"/>
                  <a:pt x="6439" y="9214"/>
                </a:cubicBezTo>
                <a:cubicBezTo>
                  <a:pt x="6448" y="9214"/>
                  <a:pt x="6458" y="9218"/>
                  <a:pt x="6466" y="9225"/>
                </a:cubicBezTo>
                <a:cubicBezTo>
                  <a:pt x="6467" y="9226"/>
                  <a:pt x="6468" y="9227"/>
                  <a:pt x="6470" y="9227"/>
                </a:cubicBezTo>
                <a:cubicBezTo>
                  <a:pt x="6480" y="9227"/>
                  <a:pt x="6480" y="9180"/>
                  <a:pt x="6480" y="9167"/>
                </a:cubicBezTo>
                <a:cubicBezTo>
                  <a:pt x="6480" y="9153"/>
                  <a:pt x="6466" y="9095"/>
                  <a:pt x="6451" y="9024"/>
                </a:cubicBezTo>
                <a:lnTo>
                  <a:pt x="6451" y="8937"/>
                </a:lnTo>
                <a:cubicBezTo>
                  <a:pt x="6451" y="8880"/>
                  <a:pt x="6408" y="8822"/>
                  <a:pt x="6437" y="8794"/>
                </a:cubicBezTo>
                <a:cubicBezTo>
                  <a:pt x="6451" y="8736"/>
                  <a:pt x="6451" y="8693"/>
                  <a:pt x="6422" y="8636"/>
                </a:cubicBezTo>
                <a:cubicBezTo>
                  <a:pt x="6408" y="8593"/>
                  <a:pt x="6408" y="8535"/>
                  <a:pt x="6437" y="8492"/>
                </a:cubicBezTo>
                <a:lnTo>
                  <a:pt x="6466" y="8449"/>
                </a:lnTo>
                <a:cubicBezTo>
                  <a:pt x="6451" y="8406"/>
                  <a:pt x="6437" y="8348"/>
                  <a:pt x="6408" y="8305"/>
                </a:cubicBezTo>
                <a:lnTo>
                  <a:pt x="6394" y="8277"/>
                </a:lnTo>
                <a:lnTo>
                  <a:pt x="6394" y="8248"/>
                </a:lnTo>
                <a:cubicBezTo>
                  <a:pt x="6394" y="8205"/>
                  <a:pt x="6394" y="8133"/>
                  <a:pt x="6365" y="8090"/>
                </a:cubicBezTo>
                <a:lnTo>
                  <a:pt x="6379" y="8032"/>
                </a:lnTo>
                <a:cubicBezTo>
                  <a:pt x="6408" y="7932"/>
                  <a:pt x="6379" y="7802"/>
                  <a:pt x="6322" y="7659"/>
                </a:cubicBezTo>
                <a:lnTo>
                  <a:pt x="6322" y="7644"/>
                </a:lnTo>
                <a:cubicBezTo>
                  <a:pt x="6322" y="7616"/>
                  <a:pt x="6322" y="7544"/>
                  <a:pt x="6322" y="7472"/>
                </a:cubicBezTo>
                <a:lnTo>
                  <a:pt x="6394" y="7429"/>
                </a:lnTo>
                <a:cubicBezTo>
                  <a:pt x="6394" y="7429"/>
                  <a:pt x="6379" y="7400"/>
                  <a:pt x="6379" y="7386"/>
                </a:cubicBezTo>
                <a:lnTo>
                  <a:pt x="6351" y="7357"/>
                </a:lnTo>
                <a:cubicBezTo>
                  <a:pt x="6336" y="7300"/>
                  <a:pt x="6379" y="7185"/>
                  <a:pt x="6351" y="7170"/>
                </a:cubicBezTo>
                <a:cubicBezTo>
                  <a:pt x="6336" y="7141"/>
                  <a:pt x="6307" y="7070"/>
                  <a:pt x="6307" y="7055"/>
                </a:cubicBezTo>
                <a:cubicBezTo>
                  <a:pt x="6322" y="7027"/>
                  <a:pt x="6307" y="6998"/>
                  <a:pt x="6307" y="6983"/>
                </a:cubicBezTo>
                <a:cubicBezTo>
                  <a:pt x="6293" y="6983"/>
                  <a:pt x="6279" y="6955"/>
                  <a:pt x="6264" y="6940"/>
                </a:cubicBezTo>
                <a:lnTo>
                  <a:pt x="6264" y="6912"/>
                </a:lnTo>
                <a:cubicBezTo>
                  <a:pt x="6279" y="6897"/>
                  <a:pt x="6293" y="6854"/>
                  <a:pt x="6293" y="6840"/>
                </a:cubicBezTo>
                <a:lnTo>
                  <a:pt x="6236" y="6797"/>
                </a:lnTo>
                <a:cubicBezTo>
                  <a:pt x="6264" y="6739"/>
                  <a:pt x="6221" y="6710"/>
                  <a:pt x="6193" y="6710"/>
                </a:cubicBezTo>
                <a:cubicBezTo>
                  <a:pt x="6178" y="6710"/>
                  <a:pt x="6135" y="6754"/>
                  <a:pt x="6106" y="6797"/>
                </a:cubicBezTo>
                <a:lnTo>
                  <a:pt x="6063" y="6768"/>
                </a:lnTo>
                <a:lnTo>
                  <a:pt x="6006" y="6739"/>
                </a:lnTo>
                <a:cubicBezTo>
                  <a:pt x="6034" y="6682"/>
                  <a:pt x="6078" y="6639"/>
                  <a:pt x="6078" y="6624"/>
                </a:cubicBezTo>
                <a:lnTo>
                  <a:pt x="6078" y="6610"/>
                </a:lnTo>
                <a:cubicBezTo>
                  <a:pt x="6078" y="6596"/>
                  <a:pt x="6049" y="6481"/>
                  <a:pt x="6049" y="6437"/>
                </a:cubicBezTo>
                <a:cubicBezTo>
                  <a:pt x="6049" y="6405"/>
                  <a:pt x="6089" y="6389"/>
                  <a:pt x="6122" y="6389"/>
                </a:cubicBezTo>
                <a:cubicBezTo>
                  <a:pt x="6132" y="6389"/>
                  <a:pt x="6142" y="6391"/>
                  <a:pt x="6149" y="6394"/>
                </a:cubicBezTo>
                <a:cubicBezTo>
                  <a:pt x="6170" y="6405"/>
                  <a:pt x="6190" y="6415"/>
                  <a:pt x="6200" y="6415"/>
                </a:cubicBezTo>
                <a:cubicBezTo>
                  <a:pt x="6204" y="6415"/>
                  <a:pt x="6207" y="6413"/>
                  <a:pt x="6207" y="6409"/>
                </a:cubicBezTo>
                <a:lnTo>
                  <a:pt x="6193" y="6409"/>
                </a:lnTo>
                <a:cubicBezTo>
                  <a:pt x="6193" y="6366"/>
                  <a:pt x="6164" y="6308"/>
                  <a:pt x="6178" y="6294"/>
                </a:cubicBezTo>
                <a:cubicBezTo>
                  <a:pt x="6207" y="6265"/>
                  <a:pt x="6178" y="6193"/>
                  <a:pt x="6250" y="6193"/>
                </a:cubicBezTo>
                <a:cubicBezTo>
                  <a:pt x="6250" y="6193"/>
                  <a:pt x="6264" y="6179"/>
                  <a:pt x="6250" y="6179"/>
                </a:cubicBezTo>
                <a:cubicBezTo>
                  <a:pt x="6207" y="6093"/>
                  <a:pt x="6250" y="5992"/>
                  <a:pt x="6236" y="5906"/>
                </a:cubicBezTo>
                <a:cubicBezTo>
                  <a:pt x="6221" y="5848"/>
                  <a:pt x="6221" y="5791"/>
                  <a:pt x="6193" y="5734"/>
                </a:cubicBezTo>
                <a:lnTo>
                  <a:pt x="6193" y="5705"/>
                </a:lnTo>
                <a:cubicBezTo>
                  <a:pt x="6149" y="5662"/>
                  <a:pt x="6178" y="5604"/>
                  <a:pt x="6193" y="5590"/>
                </a:cubicBezTo>
                <a:cubicBezTo>
                  <a:pt x="6207" y="5575"/>
                  <a:pt x="6135" y="5518"/>
                  <a:pt x="6106" y="5504"/>
                </a:cubicBezTo>
                <a:cubicBezTo>
                  <a:pt x="6078" y="5504"/>
                  <a:pt x="6106" y="5489"/>
                  <a:pt x="6135" y="5489"/>
                </a:cubicBezTo>
                <a:cubicBezTo>
                  <a:pt x="6149" y="5475"/>
                  <a:pt x="6135" y="5432"/>
                  <a:pt x="6121" y="5432"/>
                </a:cubicBezTo>
                <a:cubicBezTo>
                  <a:pt x="6121" y="5417"/>
                  <a:pt x="6135" y="5389"/>
                  <a:pt x="6193" y="5374"/>
                </a:cubicBezTo>
                <a:lnTo>
                  <a:pt x="6164" y="5317"/>
                </a:lnTo>
                <a:cubicBezTo>
                  <a:pt x="6164" y="5288"/>
                  <a:pt x="6135" y="5245"/>
                  <a:pt x="6135" y="5216"/>
                </a:cubicBezTo>
                <a:cubicBezTo>
                  <a:pt x="6164" y="5188"/>
                  <a:pt x="6149" y="5159"/>
                  <a:pt x="6135" y="5130"/>
                </a:cubicBezTo>
                <a:cubicBezTo>
                  <a:pt x="6121" y="5087"/>
                  <a:pt x="6121" y="5073"/>
                  <a:pt x="6135" y="4986"/>
                </a:cubicBezTo>
                <a:cubicBezTo>
                  <a:pt x="6135" y="4958"/>
                  <a:pt x="6121" y="4915"/>
                  <a:pt x="6121" y="4915"/>
                </a:cubicBezTo>
                <a:cubicBezTo>
                  <a:pt x="6034" y="4886"/>
                  <a:pt x="6078" y="4843"/>
                  <a:pt x="6092" y="4800"/>
                </a:cubicBezTo>
                <a:cubicBezTo>
                  <a:pt x="6106" y="4785"/>
                  <a:pt x="6121" y="4757"/>
                  <a:pt x="6078" y="4742"/>
                </a:cubicBezTo>
                <a:cubicBezTo>
                  <a:pt x="6020" y="4728"/>
                  <a:pt x="6034" y="4713"/>
                  <a:pt x="6063" y="4670"/>
                </a:cubicBezTo>
                <a:cubicBezTo>
                  <a:pt x="6078" y="4656"/>
                  <a:pt x="6121" y="4656"/>
                  <a:pt x="6092" y="4613"/>
                </a:cubicBezTo>
                <a:lnTo>
                  <a:pt x="6063" y="4598"/>
                </a:lnTo>
                <a:cubicBezTo>
                  <a:pt x="6049" y="4570"/>
                  <a:pt x="5948" y="4512"/>
                  <a:pt x="5948" y="4484"/>
                </a:cubicBezTo>
                <a:cubicBezTo>
                  <a:pt x="5963" y="4455"/>
                  <a:pt x="6006" y="4426"/>
                  <a:pt x="6020" y="4412"/>
                </a:cubicBezTo>
                <a:cubicBezTo>
                  <a:pt x="6034" y="4412"/>
                  <a:pt x="6034" y="4340"/>
                  <a:pt x="6020" y="4239"/>
                </a:cubicBezTo>
                <a:lnTo>
                  <a:pt x="6006" y="4167"/>
                </a:lnTo>
                <a:lnTo>
                  <a:pt x="6006" y="4153"/>
                </a:lnTo>
                <a:cubicBezTo>
                  <a:pt x="5991" y="4139"/>
                  <a:pt x="5963" y="4110"/>
                  <a:pt x="5934" y="4096"/>
                </a:cubicBezTo>
                <a:lnTo>
                  <a:pt x="5963" y="4067"/>
                </a:lnTo>
                <a:cubicBezTo>
                  <a:pt x="6006" y="4024"/>
                  <a:pt x="6006" y="3995"/>
                  <a:pt x="5977" y="3938"/>
                </a:cubicBezTo>
                <a:cubicBezTo>
                  <a:pt x="5948" y="3866"/>
                  <a:pt x="5963" y="3794"/>
                  <a:pt x="5948" y="3708"/>
                </a:cubicBezTo>
                <a:lnTo>
                  <a:pt x="5934" y="3693"/>
                </a:lnTo>
                <a:cubicBezTo>
                  <a:pt x="5905" y="3665"/>
                  <a:pt x="5920" y="3607"/>
                  <a:pt x="5934" y="3593"/>
                </a:cubicBezTo>
                <a:cubicBezTo>
                  <a:pt x="5948" y="3564"/>
                  <a:pt x="5891" y="3550"/>
                  <a:pt x="5848" y="3550"/>
                </a:cubicBezTo>
                <a:cubicBezTo>
                  <a:pt x="5829" y="3550"/>
                  <a:pt x="5790" y="3556"/>
                  <a:pt x="5763" y="3556"/>
                </a:cubicBezTo>
                <a:cubicBezTo>
                  <a:pt x="5749" y="3556"/>
                  <a:pt x="5738" y="3554"/>
                  <a:pt x="5733" y="3550"/>
                </a:cubicBezTo>
                <a:cubicBezTo>
                  <a:pt x="5704" y="3550"/>
                  <a:pt x="5718" y="3521"/>
                  <a:pt x="5733" y="3521"/>
                </a:cubicBezTo>
                <a:cubicBezTo>
                  <a:pt x="5747" y="3507"/>
                  <a:pt x="5718" y="3449"/>
                  <a:pt x="5704" y="3435"/>
                </a:cubicBezTo>
                <a:cubicBezTo>
                  <a:pt x="5690" y="3406"/>
                  <a:pt x="5762" y="3392"/>
                  <a:pt x="5776" y="3392"/>
                </a:cubicBezTo>
                <a:cubicBezTo>
                  <a:pt x="5805" y="3392"/>
                  <a:pt x="5819" y="3377"/>
                  <a:pt x="5819" y="3363"/>
                </a:cubicBezTo>
                <a:cubicBezTo>
                  <a:pt x="5833" y="3334"/>
                  <a:pt x="5848" y="3291"/>
                  <a:pt x="5848" y="3262"/>
                </a:cubicBezTo>
                <a:lnTo>
                  <a:pt x="5862" y="3234"/>
                </a:lnTo>
                <a:cubicBezTo>
                  <a:pt x="5848" y="3191"/>
                  <a:pt x="5833" y="3147"/>
                  <a:pt x="5833" y="3147"/>
                </a:cubicBezTo>
                <a:cubicBezTo>
                  <a:pt x="5819" y="3133"/>
                  <a:pt x="5718" y="3090"/>
                  <a:pt x="5718" y="3047"/>
                </a:cubicBezTo>
                <a:cubicBezTo>
                  <a:pt x="5718" y="3025"/>
                  <a:pt x="5729" y="3018"/>
                  <a:pt x="5742" y="3018"/>
                </a:cubicBezTo>
                <a:cubicBezTo>
                  <a:pt x="5754" y="3018"/>
                  <a:pt x="5769" y="3025"/>
                  <a:pt x="5776" y="3032"/>
                </a:cubicBezTo>
                <a:cubicBezTo>
                  <a:pt x="5779" y="3039"/>
                  <a:pt x="5782" y="3042"/>
                  <a:pt x="5785" y="3042"/>
                </a:cubicBezTo>
                <a:cubicBezTo>
                  <a:pt x="5795" y="3042"/>
                  <a:pt x="5801" y="3005"/>
                  <a:pt x="5790" y="2961"/>
                </a:cubicBezTo>
                <a:lnTo>
                  <a:pt x="5805" y="2903"/>
                </a:lnTo>
                <a:lnTo>
                  <a:pt x="5833" y="2846"/>
                </a:lnTo>
                <a:cubicBezTo>
                  <a:pt x="5790" y="2803"/>
                  <a:pt x="5762" y="2731"/>
                  <a:pt x="5762" y="2688"/>
                </a:cubicBezTo>
                <a:lnTo>
                  <a:pt x="5776" y="2645"/>
                </a:lnTo>
                <a:cubicBezTo>
                  <a:pt x="5776" y="2630"/>
                  <a:pt x="5762" y="2616"/>
                  <a:pt x="5747" y="2616"/>
                </a:cubicBezTo>
                <a:cubicBezTo>
                  <a:pt x="5718" y="2645"/>
                  <a:pt x="5704" y="2659"/>
                  <a:pt x="5690" y="2688"/>
                </a:cubicBezTo>
                <a:lnTo>
                  <a:pt x="5690" y="2716"/>
                </a:lnTo>
                <a:cubicBezTo>
                  <a:pt x="5690" y="2745"/>
                  <a:pt x="5675" y="2774"/>
                  <a:pt x="5675" y="2774"/>
                </a:cubicBezTo>
                <a:cubicBezTo>
                  <a:pt x="5661" y="2774"/>
                  <a:pt x="5618" y="2688"/>
                  <a:pt x="5603" y="2645"/>
                </a:cubicBezTo>
                <a:cubicBezTo>
                  <a:pt x="5589" y="2616"/>
                  <a:pt x="5560" y="2601"/>
                  <a:pt x="5560" y="2601"/>
                </a:cubicBezTo>
                <a:cubicBezTo>
                  <a:pt x="5546" y="2616"/>
                  <a:pt x="5517" y="2659"/>
                  <a:pt x="5489" y="2702"/>
                </a:cubicBezTo>
                <a:cubicBezTo>
                  <a:pt x="5486" y="2708"/>
                  <a:pt x="5481" y="2715"/>
                  <a:pt x="5477" y="2723"/>
                </a:cubicBezTo>
                <a:lnTo>
                  <a:pt x="5477" y="2723"/>
                </a:lnTo>
                <a:cubicBezTo>
                  <a:pt x="5466" y="2703"/>
                  <a:pt x="5460" y="2681"/>
                  <a:pt x="5460" y="2659"/>
                </a:cubicBezTo>
                <a:lnTo>
                  <a:pt x="5417" y="2659"/>
                </a:lnTo>
                <a:cubicBezTo>
                  <a:pt x="5415" y="2660"/>
                  <a:pt x="5414" y="2661"/>
                  <a:pt x="5412" y="2661"/>
                </a:cubicBezTo>
                <a:cubicBezTo>
                  <a:pt x="5399" y="2661"/>
                  <a:pt x="5388" y="2614"/>
                  <a:pt x="5388" y="2601"/>
                </a:cubicBezTo>
                <a:cubicBezTo>
                  <a:pt x="5388" y="2573"/>
                  <a:pt x="5388" y="2558"/>
                  <a:pt x="5402" y="2558"/>
                </a:cubicBezTo>
                <a:cubicBezTo>
                  <a:pt x="5402" y="2558"/>
                  <a:pt x="5474" y="2587"/>
                  <a:pt x="5489" y="2601"/>
                </a:cubicBezTo>
                <a:cubicBezTo>
                  <a:pt x="5517" y="2601"/>
                  <a:pt x="5546" y="2587"/>
                  <a:pt x="5546" y="2558"/>
                </a:cubicBezTo>
                <a:lnTo>
                  <a:pt x="5517" y="2558"/>
                </a:lnTo>
                <a:cubicBezTo>
                  <a:pt x="5510" y="2551"/>
                  <a:pt x="5499" y="2551"/>
                  <a:pt x="5489" y="2551"/>
                </a:cubicBezTo>
                <a:cubicBezTo>
                  <a:pt x="5478" y="2551"/>
                  <a:pt x="5467" y="2551"/>
                  <a:pt x="5460" y="2544"/>
                </a:cubicBezTo>
                <a:cubicBezTo>
                  <a:pt x="5445" y="2515"/>
                  <a:pt x="5460" y="2501"/>
                  <a:pt x="5460" y="2501"/>
                </a:cubicBezTo>
                <a:lnTo>
                  <a:pt x="5489" y="2501"/>
                </a:lnTo>
                <a:cubicBezTo>
                  <a:pt x="5489" y="2504"/>
                  <a:pt x="5490" y="2505"/>
                  <a:pt x="5493" y="2505"/>
                </a:cubicBezTo>
                <a:cubicBezTo>
                  <a:pt x="5504" y="2505"/>
                  <a:pt x="5537" y="2481"/>
                  <a:pt x="5560" y="2458"/>
                </a:cubicBezTo>
                <a:lnTo>
                  <a:pt x="5575" y="2429"/>
                </a:lnTo>
                <a:lnTo>
                  <a:pt x="5589" y="2415"/>
                </a:lnTo>
                <a:cubicBezTo>
                  <a:pt x="5596" y="2400"/>
                  <a:pt x="5582" y="2397"/>
                  <a:pt x="5562" y="2397"/>
                </a:cubicBezTo>
                <a:cubicBezTo>
                  <a:pt x="5542" y="2397"/>
                  <a:pt x="5517" y="2400"/>
                  <a:pt x="5503" y="2400"/>
                </a:cubicBezTo>
                <a:cubicBezTo>
                  <a:pt x="5497" y="2403"/>
                  <a:pt x="5491" y="2404"/>
                  <a:pt x="5485" y="2404"/>
                </a:cubicBezTo>
                <a:cubicBezTo>
                  <a:pt x="5459" y="2404"/>
                  <a:pt x="5431" y="2383"/>
                  <a:pt x="5431" y="2372"/>
                </a:cubicBezTo>
                <a:cubicBezTo>
                  <a:pt x="5429" y="2368"/>
                  <a:pt x="5427" y="2366"/>
                  <a:pt x="5425" y="2366"/>
                </a:cubicBezTo>
                <a:cubicBezTo>
                  <a:pt x="5413" y="2366"/>
                  <a:pt x="5402" y="2433"/>
                  <a:pt x="5402" y="2458"/>
                </a:cubicBezTo>
                <a:cubicBezTo>
                  <a:pt x="5402" y="2466"/>
                  <a:pt x="5398" y="2474"/>
                  <a:pt x="5391" y="2474"/>
                </a:cubicBezTo>
                <a:cubicBezTo>
                  <a:pt x="5386" y="2474"/>
                  <a:pt x="5380" y="2470"/>
                  <a:pt x="5374" y="2458"/>
                </a:cubicBezTo>
                <a:lnTo>
                  <a:pt x="5359" y="2458"/>
                </a:lnTo>
                <a:lnTo>
                  <a:pt x="5302" y="2386"/>
                </a:lnTo>
                <a:cubicBezTo>
                  <a:pt x="5330" y="2328"/>
                  <a:pt x="5374" y="2257"/>
                  <a:pt x="5359" y="2242"/>
                </a:cubicBezTo>
                <a:cubicBezTo>
                  <a:pt x="5345" y="2228"/>
                  <a:pt x="5316" y="2185"/>
                  <a:pt x="5273" y="2142"/>
                </a:cubicBezTo>
                <a:lnTo>
                  <a:pt x="5287" y="2127"/>
                </a:lnTo>
                <a:lnTo>
                  <a:pt x="5316" y="2041"/>
                </a:lnTo>
                <a:cubicBezTo>
                  <a:pt x="5298" y="2023"/>
                  <a:pt x="5280" y="2015"/>
                  <a:pt x="5265" y="2015"/>
                </a:cubicBezTo>
                <a:cubicBezTo>
                  <a:pt x="5244" y="2015"/>
                  <a:pt x="5230" y="2030"/>
                  <a:pt x="5230" y="2055"/>
                </a:cubicBezTo>
                <a:lnTo>
                  <a:pt x="5201" y="2099"/>
                </a:lnTo>
                <a:lnTo>
                  <a:pt x="5187" y="2127"/>
                </a:lnTo>
                <a:cubicBezTo>
                  <a:pt x="5158" y="2156"/>
                  <a:pt x="5158" y="2242"/>
                  <a:pt x="5201" y="2300"/>
                </a:cubicBezTo>
                <a:lnTo>
                  <a:pt x="5216" y="2357"/>
                </a:lnTo>
                <a:lnTo>
                  <a:pt x="5230" y="2429"/>
                </a:lnTo>
                <a:cubicBezTo>
                  <a:pt x="5158" y="2472"/>
                  <a:pt x="5115" y="2530"/>
                  <a:pt x="5144" y="2544"/>
                </a:cubicBezTo>
                <a:lnTo>
                  <a:pt x="5158" y="2573"/>
                </a:lnTo>
                <a:cubicBezTo>
                  <a:pt x="5158" y="2573"/>
                  <a:pt x="5158" y="2587"/>
                  <a:pt x="5158" y="2601"/>
                </a:cubicBezTo>
                <a:cubicBezTo>
                  <a:pt x="5144" y="2601"/>
                  <a:pt x="5129" y="2616"/>
                  <a:pt x="5115" y="2616"/>
                </a:cubicBezTo>
                <a:cubicBezTo>
                  <a:pt x="5101" y="2601"/>
                  <a:pt x="5058" y="2601"/>
                  <a:pt x="5014" y="2587"/>
                </a:cubicBezTo>
                <a:lnTo>
                  <a:pt x="5014" y="2587"/>
                </a:lnTo>
                <a:lnTo>
                  <a:pt x="5029" y="2659"/>
                </a:lnTo>
                <a:cubicBezTo>
                  <a:pt x="5029" y="2673"/>
                  <a:pt x="5029" y="2702"/>
                  <a:pt x="5014" y="2716"/>
                </a:cubicBezTo>
                <a:lnTo>
                  <a:pt x="5000" y="2745"/>
                </a:lnTo>
                <a:cubicBezTo>
                  <a:pt x="5014" y="2759"/>
                  <a:pt x="5043" y="2817"/>
                  <a:pt x="5072" y="2860"/>
                </a:cubicBezTo>
                <a:lnTo>
                  <a:pt x="5086" y="2903"/>
                </a:lnTo>
                <a:lnTo>
                  <a:pt x="5086" y="2918"/>
                </a:lnTo>
                <a:cubicBezTo>
                  <a:pt x="5086" y="2932"/>
                  <a:pt x="5101" y="2932"/>
                  <a:pt x="5115" y="2932"/>
                </a:cubicBezTo>
                <a:lnTo>
                  <a:pt x="5129" y="2918"/>
                </a:lnTo>
                <a:cubicBezTo>
                  <a:pt x="5129" y="2905"/>
                  <a:pt x="5134" y="2901"/>
                  <a:pt x="5140" y="2901"/>
                </a:cubicBezTo>
                <a:cubicBezTo>
                  <a:pt x="5149" y="2901"/>
                  <a:pt x="5158" y="2909"/>
                  <a:pt x="5158" y="2918"/>
                </a:cubicBezTo>
                <a:cubicBezTo>
                  <a:pt x="5161" y="2920"/>
                  <a:pt x="5164" y="2921"/>
                  <a:pt x="5166" y="2921"/>
                </a:cubicBezTo>
                <a:cubicBezTo>
                  <a:pt x="5178" y="2921"/>
                  <a:pt x="5190" y="2900"/>
                  <a:pt x="5201" y="2889"/>
                </a:cubicBezTo>
                <a:cubicBezTo>
                  <a:pt x="5201" y="2885"/>
                  <a:pt x="5203" y="2883"/>
                  <a:pt x="5207" y="2883"/>
                </a:cubicBezTo>
                <a:cubicBezTo>
                  <a:pt x="5217" y="2883"/>
                  <a:pt x="5238" y="2896"/>
                  <a:pt x="5259" y="2918"/>
                </a:cubicBezTo>
                <a:lnTo>
                  <a:pt x="5244" y="2946"/>
                </a:lnTo>
                <a:cubicBezTo>
                  <a:pt x="5244" y="2961"/>
                  <a:pt x="5216" y="2989"/>
                  <a:pt x="5187" y="3004"/>
                </a:cubicBezTo>
                <a:lnTo>
                  <a:pt x="5144" y="3018"/>
                </a:lnTo>
                <a:cubicBezTo>
                  <a:pt x="5086" y="3032"/>
                  <a:pt x="5086" y="3076"/>
                  <a:pt x="5101" y="3090"/>
                </a:cubicBezTo>
                <a:cubicBezTo>
                  <a:pt x="5115" y="3104"/>
                  <a:pt x="5086" y="3119"/>
                  <a:pt x="5029" y="3119"/>
                </a:cubicBezTo>
                <a:lnTo>
                  <a:pt x="5000" y="3076"/>
                </a:lnTo>
                <a:cubicBezTo>
                  <a:pt x="4971" y="3018"/>
                  <a:pt x="4957" y="2961"/>
                  <a:pt x="4885" y="2932"/>
                </a:cubicBezTo>
                <a:cubicBezTo>
                  <a:pt x="4885" y="2932"/>
                  <a:pt x="4871" y="2903"/>
                  <a:pt x="4871" y="2889"/>
                </a:cubicBezTo>
                <a:cubicBezTo>
                  <a:pt x="4885" y="2860"/>
                  <a:pt x="4914" y="2817"/>
                  <a:pt x="4928" y="2817"/>
                </a:cubicBezTo>
                <a:cubicBezTo>
                  <a:pt x="4986" y="2803"/>
                  <a:pt x="4971" y="2774"/>
                  <a:pt x="4971" y="2745"/>
                </a:cubicBezTo>
                <a:cubicBezTo>
                  <a:pt x="4957" y="2702"/>
                  <a:pt x="4943" y="2659"/>
                  <a:pt x="4914" y="2616"/>
                </a:cubicBezTo>
                <a:cubicBezTo>
                  <a:pt x="4885" y="2573"/>
                  <a:pt x="4899" y="2558"/>
                  <a:pt x="4957" y="2544"/>
                </a:cubicBezTo>
                <a:lnTo>
                  <a:pt x="4971" y="2544"/>
                </a:lnTo>
                <a:cubicBezTo>
                  <a:pt x="4957" y="2515"/>
                  <a:pt x="4842" y="2429"/>
                  <a:pt x="4813" y="2400"/>
                </a:cubicBezTo>
                <a:cubicBezTo>
                  <a:pt x="4785" y="2357"/>
                  <a:pt x="4828" y="2328"/>
                  <a:pt x="4842" y="2328"/>
                </a:cubicBezTo>
                <a:cubicBezTo>
                  <a:pt x="4871" y="2314"/>
                  <a:pt x="4856" y="2300"/>
                  <a:pt x="4842" y="2271"/>
                </a:cubicBezTo>
                <a:lnTo>
                  <a:pt x="4828" y="2257"/>
                </a:lnTo>
                <a:cubicBezTo>
                  <a:pt x="4813" y="2242"/>
                  <a:pt x="4770" y="2228"/>
                  <a:pt x="4770" y="2228"/>
                </a:cubicBezTo>
                <a:lnTo>
                  <a:pt x="4741" y="2242"/>
                </a:lnTo>
                <a:cubicBezTo>
                  <a:pt x="4713" y="2257"/>
                  <a:pt x="4684" y="2271"/>
                  <a:pt x="4684" y="2271"/>
                </a:cubicBezTo>
                <a:lnTo>
                  <a:pt x="4655" y="2285"/>
                </a:lnTo>
                <a:cubicBezTo>
                  <a:pt x="4641" y="2285"/>
                  <a:pt x="4626" y="2314"/>
                  <a:pt x="4641" y="2343"/>
                </a:cubicBezTo>
                <a:lnTo>
                  <a:pt x="4612" y="2357"/>
                </a:lnTo>
                <a:lnTo>
                  <a:pt x="4540" y="2357"/>
                </a:lnTo>
                <a:cubicBezTo>
                  <a:pt x="4515" y="2382"/>
                  <a:pt x="4490" y="2398"/>
                  <a:pt x="4474" y="2398"/>
                </a:cubicBezTo>
                <a:cubicBezTo>
                  <a:pt x="4462" y="2398"/>
                  <a:pt x="4454" y="2390"/>
                  <a:pt x="4454" y="2372"/>
                </a:cubicBezTo>
                <a:lnTo>
                  <a:pt x="4468" y="2343"/>
                </a:lnTo>
                <a:cubicBezTo>
                  <a:pt x="4483" y="2314"/>
                  <a:pt x="4497" y="2300"/>
                  <a:pt x="4468" y="2271"/>
                </a:cubicBezTo>
                <a:cubicBezTo>
                  <a:pt x="4425" y="2257"/>
                  <a:pt x="4440" y="2228"/>
                  <a:pt x="4425" y="2199"/>
                </a:cubicBezTo>
                <a:cubicBezTo>
                  <a:pt x="4425" y="2170"/>
                  <a:pt x="4397" y="2156"/>
                  <a:pt x="4382" y="2127"/>
                </a:cubicBezTo>
                <a:lnTo>
                  <a:pt x="4354" y="2127"/>
                </a:lnTo>
                <a:cubicBezTo>
                  <a:pt x="4354" y="2127"/>
                  <a:pt x="4282" y="2070"/>
                  <a:pt x="4253" y="2041"/>
                </a:cubicBezTo>
                <a:cubicBezTo>
                  <a:pt x="4247" y="2038"/>
                  <a:pt x="4242" y="2037"/>
                  <a:pt x="4238" y="2037"/>
                </a:cubicBezTo>
                <a:cubicBezTo>
                  <a:pt x="4219" y="2037"/>
                  <a:pt x="4210" y="2058"/>
                  <a:pt x="4210" y="2070"/>
                </a:cubicBezTo>
                <a:cubicBezTo>
                  <a:pt x="4210" y="2083"/>
                  <a:pt x="4161" y="2158"/>
                  <a:pt x="4142" y="2158"/>
                </a:cubicBezTo>
                <a:cubicBezTo>
                  <a:pt x="4140" y="2158"/>
                  <a:pt x="4139" y="2157"/>
                  <a:pt x="4138" y="2156"/>
                </a:cubicBezTo>
                <a:cubicBezTo>
                  <a:pt x="4124" y="2127"/>
                  <a:pt x="4081" y="2113"/>
                  <a:pt x="4052" y="2099"/>
                </a:cubicBezTo>
                <a:lnTo>
                  <a:pt x="3994" y="2099"/>
                </a:lnTo>
                <a:cubicBezTo>
                  <a:pt x="3951" y="2070"/>
                  <a:pt x="3923" y="2027"/>
                  <a:pt x="3937" y="1998"/>
                </a:cubicBezTo>
                <a:lnTo>
                  <a:pt x="3937" y="1984"/>
                </a:lnTo>
                <a:lnTo>
                  <a:pt x="3937" y="1969"/>
                </a:lnTo>
                <a:cubicBezTo>
                  <a:pt x="3948" y="1969"/>
                  <a:pt x="4043" y="2006"/>
                  <a:pt x="4095" y="2006"/>
                </a:cubicBezTo>
                <a:cubicBezTo>
                  <a:pt x="4108" y="2006"/>
                  <a:pt x="4118" y="2004"/>
                  <a:pt x="4124" y="1998"/>
                </a:cubicBezTo>
                <a:cubicBezTo>
                  <a:pt x="4152" y="1969"/>
                  <a:pt x="4167" y="1941"/>
                  <a:pt x="4167" y="1941"/>
                </a:cubicBezTo>
                <a:cubicBezTo>
                  <a:pt x="4152" y="1926"/>
                  <a:pt x="4152" y="1912"/>
                  <a:pt x="4152" y="1912"/>
                </a:cubicBezTo>
                <a:lnTo>
                  <a:pt x="4138" y="1897"/>
                </a:lnTo>
                <a:cubicBezTo>
                  <a:pt x="4152" y="1854"/>
                  <a:pt x="4210" y="1768"/>
                  <a:pt x="4224" y="1739"/>
                </a:cubicBezTo>
                <a:cubicBezTo>
                  <a:pt x="4233" y="1723"/>
                  <a:pt x="4221" y="1716"/>
                  <a:pt x="4199" y="1716"/>
                </a:cubicBezTo>
                <a:cubicBezTo>
                  <a:pt x="4183" y="1716"/>
                  <a:pt x="4162" y="1719"/>
                  <a:pt x="4138" y="1725"/>
                </a:cubicBezTo>
                <a:lnTo>
                  <a:pt x="4095" y="1711"/>
                </a:lnTo>
                <a:lnTo>
                  <a:pt x="4066" y="1682"/>
                </a:lnTo>
                <a:cubicBezTo>
                  <a:pt x="4044" y="1649"/>
                  <a:pt x="4082" y="1615"/>
                  <a:pt x="4107" y="1615"/>
                </a:cubicBezTo>
                <a:cubicBezTo>
                  <a:pt x="4114" y="1615"/>
                  <a:pt x="4120" y="1618"/>
                  <a:pt x="4124" y="1624"/>
                </a:cubicBezTo>
                <a:cubicBezTo>
                  <a:pt x="4124" y="1642"/>
                  <a:pt x="4135" y="1655"/>
                  <a:pt x="4146" y="1655"/>
                </a:cubicBezTo>
                <a:cubicBezTo>
                  <a:pt x="4154" y="1655"/>
                  <a:pt x="4161" y="1650"/>
                  <a:pt x="4167" y="1639"/>
                </a:cubicBezTo>
                <a:lnTo>
                  <a:pt x="4152" y="1610"/>
                </a:lnTo>
                <a:lnTo>
                  <a:pt x="4138" y="1553"/>
                </a:lnTo>
                <a:cubicBezTo>
                  <a:pt x="4181" y="1481"/>
                  <a:pt x="4239" y="1409"/>
                  <a:pt x="4239" y="1395"/>
                </a:cubicBezTo>
                <a:lnTo>
                  <a:pt x="4239" y="1380"/>
                </a:lnTo>
                <a:cubicBezTo>
                  <a:pt x="4239" y="1380"/>
                  <a:pt x="4224" y="1366"/>
                  <a:pt x="4210" y="1366"/>
                </a:cubicBezTo>
                <a:lnTo>
                  <a:pt x="4181" y="1351"/>
                </a:lnTo>
                <a:cubicBezTo>
                  <a:pt x="4152" y="1351"/>
                  <a:pt x="4109" y="1280"/>
                  <a:pt x="4095" y="1251"/>
                </a:cubicBezTo>
                <a:cubicBezTo>
                  <a:pt x="4095" y="1222"/>
                  <a:pt x="4138" y="1222"/>
                  <a:pt x="4152" y="1222"/>
                </a:cubicBezTo>
                <a:cubicBezTo>
                  <a:pt x="4181" y="1222"/>
                  <a:pt x="4138" y="1179"/>
                  <a:pt x="4124" y="1165"/>
                </a:cubicBezTo>
                <a:cubicBezTo>
                  <a:pt x="4119" y="1161"/>
                  <a:pt x="4110" y="1159"/>
                  <a:pt x="4099" y="1159"/>
                </a:cubicBezTo>
                <a:cubicBezTo>
                  <a:pt x="4071" y="1159"/>
                  <a:pt x="4029" y="1169"/>
                  <a:pt x="4009" y="1179"/>
                </a:cubicBezTo>
                <a:cubicBezTo>
                  <a:pt x="3994" y="1193"/>
                  <a:pt x="3966" y="1193"/>
                  <a:pt x="3951" y="1193"/>
                </a:cubicBezTo>
                <a:lnTo>
                  <a:pt x="3937" y="1193"/>
                </a:lnTo>
                <a:cubicBezTo>
                  <a:pt x="3908" y="1165"/>
                  <a:pt x="3894" y="1079"/>
                  <a:pt x="3937" y="1050"/>
                </a:cubicBezTo>
                <a:lnTo>
                  <a:pt x="3951" y="1035"/>
                </a:lnTo>
                <a:cubicBezTo>
                  <a:pt x="3966" y="1021"/>
                  <a:pt x="3923" y="978"/>
                  <a:pt x="3894" y="978"/>
                </a:cubicBezTo>
                <a:cubicBezTo>
                  <a:pt x="3865" y="964"/>
                  <a:pt x="3966" y="949"/>
                  <a:pt x="3994" y="949"/>
                </a:cubicBezTo>
                <a:cubicBezTo>
                  <a:pt x="4023" y="949"/>
                  <a:pt x="4052" y="992"/>
                  <a:pt x="4066" y="1007"/>
                </a:cubicBezTo>
                <a:cubicBezTo>
                  <a:pt x="4066" y="1009"/>
                  <a:pt x="4067" y="1010"/>
                  <a:pt x="4067" y="1010"/>
                </a:cubicBezTo>
                <a:cubicBezTo>
                  <a:pt x="4071" y="1010"/>
                  <a:pt x="4081" y="985"/>
                  <a:pt x="4081" y="949"/>
                </a:cubicBezTo>
                <a:lnTo>
                  <a:pt x="4081" y="906"/>
                </a:lnTo>
                <a:lnTo>
                  <a:pt x="4081" y="892"/>
                </a:lnTo>
                <a:cubicBezTo>
                  <a:pt x="4066" y="877"/>
                  <a:pt x="4037" y="863"/>
                  <a:pt x="4009" y="849"/>
                </a:cubicBezTo>
                <a:lnTo>
                  <a:pt x="4023" y="820"/>
                </a:lnTo>
                <a:lnTo>
                  <a:pt x="4052" y="791"/>
                </a:lnTo>
                <a:cubicBezTo>
                  <a:pt x="4095" y="762"/>
                  <a:pt x="4109" y="734"/>
                  <a:pt x="4109" y="734"/>
                </a:cubicBezTo>
                <a:cubicBezTo>
                  <a:pt x="4095" y="719"/>
                  <a:pt x="4037" y="691"/>
                  <a:pt x="4009" y="676"/>
                </a:cubicBezTo>
                <a:lnTo>
                  <a:pt x="4023" y="648"/>
                </a:lnTo>
                <a:lnTo>
                  <a:pt x="4081" y="576"/>
                </a:lnTo>
                <a:cubicBezTo>
                  <a:pt x="4051" y="526"/>
                  <a:pt x="4000" y="511"/>
                  <a:pt x="3963" y="511"/>
                </a:cubicBezTo>
                <a:cubicBezTo>
                  <a:pt x="3946" y="511"/>
                  <a:pt x="3931" y="514"/>
                  <a:pt x="3923" y="518"/>
                </a:cubicBezTo>
                <a:cubicBezTo>
                  <a:pt x="3894" y="518"/>
                  <a:pt x="3836" y="533"/>
                  <a:pt x="3822" y="533"/>
                </a:cubicBezTo>
                <a:lnTo>
                  <a:pt x="3793" y="533"/>
                </a:lnTo>
                <a:cubicBezTo>
                  <a:pt x="3793" y="518"/>
                  <a:pt x="3836" y="475"/>
                  <a:pt x="3851" y="461"/>
                </a:cubicBezTo>
                <a:cubicBezTo>
                  <a:pt x="3858" y="454"/>
                  <a:pt x="3879" y="454"/>
                  <a:pt x="3901" y="454"/>
                </a:cubicBezTo>
                <a:cubicBezTo>
                  <a:pt x="3923" y="454"/>
                  <a:pt x="3944" y="454"/>
                  <a:pt x="3951" y="446"/>
                </a:cubicBezTo>
                <a:cubicBezTo>
                  <a:pt x="3966" y="418"/>
                  <a:pt x="3966" y="375"/>
                  <a:pt x="3966" y="360"/>
                </a:cubicBezTo>
                <a:cubicBezTo>
                  <a:pt x="3958" y="353"/>
                  <a:pt x="3948" y="349"/>
                  <a:pt x="3933" y="349"/>
                </a:cubicBezTo>
                <a:cubicBezTo>
                  <a:pt x="3919" y="349"/>
                  <a:pt x="3901" y="353"/>
                  <a:pt x="3879" y="360"/>
                </a:cubicBezTo>
                <a:lnTo>
                  <a:pt x="3865" y="346"/>
                </a:lnTo>
                <a:cubicBezTo>
                  <a:pt x="3836" y="317"/>
                  <a:pt x="3793" y="303"/>
                  <a:pt x="3793" y="245"/>
                </a:cubicBezTo>
                <a:cubicBezTo>
                  <a:pt x="3793" y="242"/>
                  <a:pt x="3792" y="241"/>
                  <a:pt x="3790" y="241"/>
                </a:cubicBezTo>
                <a:cubicBezTo>
                  <a:pt x="3783" y="241"/>
                  <a:pt x="3764" y="262"/>
                  <a:pt x="3764" y="274"/>
                </a:cubicBezTo>
                <a:cubicBezTo>
                  <a:pt x="3764" y="276"/>
                  <a:pt x="3763" y="276"/>
                  <a:pt x="3762" y="276"/>
                </a:cubicBezTo>
                <a:cubicBezTo>
                  <a:pt x="3747" y="276"/>
                  <a:pt x="3681" y="228"/>
                  <a:pt x="3707" y="202"/>
                </a:cubicBezTo>
                <a:cubicBezTo>
                  <a:pt x="3720" y="176"/>
                  <a:pt x="3641" y="128"/>
                  <a:pt x="3593" y="128"/>
                </a:cubicBezTo>
                <a:cubicBezTo>
                  <a:pt x="3588" y="128"/>
                  <a:pt x="3582" y="129"/>
                  <a:pt x="3578" y="130"/>
                </a:cubicBezTo>
                <a:cubicBezTo>
                  <a:pt x="3535" y="130"/>
                  <a:pt x="3520" y="116"/>
                  <a:pt x="3535" y="87"/>
                </a:cubicBezTo>
                <a:lnTo>
                  <a:pt x="3549" y="73"/>
                </a:lnTo>
                <a:cubicBezTo>
                  <a:pt x="3549" y="73"/>
                  <a:pt x="3549" y="58"/>
                  <a:pt x="3549" y="44"/>
                </a:cubicBezTo>
                <a:lnTo>
                  <a:pt x="3535" y="44"/>
                </a:lnTo>
                <a:cubicBezTo>
                  <a:pt x="3520" y="44"/>
                  <a:pt x="3477" y="73"/>
                  <a:pt x="3477" y="87"/>
                </a:cubicBezTo>
                <a:cubicBezTo>
                  <a:pt x="3463" y="116"/>
                  <a:pt x="3477" y="159"/>
                  <a:pt x="3491" y="173"/>
                </a:cubicBezTo>
                <a:cubicBezTo>
                  <a:pt x="3491" y="188"/>
                  <a:pt x="3606" y="173"/>
                  <a:pt x="3606" y="202"/>
                </a:cubicBezTo>
                <a:cubicBezTo>
                  <a:pt x="3606" y="223"/>
                  <a:pt x="3583" y="236"/>
                  <a:pt x="3571" y="236"/>
                </a:cubicBezTo>
                <a:cubicBezTo>
                  <a:pt x="3566" y="236"/>
                  <a:pt x="3563" y="235"/>
                  <a:pt x="3563" y="231"/>
                </a:cubicBezTo>
                <a:cubicBezTo>
                  <a:pt x="3549" y="231"/>
                  <a:pt x="3520" y="274"/>
                  <a:pt x="3520" y="288"/>
                </a:cubicBezTo>
                <a:cubicBezTo>
                  <a:pt x="3506" y="303"/>
                  <a:pt x="3477" y="303"/>
                  <a:pt x="3463" y="303"/>
                </a:cubicBezTo>
                <a:cubicBezTo>
                  <a:pt x="3448" y="303"/>
                  <a:pt x="3448" y="317"/>
                  <a:pt x="3448" y="331"/>
                </a:cubicBezTo>
                <a:lnTo>
                  <a:pt x="3448" y="346"/>
                </a:lnTo>
                <a:lnTo>
                  <a:pt x="3434" y="375"/>
                </a:lnTo>
                <a:cubicBezTo>
                  <a:pt x="3425" y="409"/>
                  <a:pt x="3411" y="428"/>
                  <a:pt x="3398" y="428"/>
                </a:cubicBezTo>
                <a:cubicBezTo>
                  <a:pt x="3390" y="428"/>
                  <a:pt x="3382" y="420"/>
                  <a:pt x="3377" y="403"/>
                </a:cubicBezTo>
                <a:lnTo>
                  <a:pt x="3377" y="389"/>
                </a:lnTo>
                <a:cubicBezTo>
                  <a:pt x="3391" y="360"/>
                  <a:pt x="3377" y="360"/>
                  <a:pt x="3362" y="360"/>
                </a:cubicBezTo>
                <a:cubicBezTo>
                  <a:pt x="3333" y="360"/>
                  <a:pt x="3319" y="389"/>
                  <a:pt x="3305" y="389"/>
                </a:cubicBezTo>
                <a:lnTo>
                  <a:pt x="3276" y="360"/>
                </a:lnTo>
                <a:cubicBezTo>
                  <a:pt x="3305" y="346"/>
                  <a:pt x="3319" y="303"/>
                  <a:pt x="3319" y="274"/>
                </a:cubicBezTo>
                <a:lnTo>
                  <a:pt x="3305" y="260"/>
                </a:lnTo>
                <a:lnTo>
                  <a:pt x="3276" y="231"/>
                </a:lnTo>
                <a:cubicBezTo>
                  <a:pt x="3271" y="217"/>
                  <a:pt x="3265" y="212"/>
                  <a:pt x="3259" y="212"/>
                </a:cubicBezTo>
                <a:cubicBezTo>
                  <a:pt x="3246" y="212"/>
                  <a:pt x="3233" y="235"/>
                  <a:pt x="3233" y="245"/>
                </a:cubicBezTo>
                <a:cubicBezTo>
                  <a:pt x="3233" y="255"/>
                  <a:pt x="3229" y="260"/>
                  <a:pt x="3223" y="260"/>
                </a:cubicBezTo>
                <a:cubicBezTo>
                  <a:pt x="3213" y="260"/>
                  <a:pt x="3194" y="244"/>
                  <a:pt x="3175" y="216"/>
                </a:cubicBezTo>
                <a:lnTo>
                  <a:pt x="3175" y="159"/>
                </a:lnTo>
                <a:lnTo>
                  <a:pt x="3161" y="44"/>
                </a:lnTo>
                <a:cubicBezTo>
                  <a:pt x="3075" y="15"/>
                  <a:pt x="2974" y="1"/>
                  <a:pt x="2974" y="1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6"/>
          <p:cNvGrpSpPr/>
          <p:nvPr/>
        </p:nvGrpSpPr>
        <p:grpSpPr>
          <a:xfrm rot="-416202">
            <a:off x="8311433" y="3116165"/>
            <a:ext cx="1587446" cy="1669164"/>
            <a:chOff x="-1951641" y="1351303"/>
            <a:chExt cx="472101" cy="496404"/>
          </a:xfrm>
        </p:grpSpPr>
        <p:sp>
          <p:nvSpPr>
            <p:cNvPr id="63" name="Google Shape;63;p6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 rot="-3280482" flipH="1">
            <a:off x="-438825" y="1021055"/>
            <a:ext cx="1256391" cy="1163371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/>
          <p:nvPr/>
        </p:nvSpPr>
        <p:spPr>
          <a:xfrm rot="-2700000">
            <a:off x="6765016" y="3031218"/>
            <a:ext cx="2862165" cy="2470688"/>
          </a:xfrm>
          <a:custGeom>
            <a:avLst/>
            <a:gdLst/>
            <a:ahLst/>
            <a:cxnLst/>
            <a:rect l="l" t="t" r="r" b="b"/>
            <a:pathLst>
              <a:path w="28075" h="24235" extrusionOk="0">
                <a:moveTo>
                  <a:pt x="15115" y="951"/>
                </a:moveTo>
                <a:cubicBezTo>
                  <a:pt x="15072" y="1009"/>
                  <a:pt x="15043" y="1095"/>
                  <a:pt x="15000" y="1152"/>
                </a:cubicBezTo>
                <a:cubicBezTo>
                  <a:pt x="14996" y="1158"/>
                  <a:pt x="14993" y="1164"/>
                  <a:pt x="14990" y="1170"/>
                </a:cubicBezTo>
                <a:lnTo>
                  <a:pt x="14990" y="1170"/>
                </a:lnTo>
                <a:cubicBezTo>
                  <a:pt x="14992" y="1149"/>
                  <a:pt x="14995" y="1129"/>
                  <a:pt x="15000" y="1109"/>
                </a:cubicBezTo>
                <a:cubicBezTo>
                  <a:pt x="15015" y="1037"/>
                  <a:pt x="15058" y="980"/>
                  <a:pt x="15115" y="951"/>
                </a:cubicBezTo>
                <a:close/>
                <a:moveTo>
                  <a:pt x="14986" y="1236"/>
                </a:moveTo>
                <a:lnTo>
                  <a:pt x="14986" y="1236"/>
                </a:lnTo>
                <a:cubicBezTo>
                  <a:pt x="14997" y="1304"/>
                  <a:pt x="15035" y="1386"/>
                  <a:pt x="14986" y="1454"/>
                </a:cubicBezTo>
                <a:cubicBezTo>
                  <a:pt x="15000" y="1512"/>
                  <a:pt x="15029" y="1569"/>
                  <a:pt x="15058" y="1626"/>
                </a:cubicBezTo>
                <a:cubicBezTo>
                  <a:pt x="15015" y="1684"/>
                  <a:pt x="14986" y="1741"/>
                  <a:pt x="14957" y="1799"/>
                </a:cubicBezTo>
                <a:cubicBezTo>
                  <a:pt x="14972" y="1713"/>
                  <a:pt x="15000" y="1626"/>
                  <a:pt x="14986" y="1555"/>
                </a:cubicBezTo>
                <a:cubicBezTo>
                  <a:pt x="14972" y="1497"/>
                  <a:pt x="14943" y="1454"/>
                  <a:pt x="14900" y="1425"/>
                </a:cubicBezTo>
                <a:cubicBezTo>
                  <a:pt x="14900" y="1411"/>
                  <a:pt x="14914" y="1411"/>
                  <a:pt x="14914" y="1411"/>
                </a:cubicBezTo>
                <a:cubicBezTo>
                  <a:pt x="14974" y="1360"/>
                  <a:pt x="14983" y="1299"/>
                  <a:pt x="14986" y="1236"/>
                </a:cubicBezTo>
                <a:close/>
                <a:moveTo>
                  <a:pt x="10934" y="1612"/>
                </a:moveTo>
                <a:cubicBezTo>
                  <a:pt x="11064" y="1670"/>
                  <a:pt x="11078" y="1756"/>
                  <a:pt x="11035" y="1856"/>
                </a:cubicBezTo>
                <a:cubicBezTo>
                  <a:pt x="11006" y="1770"/>
                  <a:pt x="10963" y="1698"/>
                  <a:pt x="10934" y="1612"/>
                </a:cubicBezTo>
                <a:close/>
                <a:moveTo>
                  <a:pt x="20273" y="2546"/>
                </a:moveTo>
                <a:cubicBezTo>
                  <a:pt x="20288" y="2589"/>
                  <a:pt x="20288" y="2632"/>
                  <a:pt x="20316" y="2661"/>
                </a:cubicBezTo>
                <a:cubicBezTo>
                  <a:pt x="20288" y="2632"/>
                  <a:pt x="20259" y="2589"/>
                  <a:pt x="20244" y="2546"/>
                </a:cubicBezTo>
                <a:close/>
                <a:moveTo>
                  <a:pt x="7127" y="3552"/>
                </a:moveTo>
                <a:cubicBezTo>
                  <a:pt x="7156" y="3595"/>
                  <a:pt x="7185" y="3652"/>
                  <a:pt x="7185" y="3710"/>
                </a:cubicBezTo>
                <a:cubicBezTo>
                  <a:pt x="7170" y="3652"/>
                  <a:pt x="7156" y="3595"/>
                  <a:pt x="7127" y="3552"/>
                </a:cubicBezTo>
                <a:close/>
                <a:moveTo>
                  <a:pt x="7156" y="4040"/>
                </a:moveTo>
                <a:cubicBezTo>
                  <a:pt x="7156" y="4055"/>
                  <a:pt x="7156" y="4069"/>
                  <a:pt x="7156" y="4083"/>
                </a:cubicBezTo>
                <a:cubicBezTo>
                  <a:pt x="7127" y="4141"/>
                  <a:pt x="7185" y="4241"/>
                  <a:pt x="7084" y="4270"/>
                </a:cubicBezTo>
                <a:cubicBezTo>
                  <a:pt x="7070" y="4284"/>
                  <a:pt x="7041" y="4284"/>
                  <a:pt x="7027" y="4284"/>
                </a:cubicBezTo>
                <a:cubicBezTo>
                  <a:pt x="7055" y="4256"/>
                  <a:pt x="7084" y="4213"/>
                  <a:pt x="7098" y="4169"/>
                </a:cubicBezTo>
                <a:cubicBezTo>
                  <a:pt x="7127" y="4126"/>
                  <a:pt x="7141" y="4083"/>
                  <a:pt x="7156" y="4040"/>
                </a:cubicBezTo>
                <a:close/>
                <a:moveTo>
                  <a:pt x="4742" y="5017"/>
                </a:moveTo>
                <a:lnTo>
                  <a:pt x="4742" y="5017"/>
                </a:lnTo>
                <a:cubicBezTo>
                  <a:pt x="4757" y="5046"/>
                  <a:pt x="4771" y="5075"/>
                  <a:pt x="4771" y="5118"/>
                </a:cubicBezTo>
                <a:cubicBezTo>
                  <a:pt x="4757" y="5089"/>
                  <a:pt x="4742" y="5046"/>
                  <a:pt x="4742" y="5017"/>
                </a:cubicBezTo>
                <a:close/>
                <a:moveTo>
                  <a:pt x="23707" y="5089"/>
                </a:moveTo>
                <a:cubicBezTo>
                  <a:pt x="23707" y="5118"/>
                  <a:pt x="23693" y="5146"/>
                  <a:pt x="23678" y="5175"/>
                </a:cubicBezTo>
                <a:cubicBezTo>
                  <a:pt x="23664" y="5190"/>
                  <a:pt x="23635" y="5190"/>
                  <a:pt x="23621" y="5204"/>
                </a:cubicBezTo>
                <a:cubicBezTo>
                  <a:pt x="23649" y="5161"/>
                  <a:pt x="23678" y="5132"/>
                  <a:pt x="23707" y="5089"/>
                </a:cubicBezTo>
                <a:close/>
                <a:moveTo>
                  <a:pt x="20661" y="5965"/>
                </a:moveTo>
                <a:cubicBezTo>
                  <a:pt x="20675" y="5980"/>
                  <a:pt x="20675" y="5994"/>
                  <a:pt x="20690" y="5994"/>
                </a:cubicBezTo>
                <a:lnTo>
                  <a:pt x="20647" y="5994"/>
                </a:lnTo>
                <a:cubicBezTo>
                  <a:pt x="20661" y="5980"/>
                  <a:pt x="20661" y="5965"/>
                  <a:pt x="20661" y="5965"/>
                </a:cubicBezTo>
                <a:close/>
                <a:moveTo>
                  <a:pt x="26063" y="6641"/>
                </a:moveTo>
                <a:lnTo>
                  <a:pt x="26063" y="6641"/>
                </a:lnTo>
                <a:cubicBezTo>
                  <a:pt x="26113" y="6655"/>
                  <a:pt x="26160" y="6662"/>
                  <a:pt x="26203" y="6662"/>
                </a:cubicBezTo>
                <a:cubicBezTo>
                  <a:pt x="26246" y="6662"/>
                  <a:pt x="26286" y="6655"/>
                  <a:pt x="26322" y="6641"/>
                </a:cubicBezTo>
                <a:lnTo>
                  <a:pt x="26322" y="6641"/>
                </a:lnTo>
                <a:cubicBezTo>
                  <a:pt x="26281" y="6682"/>
                  <a:pt x="26243" y="6700"/>
                  <a:pt x="26203" y="6700"/>
                </a:cubicBezTo>
                <a:cubicBezTo>
                  <a:pt x="26160" y="6700"/>
                  <a:pt x="26116" y="6678"/>
                  <a:pt x="26063" y="6641"/>
                </a:cubicBezTo>
                <a:close/>
                <a:moveTo>
                  <a:pt x="27974" y="7632"/>
                </a:moveTo>
                <a:cubicBezTo>
                  <a:pt x="27960" y="7661"/>
                  <a:pt x="27931" y="7689"/>
                  <a:pt x="27917" y="7704"/>
                </a:cubicBezTo>
                <a:cubicBezTo>
                  <a:pt x="27931" y="7675"/>
                  <a:pt x="27945" y="7661"/>
                  <a:pt x="27974" y="7632"/>
                </a:cubicBezTo>
                <a:close/>
                <a:moveTo>
                  <a:pt x="24397" y="9457"/>
                </a:moveTo>
                <a:lnTo>
                  <a:pt x="24411" y="9471"/>
                </a:lnTo>
                <a:cubicBezTo>
                  <a:pt x="24382" y="9471"/>
                  <a:pt x="24353" y="9471"/>
                  <a:pt x="24339" y="9457"/>
                </a:cubicBezTo>
                <a:close/>
                <a:moveTo>
                  <a:pt x="24353" y="9715"/>
                </a:moveTo>
                <a:cubicBezTo>
                  <a:pt x="24353" y="9715"/>
                  <a:pt x="24353" y="9715"/>
                  <a:pt x="24353" y="9730"/>
                </a:cubicBezTo>
                <a:cubicBezTo>
                  <a:pt x="24339" y="9715"/>
                  <a:pt x="24339" y="9715"/>
                  <a:pt x="24339" y="9715"/>
                </a:cubicBezTo>
                <a:close/>
                <a:moveTo>
                  <a:pt x="6064" y="12402"/>
                </a:moveTo>
                <a:cubicBezTo>
                  <a:pt x="6064" y="12416"/>
                  <a:pt x="6064" y="12416"/>
                  <a:pt x="6064" y="12416"/>
                </a:cubicBezTo>
                <a:lnTo>
                  <a:pt x="6050" y="12402"/>
                </a:lnTo>
                <a:close/>
                <a:moveTo>
                  <a:pt x="18371" y="13074"/>
                </a:moveTo>
                <a:cubicBezTo>
                  <a:pt x="18420" y="13074"/>
                  <a:pt x="18463" y="13099"/>
                  <a:pt x="18492" y="13135"/>
                </a:cubicBezTo>
                <a:cubicBezTo>
                  <a:pt x="18492" y="13135"/>
                  <a:pt x="18506" y="13135"/>
                  <a:pt x="18506" y="13149"/>
                </a:cubicBezTo>
                <a:cubicBezTo>
                  <a:pt x="18520" y="13163"/>
                  <a:pt x="18535" y="13192"/>
                  <a:pt x="18535" y="13206"/>
                </a:cubicBezTo>
                <a:cubicBezTo>
                  <a:pt x="18443" y="13196"/>
                  <a:pt x="18359" y="13186"/>
                  <a:pt x="18282" y="13186"/>
                </a:cubicBezTo>
                <a:cubicBezTo>
                  <a:pt x="18250" y="13186"/>
                  <a:pt x="18219" y="13188"/>
                  <a:pt x="18190" y="13192"/>
                </a:cubicBezTo>
                <a:cubicBezTo>
                  <a:pt x="18190" y="13178"/>
                  <a:pt x="18204" y="13178"/>
                  <a:pt x="18219" y="13163"/>
                </a:cubicBezTo>
                <a:cubicBezTo>
                  <a:pt x="18269" y="13099"/>
                  <a:pt x="18323" y="13074"/>
                  <a:pt x="18371" y="13074"/>
                </a:cubicBezTo>
                <a:close/>
                <a:moveTo>
                  <a:pt x="18003" y="12977"/>
                </a:moveTo>
                <a:cubicBezTo>
                  <a:pt x="18003" y="13005"/>
                  <a:pt x="18003" y="13034"/>
                  <a:pt x="18003" y="13077"/>
                </a:cubicBezTo>
                <a:cubicBezTo>
                  <a:pt x="18003" y="13135"/>
                  <a:pt x="18017" y="13178"/>
                  <a:pt x="18032" y="13221"/>
                </a:cubicBezTo>
                <a:cubicBezTo>
                  <a:pt x="17989" y="13235"/>
                  <a:pt x="17946" y="13250"/>
                  <a:pt x="17917" y="13264"/>
                </a:cubicBezTo>
                <a:cubicBezTo>
                  <a:pt x="17946" y="13163"/>
                  <a:pt x="17974" y="13077"/>
                  <a:pt x="18003" y="12977"/>
                </a:cubicBezTo>
                <a:close/>
                <a:moveTo>
                  <a:pt x="19382" y="14198"/>
                </a:moveTo>
                <a:cubicBezTo>
                  <a:pt x="19382" y="14198"/>
                  <a:pt x="19382" y="14212"/>
                  <a:pt x="19397" y="14212"/>
                </a:cubicBezTo>
                <a:lnTo>
                  <a:pt x="19382" y="14212"/>
                </a:lnTo>
                <a:cubicBezTo>
                  <a:pt x="19382" y="14212"/>
                  <a:pt x="19382" y="14198"/>
                  <a:pt x="19382" y="14198"/>
                </a:cubicBezTo>
                <a:close/>
                <a:moveTo>
                  <a:pt x="8539" y="17602"/>
                </a:moveTo>
                <a:cubicBezTo>
                  <a:pt x="8549" y="17602"/>
                  <a:pt x="8562" y="17606"/>
                  <a:pt x="8578" y="17617"/>
                </a:cubicBezTo>
                <a:cubicBezTo>
                  <a:pt x="8593" y="17632"/>
                  <a:pt x="8621" y="17646"/>
                  <a:pt x="8636" y="17675"/>
                </a:cubicBezTo>
                <a:cubicBezTo>
                  <a:pt x="8593" y="17660"/>
                  <a:pt x="8535" y="17646"/>
                  <a:pt x="8492" y="17632"/>
                </a:cubicBezTo>
                <a:cubicBezTo>
                  <a:pt x="8510" y="17614"/>
                  <a:pt x="8522" y="17602"/>
                  <a:pt x="8539" y="17602"/>
                </a:cubicBezTo>
                <a:close/>
                <a:moveTo>
                  <a:pt x="13046" y="19557"/>
                </a:moveTo>
                <a:cubicBezTo>
                  <a:pt x="13061" y="19571"/>
                  <a:pt x="13075" y="19571"/>
                  <a:pt x="13090" y="19571"/>
                </a:cubicBezTo>
                <a:cubicBezTo>
                  <a:pt x="13075" y="19600"/>
                  <a:pt x="13061" y="19614"/>
                  <a:pt x="13046" y="19643"/>
                </a:cubicBezTo>
                <a:cubicBezTo>
                  <a:pt x="13046" y="19614"/>
                  <a:pt x="13046" y="19586"/>
                  <a:pt x="13046" y="19557"/>
                </a:cubicBezTo>
                <a:close/>
                <a:moveTo>
                  <a:pt x="22687" y="19801"/>
                </a:moveTo>
                <a:cubicBezTo>
                  <a:pt x="22687" y="19815"/>
                  <a:pt x="22687" y="19830"/>
                  <a:pt x="22687" y="19844"/>
                </a:cubicBezTo>
                <a:lnTo>
                  <a:pt x="22644" y="19844"/>
                </a:lnTo>
                <a:cubicBezTo>
                  <a:pt x="22658" y="19830"/>
                  <a:pt x="22672" y="19815"/>
                  <a:pt x="22687" y="19801"/>
                </a:cubicBezTo>
                <a:close/>
                <a:moveTo>
                  <a:pt x="13492" y="21999"/>
                </a:moveTo>
                <a:cubicBezTo>
                  <a:pt x="13477" y="22014"/>
                  <a:pt x="13477" y="22042"/>
                  <a:pt x="13463" y="22071"/>
                </a:cubicBezTo>
                <a:cubicBezTo>
                  <a:pt x="13463" y="22042"/>
                  <a:pt x="13463" y="22028"/>
                  <a:pt x="13463" y="22014"/>
                </a:cubicBezTo>
                <a:cubicBezTo>
                  <a:pt x="13463" y="21999"/>
                  <a:pt x="13477" y="21999"/>
                  <a:pt x="13492" y="21999"/>
                </a:cubicBezTo>
                <a:close/>
                <a:moveTo>
                  <a:pt x="18420" y="22301"/>
                </a:moveTo>
                <a:cubicBezTo>
                  <a:pt x="18434" y="22315"/>
                  <a:pt x="18434" y="22330"/>
                  <a:pt x="18449" y="22344"/>
                </a:cubicBezTo>
                <a:cubicBezTo>
                  <a:pt x="18434" y="22330"/>
                  <a:pt x="18420" y="22330"/>
                  <a:pt x="18405" y="22315"/>
                </a:cubicBezTo>
                <a:cubicBezTo>
                  <a:pt x="18405" y="22315"/>
                  <a:pt x="18420" y="22301"/>
                  <a:pt x="18420" y="22301"/>
                </a:cubicBezTo>
                <a:close/>
                <a:moveTo>
                  <a:pt x="19799" y="22416"/>
                </a:moveTo>
                <a:cubicBezTo>
                  <a:pt x="19813" y="22445"/>
                  <a:pt x="19813" y="22473"/>
                  <a:pt x="19828" y="22502"/>
                </a:cubicBezTo>
                <a:cubicBezTo>
                  <a:pt x="19813" y="22473"/>
                  <a:pt x="19785" y="22459"/>
                  <a:pt x="19770" y="22430"/>
                </a:cubicBezTo>
                <a:cubicBezTo>
                  <a:pt x="19785" y="22430"/>
                  <a:pt x="19785" y="22430"/>
                  <a:pt x="19799" y="22416"/>
                </a:cubicBezTo>
                <a:close/>
                <a:moveTo>
                  <a:pt x="12386" y="23364"/>
                </a:moveTo>
                <a:cubicBezTo>
                  <a:pt x="12400" y="23378"/>
                  <a:pt x="12414" y="23393"/>
                  <a:pt x="12429" y="23422"/>
                </a:cubicBezTo>
                <a:lnTo>
                  <a:pt x="12371" y="23422"/>
                </a:lnTo>
                <a:cubicBezTo>
                  <a:pt x="12386" y="23407"/>
                  <a:pt x="12386" y="23378"/>
                  <a:pt x="12386" y="23364"/>
                </a:cubicBezTo>
                <a:close/>
                <a:moveTo>
                  <a:pt x="15810" y="0"/>
                </a:moveTo>
                <a:cubicBezTo>
                  <a:pt x="15676" y="0"/>
                  <a:pt x="15541" y="20"/>
                  <a:pt x="15403" y="75"/>
                </a:cubicBezTo>
                <a:cubicBezTo>
                  <a:pt x="15388" y="89"/>
                  <a:pt x="15374" y="104"/>
                  <a:pt x="15360" y="118"/>
                </a:cubicBezTo>
                <a:cubicBezTo>
                  <a:pt x="15182" y="99"/>
                  <a:pt x="15008" y="89"/>
                  <a:pt x="14836" y="89"/>
                </a:cubicBezTo>
                <a:cubicBezTo>
                  <a:pt x="14491" y="89"/>
                  <a:pt x="14153" y="127"/>
                  <a:pt x="13808" y="204"/>
                </a:cubicBezTo>
                <a:cubicBezTo>
                  <a:pt x="13800" y="203"/>
                  <a:pt x="13792" y="203"/>
                  <a:pt x="13784" y="203"/>
                </a:cubicBezTo>
                <a:cubicBezTo>
                  <a:pt x="13618" y="203"/>
                  <a:pt x="13496" y="334"/>
                  <a:pt x="13342" y="334"/>
                </a:cubicBezTo>
                <a:cubicBezTo>
                  <a:pt x="13334" y="334"/>
                  <a:pt x="13327" y="334"/>
                  <a:pt x="13319" y="333"/>
                </a:cubicBezTo>
                <a:cubicBezTo>
                  <a:pt x="13287" y="320"/>
                  <a:pt x="13257" y="315"/>
                  <a:pt x="13228" y="315"/>
                </a:cubicBezTo>
                <a:cubicBezTo>
                  <a:pt x="13099" y="315"/>
                  <a:pt x="12991" y="420"/>
                  <a:pt x="12874" y="420"/>
                </a:cubicBezTo>
                <a:cubicBezTo>
                  <a:pt x="12702" y="420"/>
                  <a:pt x="12558" y="491"/>
                  <a:pt x="12400" y="549"/>
                </a:cubicBezTo>
                <a:cubicBezTo>
                  <a:pt x="12380" y="559"/>
                  <a:pt x="12359" y="569"/>
                  <a:pt x="12339" y="569"/>
                </a:cubicBezTo>
                <a:cubicBezTo>
                  <a:pt x="12331" y="569"/>
                  <a:pt x="12322" y="568"/>
                  <a:pt x="12314" y="563"/>
                </a:cubicBezTo>
                <a:cubicBezTo>
                  <a:pt x="11725" y="635"/>
                  <a:pt x="11207" y="894"/>
                  <a:pt x="10676" y="1138"/>
                </a:cubicBezTo>
                <a:cubicBezTo>
                  <a:pt x="10532" y="1310"/>
                  <a:pt x="10532" y="1440"/>
                  <a:pt x="10676" y="1512"/>
                </a:cubicBezTo>
                <a:cubicBezTo>
                  <a:pt x="10648" y="1518"/>
                  <a:pt x="10619" y="1520"/>
                  <a:pt x="10590" y="1520"/>
                </a:cubicBezTo>
                <a:cubicBezTo>
                  <a:pt x="10480" y="1520"/>
                  <a:pt x="10367" y="1485"/>
                  <a:pt x="10270" y="1485"/>
                </a:cubicBezTo>
                <a:cubicBezTo>
                  <a:pt x="10211" y="1485"/>
                  <a:pt x="10158" y="1498"/>
                  <a:pt x="10116" y="1540"/>
                </a:cubicBezTo>
                <a:cubicBezTo>
                  <a:pt x="9871" y="1770"/>
                  <a:pt x="9555" y="1957"/>
                  <a:pt x="9383" y="2201"/>
                </a:cubicBezTo>
                <a:cubicBezTo>
                  <a:pt x="9287" y="2337"/>
                  <a:pt x="9202" y="2370"/>
                  <a:pt x="9120" y="2370"/>
                </a:cubicBezTo>
                <a:cubicBezTo>
                  <a:pt x="9043" y="2370"/>
                  <a:pt x="8969" y="2341"/>
                  <a:pt x="8894" y="2341"/>
                </a:cubicBezTo>
                <a:cubicBezTo>
                  <a:pt x="8880" y="2341"/>
                  <a:pt x="8865" y="2342"/>
                  <a:pt x="8851" y="2345"/>
                </a:cubicBezTo>
                <a:cubicBezTo>
                  <a:pt x="8834" y="2347"/>
                  <a:pt x="8819" y="2349"/>
                  <a:pt x="8804" y="2349"/>
                </a:cubicBezTo>
                <a:cubicBezTo>
                  <a:pt x="8571" y="2349"/>
                  <a:pt x="8624" y="2041"/>
                  <a:pt x="8435" y="2014"/>
                </a:cubicBezTo>
                <a:cubicBezTo>
                  <a:pt x="8320" y="2086"/>
                  <a:pt x="8162" y="2072"/>
                  <a:pt x="8090" y="2230"/>
                </a:cubicBezTo>
                <a:lnTo>
                  <a:pt x="8090" y="2216"/>
                </a:lnTo>
                <a:cubicBezTo>
                  <a:pt x="7917" y="2417"/>
                  <a:pt x="7616" y="2402"/>
                  <a:pt x="7429" y="2603"/>
                </a:cubicBezTo>
                <a:cubicBezTo>
                  <a:pt x="7422" y="2603"/>
                  <a:pt x="7415" y="2603"/>
                  <a:pt x="7408" y="2603"/>
                </a:cubicBezTo>
                <a:cubicBezTo>
                  <a:pt x="7176" y="2603"/>
                  <a:pt x="7034" y="2834"/>
                  <a:pt x="6811" y="2862"/>
                </a:cubicBezTo>
                <a:cubicBezTo>
                  <a:pt x="6710" y="2862"/>
                  <a:pt x="6639" y="2905"/>
                  <a:pt x="6567" y="2948"/>
                </a:cubicBezTo>
                <a:cubicBezTo>
                  <a:pt x="6538" y="2991"/>
                  <a:pt x="6524" y="3034"/>
                  <a:pt x="6495" y="3078"/>
                </a:cubicBezTo>
                <a:cubicBezTo>
                  <a:pt x="6308" y="3149"/>
                  <a:pt x="6136" y="3293"/>
                  <a:pt x="5920" y="3293"/>
                </a:cubicBezTo>
                <a:cubicBezTo>
                  <a:pt x="5834" y="3307"/>
                  <a:pt x="5748" y="3322"/>
                  <a:pt x="5647" y="3322"/>
                </a:cubicBezTo>
                <a:cubicBezTo>
                  <a:pt x="5619" y="3336"/>
                  <a:pt x="5590" y="3336"/>
                  <a:pt x="5561" y="3336"/>
                </a:cubicBezTo>
                <a:cubicBezTo>
                  <a:pt x="5389" y="3336"/>
                  <a:pt x="5245" y="3408"/>
                  <a:pt x="5116" y="3523"/>
                </a:cubicBezTo>
                <a:cubicBezTo>
                  <a:pt x="4943" y="3638"/>
                  <a:pt x="4757" y="3753"/>
                  <a:pt x="4570" y="3882"/>
                </a:cubicBezTo>
                <a:cubicBezTo>
                  <a:pt x="4469" y="4026"/>
                  <a:pt x="4268" y="4026"/>
                  <a:pt x="4153" y="4126"/>
                </a:cubicBezTo>
                <a:cubicBezTo>
                  <a:pt x="3564" y="4629"/>
                  <a:pt x="2975" y="5146"/>
                  <a:pt x="2544" y="5779"/>
                </a:cubicBezTo>
                <a:cubicBezTo>
                  <a:pt x="2242" y="6224"/>
                  <a:pt x="1783" y="6655"/>
                  <a:pt x="1783" y="7287"/>
                </a:cubicBezTo>
                <a:cubicBezTo>
                  <a:pt x="1754" y="7345"/>
                  <a:pt x="1725" y="7402"/>
                  <a:pt x="1725" y="7474"/>
                </a:cubicBezTo>
                <a:cubicBezTo>
                  <a:pt x="1711" y="7445"/>
                  <a:pt x="1682" y="7431"/>
                  <a:pt x="1653" y="7402"/>
                </a:cubicBezTo>
                <a:cubicBezTo>
                  <a:pt x="1567" y="7416"/>
                  <a:pt x="1567" y="7503"/>
                  <a:pt x="1538" y="7560"/>
                </a:cubicBezTo>
                <a:cubicBezTo>
                  <a:pt x="1510" y="7618"/>
                  <a:pt x="1495" y="7661"/>
                  <a:pt x="1481" y="7718"/>
                </a:cubicBezTo>
                <a:cubicBezTo>
                  <a:pt x="1409" y="7847"/>
                  <a:pt x="1351" y="7991"/>
                  <a:pt x="1265" y="8120"/>
                </a:cubicBezTo>
                <a:lnTo>
                  <a:pt x="1193" y="8250"/>
                </a:lnTo>
                <a:cubicBezTo>
                  <a:pt x="1136" y="8365"/>
                  <a:pt x="1093" y="8480"/>
                  <a:pt x="1064" y="8595"/>
                </a:cubicBezTo>
                <a:cubicBezTo>
                  <a:pt x="920" y="9011"/>
                  <a:pt x="719" y="9399"/>
                  <a:pt x="676" y="9830"/>
                </a:cubicBezTo>
                <a:cubicBezTo>
                  <a:pt x="346" y="10534"/>
                  <a:pt x="303" y="11310"/>
                  <a:pt x="216" y="12043"/>
                </a:cubicBezTo>
                <a:cubicBezTo>
                  <a:pt x="1" y="13681"/>
                  <a:pt x="260" y="15261"/>
                  <a:pt x="1035" y="16726"/>
                </a:cubicBezTo>
                <a:cubicBezTo>
                  <a:pt x="1351" y="17315"/>
                  <a:pt x="1668" y="17919"/>
                  <a:pt x="2170" y="18393"/>
                </a:cubicBezTo>
                <a:cubicBezTo>
                  <a:pt x="2429" y="18680"/>
                  <a:pt x="2573" y="19083"/>
                  <a:pt x="2975" y="19255"/>
                </a:cubicBezTo>
                <a:cubicBezTo>
                  <a:pt x="2986" y="19266"/>
                  <a:pt x="2997" y="19271"/>
                  <a:pt x="3008" y="19271"/>
                </a:cubicBezTo>
                <a:cubicBezTo>
                  <a:pt x="3026" y="19271"/>
                  <a:pt x="3043" y="19258"/>
                  <a:pt x="3061" y="19241"/>
                </a:cubicBezTo>
                <a:cubicBezTo>
                  <a:pt x="3219" y="19413"/>
                  <a:pt x="3363" y="19586"/>
                  <a:pt x="3507" y="19744"/>
                </a:cubicBezTo>
                <a:cubicBezTo>
                  <a:pt x="3636" y="19844"/>
                  <a:pt x="3765" y="19930"/>
                  <a:pt x="3894" y="20017"/>
                </a:cubicBezTo>
                <a:cubicBezTo>
                  <a:pt x="3880" y="20088"/>
                  <a:pt x="3923" y="20131"/>
                  <a:pt x="3966" y="20175"/>
                </a:cubicBezTo>
                <a:cubicBezTo>
                  <a:pt x="5101" y="21022"/>
                  <a:pt x="6193" y="21899"/>
                  <a:pt x="7443" y="22574"/>
                </a:cubicBezTo>
                <a:lnTo>
                  <a:pt x="7443" y="22588"/>
                </a:lnTo>
                <a:cubicBezTo>
                  <a:pt x="7601" y="22674"/>
                  <a:pt x="7759" y="22775"/>
                  <a:pt x="7917" y="22861"/>
                </a:cubicBezTo>
                <a:cubicBezTo>
                  <a:pt x="9196" y="23508"/>
                  <a:pt x="10518" y="23996"/>
                  <a:pt x="11940" y="24126"/>
                </a:cubicBezTo>
                <a:cubicBezTo>
                  <a:pt x="12435" y="24200"/>
                  <a:pt x="12931" y="24234"/>
                  <a:pt x="13425" y="24234"/>
                </a:cubicBezTo>
                <a:cubicBezTo>
                  <a:pt x="14078" y="24234"/>
                  <a:pt x="14728" y="24174"/>
                  <a:pt x="15374" y="24068"/>
                </a:cubicBezTo>
                <a:cubicBezTo>
                  <a:pt x="15824" y="23986"/>
                  <a:pt x="16273" y="23866"/>
                  <a:pt x="16735" y="23866"/>
                </a:cubicBezTo>
                <a:cubicBezTo>
                  <a:pt x="16760" y="23866"/>
                  <a:pt x="16785" y="23866"/>
                  <a:pt x="16811" y="23867"/>
                </a:cubicBezTo>
                <a:cubicBezTo>
                  <a:pt x="16983" y="23867"/>
                  <a:pt x="17112" y="23723"/>
                  <a:pt x="17299" y="23723"/>
                </a:cubicBezTo>
                <a:cubicBezTo>
                  <a:pt x="17457" y="23651"/>
                  <a:pt x="17630" y="23594"/>
                  <a:pt x="17788" y="23536"/>
                </a:cubicBezTo>
                <a:cubicBezTo>
                  <a:pt x="17802" y="23551"/>
                  <a:pt x="17816" y="23580"/>
                  <a:pt x="17831" y="23608"/>
                </a:cubicBezTo>
                <a:lnTo>
                  <a:pt x="18779" y="23177"/>
                </a:lnTo>
                <a:lnTo>
                  <a:pt x="19382" y="22919"/>
                </a:lnTo>
                <a:lnTo>
                  <a:pt x="20086" y="22617"/>
                </a:lnTo>
                <a:cubicBezTo>
                  <a:pt x="20086" y="22574"/>
                  <a:pt x="20072" y="22545"/>
                  <a:pt x="20058" y="22531"/>
                </a:cubicBezTo>
                <a:cubicBezTo>
                  <a:pt x="20230" y="22459"/>
                  <a:pt x="20402" y="22373"/>
                  <a:pt x="20560" y="22301"/>
                </a:cubicBezTo>
                <a:cubicBezTo>
                  <a:pt x="20877" y="22057"/>
                  <a:pt x="21178" y="21812"/>
                  <a:pt x="21480" y="21568"/>
                </a:cubicBezTo>
                <a:cubicBezTo>
                  <a:pt x="22012" y="21108"/>
                  <a:pt x="22572" y="20692"/>
                  <a:pt x="23046" y="20160"/>
                </a:cubicBezTo>
                <a:cubicBezTo>
                  <a:pt x="23247" y="19930"/>
                  <a:pt x="23448" y="19700"/>
                  <a:pt x="23664" y="19471"/>
                </a:cubicBezTo>
                <a:lnTo>
                  <a:pt x="24282" y="18479"/>
                </a:lnTo>
                <a:cubicBezTo>
                  <a:pt x="24382" y="18336"/>
                  <a:pt x="24483" y="18192"/>
                  <a:pt x="24598" y="18048"/>
                </a:cubicBezTo>
                <a:cubicBezTo>
                  <a:pt x="24655" y="17991"/>
                  <a:pt x="24713" y="17933"/>
                  <a:pt x="24756" y="17876"/>
                </a:cubicBezTo>
                <a:cubicBezTo>
                  <a:pt x="25388" y="17100"/>
                  <a:pt x="25776" y="16180"/>
                  <a:pt x="26164" y="15275"/>
                </a:cubicBezTo>
                <a:cubicBezTo>
                  <a:pt x="26250" y="15160"/>
                  <a:pt x="26279" y="15031"/>
                  <a:pt x="26307" y="14902"/>
                </a:cubicBezTo>
                <a:cubicBezTo>
                  <a:pt x="26322" y="14701"/>
                  <a:pt x="26379" y="14543"/>
                  <a:pt x="26509" y="14399"/>
                </a:cubicBezTo>
                <a:lnTo>
                  <a:pt x="26523" y="14356"/>
                </a:lnTo>
                <a:lnTo>
                  <a:pt x="26494" y="14327"/>
                </a:lnTo>
                <a:lnTo>
                  <a:pt x="26480" y="14327"/>
                </a:lnTo>
                <a:cubicBezTo>
                  <a:pt x="26623" y="14241"/>
                  <a:pt x="26667" y="14097"/>
                  <a:pt x="26710" y="13954"/>
                </a:cubicBezTo>
                <a:cubicBezTo>
                  <a:pt x="26782" y="13767"/>
                  <a:pt x="26853" y="13566"/>
                  <a:pt x="26911" y="13379"/>
                </a:cubicBezTo>
                <a:cubicBezTo>
                  <a:pt x="26968" y="13235"/>
                  <a:pt x="27054" y="13106"/>
                  <a:pt x="27112" y="12977"/>
                </a:cubicBezTo>
                <a:cubicBezTo>
                  <a:pt x="27155" y="12819"/>
                  <a:pt x="27198" y="12675"/>
                  <a:pt x="27227" y="12517"/>
                </a:cubicBezTo>
                <a:cubicBezTo>
                  <a:pt x="27227" y="12402"/>
                  <a:pt x="27198" y="12273"/>
                  <a:pt x="27284" y="12186"/>
                </a:cubicBezTo>
                <a:cubicBezTo>
                  <a:pt x="27299" y="12158"/>
                  <a:pt x="27299" y="12129"/>
                  <a:pt x="27299" y="12115"/>
                </a:cubicBezTo>
                <a:cubicBezTo>
                  <a:pt x="27327" y="12086"/>
                  <a:pt x="27342" y="12071"/>
                  <a:pt x="27356" y="12028"/>
                </a:cubicBezTo>
                <a:cubicBezTo>
                  <a:pt x="27356" y="11971"/>
                  <a:pt x="27327" y="11928"/>
                  <a:pt x="27385" y="11885"/>
                </a:cubicBezTo>
                <a:cubicBezTo>
                  <a:pt x="27414" y="11870"/>
                  <a:pt x="27428" y="11842"/>
                  <a:pt x="27428" y="11798"/>
                </a:cubicBezTo>
                <a:cubicBezTo>
                  <a:pt x="27471" y="11080"/>
                  <a:pt x="27816" y="10405"/>
                  <a:pt x="27816" y="9658"/>
                </a:cubicBezTo>
                <a:cubicBezTo>
                  <a:pt x="27974" y="8997"/>
                  <a:pt x="28060" y="8322"/>
                  <a:pt x="27974" y="7632"/>
                </a:cubicBezTo>
                <a:cubicBezTo>
                  <a:pt x="28046" y="7531"/>
                  <a:pt x="27974" y="7431"/>
                  <a:pt x="27945" y="7330"/>
                </a:cubicBezTo>
                <a:cubicBezTo>
                  <a:pt x="28075" y="7043"/>
                  <a:pt x="28031" y="6756"/>
                  <a:pt x="27931" y="6483"/>
                </a:cubicBezTo>
                <a:cubicBezTo>
                  <a:pt x="27773" y="6037"/>
                  <a:pt x="27960" y="5491"/>
                  <a:pt x="27486" y="5146"/>
                </a:cubicBezTo>
                <a:cubicBezTo>
                  <a:pt x="27414" y="4945"/>
                  <a:pt x="27327" y="4730"/>
                  <a:pt x="27256" y="4514"/>
                </a:cubicBezTo>
                <a:cubicBezTo>
                  <a:pt x="27213" y="4371"/>
                  <a:pt x="27169" y="4227"/>
                  <a:pt x="27054" y="4112"/>
                </a:cubicBezTo>
                <a:cubicBezTo>
                  <a:pt x="26954" y="3983"/>
                  <a:pt x="26896" y="3853"/>
                  <a:pt x="26782" y="3738"/>
                </a:cubicBezTo>
                <a:cubicBezTo>
                  <a:pt x="26221" y="3106"/>
                  <a:pt x="25517" y="2675"/>
                  <a:pt x="24756" y="2330"/>
                </a:cubicBezTo>
                <a:cubicBezTo>
                  <a:pt x="24483" y="2115"/>
                  <a:pt x="24167" y="2014"/>
                  <a:pt x="23822" y="1986"/>
                </a:cubicBezTo>
                <a:cubicBezTo>
                  <a:pt x="23678" y="1899"/>
                  <a:pt x="23520" y="1842"/>
                  <a:pt x="23348" y="1799"/>
                </a:cubicBezTo>
                <a:cubicBezTo>
                  <a:pt x="22759" y="1626"/>
                  <a:pt x="22155" y="1526"/>
                  <a:pt x="21537" y="1526"/>
                </a:cubicBezTo>
                <a:cubicBezTo>
                  <a:pt x="21505" y="1527"/>
                  <a:pt x="21473" y="1527"/>
                  <a:pt x="21441" y="1527"/>
                </a:cubicBezTo>
                <a:cubicBezTo>
                  <a:pt x="20831" y="1527"/>
                  <a:pt x="20259" y="1396"/>
                  <a:pt x="19713" y="1109"/>
                </a:cubicBezTo>
                <a:cubicBezTo>
                  <a:pt x="19496" y="1014"/>
                  <a:pt x="19317" y="791"/>
                  <a:pt x="19055" y="791"/>
                </a:cubicBezTo>
                <a:cubicBezTo>
                  <a:pt x="19040" y="791"/>
                  <a:pt x="19025" y="792"/>
                  <a:pt x="19009" y="793"/>
                </a:cubicBezTo>
                <a:cubicBezTo>
                  <a:pt x="18851" y="649"/>
                  <a:pt x="18635" y="606"/>
                  <a:pt x="18449" y="549"/>
                </a:cubicBezTo>
                <a:cubicBezTo>
                  <a:pt x="17931" y="247"/>
                  <a:pt x="17328" y="233"/>
                  <a:pt x="16768" y="161"/>
                </a:cubicBezTo>
                <a:cubicBezTo>
                  <a:pt x="16452" y="120"/>
                  <a:pt x="16136" y="0"/>
                  <a:pt x="15810" y="0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 rot="-590712">
            <a:off x="5655773" y="-758988"/>
            <a:ext cx="1764590" cy="1749967"/>
            <a:chOff x="6008074" y="-636280"/>
            <a:chExt cx="641551" cy="636280"/>
          </a:xfrm>
        </p:grpSpPr>
        <p:sp>
          <p:nvSpPr>
            <p:cNvPr id="71" name="Google Shape;71;p7"/>
            <p:cNvSpPr/>
            <p:nvPr/>
          </p:nvSpPr>
          <p:spPr>
            <a:xfrm>
              <a:off x="6635324" y="-330799"/>
              <a:ext cx="4061" cy="2830"/>
            </a:xfrm>
            <a:custGeom>
              <a:avLst/>
              <a:gdLst/>
              <a:ahLst/>
              <a:cxnLst/>
              <a:rect l="l" t="t" r="r" b="b"/>
              <a:pathLst>
                <a:path w="188" h="131" extrusionOk="0">
                  <a:moveTo>
                    <a:pt x="76" y="0"/>
                  </a:moveTo>
                  <a:cubicBezTo>
                    <a:pt x="42" y="0"/>
                    <a:pt x="0" y="16"/>
                    <a:pt x="0" y="44"/>
                  </a:cubicBezTo>
                  <a:cubicBezTo>
                    <a:pt x="0" y="87"/>
                    <a:pt x="15" y="116"/>
                    <a:pt x="29" y="130"/>
                  </a:cubicBezTo>
                  <a:lnTo>
                    <a:pt x="44" y="116"/>
                  </a:lnTo>
                  <a:lnTo>
                    <a:pt x="72" y="116"/>
                  </a:lnTo>
                  <a:cubicBezTo>
                    <a:pt x="115" y="116"/>
                    <a:pt x="158" y="116"/>
                    <a:pt x="173" y="102"/>
                  </a:cubicBezTo>
                  <a:cubicBezTo>
                    <a:pt x="187" y="87"/>
                    <a:pt x="130" y="30"/>
                    <a:pt x="115" y="15"/>
                  </a:cubicBezTo>
                  <a:cubicBezTo>
                    <a:pt x="110" y="5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6505903" y="-608996"/>
              <a:ext cx="6762" cy="3543"/>
            </a:xfrm>
            <a:custGeom>
              <a:avLst/>
              <a:gdLst/>
              <a:ahLst/>
              <a:cxnLst/>
              <a:rect l="l" t="t" r="r" b="b"/>
              <a:pathLst>
                <a:path w="313" h="164" extrusionOk="0">
                  <a:moveTo>
                    <a:pt x="287" y="0"/>
                  </a:moveTo>
                  <a:cubicBezTo>
                    <a:pt x="280" y="0"/>
                    <a:pt x="270" y="2"/>
                    <a:pt x="259" y="6"/>
                  </a:cubicBezTo>
                  <a:cubicBezTo>
                    <a:pt x="216" y="20"/>
                    <a:pt x="72" y="63"/>
                    <a:pt x="0" y="92"/>
                  </a:cubicBezTo>
                  <a:lnTo>
                    <a:pt x="101" y="135"/>
                  </a:lnTo>
                  <a:cubicBezTo>
                    <a:pt x="144" y="164"/>
                    <a:pt x="158" y="164"/>
                    <a:pt x="158" y="164"/>
                  </a:cubicBezTo>
                  <a:cubicBezTo>
                    <a:pt x="201" y="121"/>
                    <a:pt x="288" y="49"/>
                    <a:pt x="302" y="35"/>
                  </a:cubicBezTo>
                  <a:cubicBezTo>
                    <a:pt x="312" y="14"/>
                    <a:pt x="308" y="0"/>
                    <a:pt x="287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6638024" y="-247910"/>
              <a:ext cx="5703" cy="4493"/>
            </a:xfrm>
            <a:custGeom>
              <a:avLst/>
              <a:gdLst/>
              <a:ahLst/>
              <a:cxnLst/>
              <a:rect l="l" t="t" r="r" b="b"/>
              <a:pathLst>
                <a:path w="264" h="208" extrusionOk="0">
                  <a:moveTo>
                    <a:pt x="206" y="0"/>
                  </a:moveTo>
                  <a:cubicBezTo>
                    <a:pt x="163" y="14"/>
                    <a:pt x="148" y="43"/>
                    <a:pt x="148" y="86"/>
                  </a:cubicBezTo>
                  <a:lnTo>
                    <a:pt x="134" y="101"/>
                  </a:lnTo>
                  <a:lnTo>
                    <a:pt x="105" y="129"/>
                  </a:lnTo>
                  <a:cubicBezTo>
                    <a:pt x="62" y="144"/>
                    <a:pt x="5" y="187"/>
                    <a:pt x="5" y="201"/>
                  </a:cubicBezTo>
                  <a:cubicBezTo>
                    <a:pt x="0" y="205"/>
                    <a:pt x="4" y="207"/>
                    <a:pt x="12" y="207"/>
                  </a:cubicBezTo>
                  <a:cubicBezTo>
                    <a:pt x="32" y="207"/>
                    <a:pt x="83" y="197"/>
                    <a:pt x="134" y="187"/>
                  </a:cubicBezTo>
                  <a:lnTo>
                    <a:pt x="163" y="158"/>
                  </a:lnTo>
                  <a:lnTo>
                    <a:pt x="191" y="115"/>
                  </a:lnTo>
                  <a:cubicBezTo>
                    <a:pt x="235" y="86"/>
                    <a:pt x="263" y="29"/>
                    <a:pt x="249" y="14"/>
                  </a:cubicBezTo>
                  <a:lnTo>
                    <a:pt x="235" y="1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6633142" y="-196129"/>
              <a:ext cx="4364" cy="6999"/>
            </a:xfrm>
            <a:custGeom>
              <a:avLst/>
              <a:gdLst/>
              <a:ahLst/>
              <a:cxnLst/>
              <a:rect l="l" t="t" r="r" b="b"/>
              <a:pathLst>
                <a:path w="202" h="324" extrusionOk="0">
                  <a:moveTo>
                    <a:pt x="41" y="1"/>
                  </a:moveTo>
                  <a:cubicBezTo>
                    <a:pt x="37" y="1"/>
                    <a:pt x="33" y="1"/>
                    <a:pt x="30" y="2"/>
                  </a:cubicBezTo>
                  <a:cubicBezTo>
                    <a:pt x="1" y="17"/>
                    <a:pt x="30" y="89"/>
                    <a:pt x="44" y="103"/>
                  </a:cubicBezTo>
                  <a:cubicBezTo>
                    <a:pt x="44" y="132"/>
                    <a:pt x="30" y="175"/>
                    <a:pt x="15" y="218"/>
                  </a:cubicBezTo>
                  <a:lnTo>
                    <a:pt x="44" y="247"/>
                  </a:lnTo>
                  <a:lnTo>
                    <a:pt x="73" y="275"/>
                  </a:lnTo>
                  <a:cubicBezTo>
                    <a:pt x="94" y="308"/>
                    <a:pt x="124" y="324"/>
                    <a:pt x="149" y="324"/>
                  </a:cubicBezTo>
                  <a:cubicBezTo>
                    <a:pt x="158" y="324"/>
                    <a:pt x="166" y="322"/>
                    <a:pt x="173" y="318"/>
                  </a:cubicBezTo>
                  <a:cubicBezTo>
                    <a:pt x="202" y="304"/>
                    <a:pt x="145" y="232"/>
                    <a:pt x="116" y="218"/>
                  </a:cubicBezTo>
                  <a:cubicBezTo>
                    <a:pt x="101" y="204"/>
                    <a:pt x="87" y="132"/>
                    <a:pt x="87" y="103"/>
                  </a:cubicBezTo>
                  <a:cubicBezTo>
                    <a:pt x="100" y="64"/>
                    <a:pt x="77" y="1"/>
                    <a:pt x="41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6349782" y="-573503"/>
              <a:ext cx="324" cy="648"/>
            </a:xfrm>
            <a:custGeom>
              <a:avLst/>
              <a:gdLst/>
              <a:ahLst/>
              <a:cxnLst/>
              <a:rect l="l" t="t" r="r" b="b"/>
              <a:pathLst>
                <a:path w="15" h="30" extrusionOk="0">
                  <a:moveTo>
                    <a:pt x="1" y="1"/>
                  </a:moveTo>
                  <a:cubicBezTo>
                    <a:pt x="1" y="15"/>
                    <a:pt x="15" y="15"/>
                    <a:pt x="15" y="30"/>
                  </a:cubicBezTo>
                  <a:cubicBezTo>
                    <a:pt x="15" y="15"/>
                    <a:pt x="1" y="15"/>
                    <a:pt x="1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6639969" y="-224774"/>
              <a:ext cx="3910" cy="540"/>
            </a:xfrm>
            <a:custGeom>
              <a:avLst/>
              <a:gdLst/>
              <a:ahLst/>
              <a:cxnLst/>
              <a:rect l="l" t="t" r="r" b="b"/>
              <a:pathLst>
                <a:path w="181" h="25" extrusionOk="0">
                  <a:moveTo>
                    <a:pt x="151" y="1"/>
                  </a:moveTo>
                  <a:cubicBezTo>
                    <a:pt x="118" y="1"/>
                    <a:pt x="56" y="11"/>
                    <a:pt x="15" y="21"/>
                  </a:cubicBezTo>
                  <a:lnTo>
                    <a:pt x="1" y="21"/>
                  </a:lnTo>
                  <a:cubicBezTo>
                    <a:pt x="22" y="21"/>
                    <a:pt x="69" y="25"/>
                    <a:pt x="109" y="25"/>
                  </a:cubicBezTo>
                  <a:cubicBezTo>
                    <a:pt x="148" y="25"/>
                    <a:pt x="180" y="21"/>
                    <a:pt x="173" y="7"/>
                  </a:cubicBezTo>
                  <a:cubicBezTo>
                    <a:pt x="173" y="2"/>
                    <a:pt x="165" y="1"/>
                    <a:pt x="151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6632213" y="-211813"/>
              <a:ext cx="3132" cy="5509"/>
            </a:xfrm>
            <a:custGeom>
              <a:avLst/>
              <a:gdLst/>
              <a:ahLst/>
              <a:cxnLst/>
              <a:rect l="l" t="t" r="r" b="b"/>
              <a:pathLst>
                <a:path w="145" h="255" extrusionOk="0">
                  <a:moveTo>
                    <a:pt x="47" y="1"/>
                  </a:moveTo>
                  <a:cubicBezTo>
                    <a:pt x="27" y="1"/>
                    <a:pt x="9" y="8"/>
                    <a:pt x="1" y="24"/>
                  </a:cubicBezTo>
                  <a:cubicBezTo>
                    <a:pt x="1" y="53"/>
                    <a:pt x="44" y="168"/>
                    <a:pt x="29" y="197"/>
                  </a:cubicBezTo>
                  <a:cubicBezTo>
                    <a:pt x="15" y="226"/>
                    <a:pt x="1" y="254"/>
                    <a:pt x="15" y="254"/>
                  </a:cubicBezTo>
                  <a:cubicBezTo>
                    <a:pt x="15" y="254"/>
                    <a:pt x="58" y="254"/>
                    <a:pt x="73" y="240"/>
                  </a:cubicBezTo>
                  <a:cubicBezTo>
                    <a:pt x="101" y="211"/>
                    <a:pt x="101" y="139"/>
                    <a:pt x="73" y="82"/>
                  </a:cubicBezTo>
                  <a:lnTo>
                    <a:pt x="130" y="53"/>
                  </a:lnTo>
                  <a:cubicBezTo>
                    <a:pt x="144" y="39"/>
                    <a:pt x="130" y="24"/>
                    <a:pt x="116" y="24"/>
                  </a:cubicBezTo>
                  <a:lnTo>
                    <a:pt x="87" y="10"/>
                  </a:lnTo>
                  <a:cubicBezTo>
                    <a:pt x="75" y="4"/>
                    <a:pt x="61" y="1"/>
                    <a:pt x="47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223148" y="-599254"/>
              <a:ext cx="1879" cy="951"/>
            </a:xfrm>
            <a:custGeom>
              <a:avLst/>
              <a:gdLst/>
              <a:ahLst/>
              <a:cxnLst/>
              <a:rect l="l" t="t" r="r" b="b"/>
              <a:pathLst>
                <a:path w="87" h="44" extrusionOk="0">
                  <a:moveTo>
                    <a:pt x="1" y="0"/>
                  </a:moveTo>
                  <a:cubicBezTo>
                    <a:pt x="1" y="15"/>
                    <a:pt x="1" y="15"/>
                    <a:pt x="15" y="15"/>
                  </a:cubicBezTo>
                  <a:cubicBezTo>
                    <a:pt x="15" y="15"/>
                    <a:pt x="44" y="29"/>
                    <a:pt x="58" y="43"/>
                  </a:cubicBezTo>
                  <a:cubicBezTo>
                    <a:pt x="73" y="29"/>
                    <a:pt x="73" y="29"/>
                    <a:pt x="73" y="15"/>
                  </a:cubicBezTo>
                  <a:cubicBezTo>
                    <a:pt x="87" y="0"/>
                    <a:pt x="44" y="0"/>
                    <a:pt x="1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307031" y="-589316"/>
              <a:ext cx="4904" cy="1987"/>
            </a:xfrm>
            <a:custGeom>
              <a:avLst/>
              <a:gdLst/>
              <a:ahLst/>
              <a:cxnLst/>
              <a:rect l="l" t="t" r="r" b="b"/>
              <a:pathLst>
                <a:path w="227" h="92" extrusionOk="0">
                  <a:moveTo>
                    <a:pt x="141" y="0"/>
                  </a:moveTo>
                  <a:lnTo>
                    <a:pt x="83" y="29"/>
                  </a:lnTo>
                  <a:cubicBezTo>
                    <a:pt x="40" y="43"/>
                    <a:pt x="26" y="43"/>
                    <a:pt x="26" y="4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" y="79"/>
                    <a:pt x="13" y="92"/>
                    <a:pt x="38" y="92"/>
                  </a:cubicBezTo>
                  <a:cubicBezTo>
                    <a:pt x="47" y="92"/>
                    <a:pt x="57" y="90"/>
                    <a:pt x="69" y="86"/>
                  </a:cubicBezTo>
                  <a:cubicBezTo>
                    <a:pt x="69" y="54"/>
                    <a:pt x="93" y="38"/>
                    <a:pt x="129" y="38"/>
                  </a:cubicBezTo>
                  <a:cubicBezTo>
                    <a:pt x="141" y="38"/>
                    <a:pt x="155" y="40"/>
                    <a:pt x="169" y="43"/>
                  </a:cubicBezTo>
                  <a:lnTo>
                    <a:pt x="198" y="43"/>
                  </a:lnTo>
                  <a:cubicBezTo>
                    <a:pt x="227" y="29"/>
                    <a:pt x="227" y="14"/>
                    <a:pt x="169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6239609" y="-578148"/>
              <a:ext cx="626" cy="951"/>
            </a:xfrm>
            <a:custGeom>
              <a:avLst/>
              <a:gdLst/>
              <a:ahLst/>
              <a:cxnLst/>
              <a:rect l="l" t="t" r="r" b="b"/>
              <a:pathLst>
                <a:path w="29" h="44" extrusionOk="0">
                  <a:moveTo>
                    <a:pt x="29" y="0"/>
                  </a:moveTo>
                  <a:cubicBezTo>
                    <a:pt x="15" y="0"/>
                    <a:pt x="0" y="15"/>
                    <a:pt x="15" y="15"/>
                  </a:cubicBezTo>
                  <a:cubicBezTo>
                    <a:pt x="15" y="29"/>
                    <a:pt x="15" y="29"/>
                    <a:pt x="29" y="43"/>
                  </a:cubicBezTo>
                  <a:cubicBezTo>
                    <a:pt x="29" y="29"/>
                    <a:pt x="29" y="15"/>
                    <a:pt x="29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6633769" y="-438617"/>
              <a:ext cx="4364" cy="2636"/>
            </a:xfrm>
            <a:custGeom>
              <a:avLst/>
              <a:gdLst/>
              <a:ahLst/>
              <a:cxnLst/>
              <a:rect l="l" t="t" r="r" b="b"/>
              <a:pathLst>
                <a:path w="202" h="122" extrusionOk="0">
                  <a:moveTo>
                    <a:pt x="140" y="1"/>
                  </a:moveTo>
                  <a:cubicBezTo>
                    <a:pt x="132" y="1"/>
                    <a:pt x="124" y="2"/>
                    <a:pt x="116" y="7"/>
                  </a:cubicBezTo>
                  <a:cubicBezTo>
                    <a:pt x="101" y="21"/>
                    <a:pt x="44" y="64"/>
                    <a:pt x="15" y="78"/>
                  </a:cubicBezTo>
                  <a:cubicBezTo>
                    <a:pt x="1" y="78"/>
                    <a:pt x="29" y="122"/>
                    <a:pt x="72" y="122"/>
                  </a:cubicBezTo>
                  <a:cubicBezTo>
                    <a:pt x="116" y="107"/>
                    <a:pt x="202" y="35"/>
                    <a:pt x="187" y="21"/>
                  </a:cubicBezTo>
                  <a:cubicBezTo>
                    <a:pt x="177" y="11"/>
                    <a:pt x="160" y="1"/>
                    <a:pt x="140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6510030" y="-621072"/>
              <a:ext cx="3651" cy="3024"/>
            </a:xfrm>
            <a:custGeom>
              <a:avLst/>
              <a:gdLst/>
              <a:ahLst/>
              <a:cxnLst/>
              <a:rect l="l" t="t" r="r" b="b"/>
              <a:pathLst>
                <a:path w="169" h="140" extrusionOk="0">
                  <a:moveTo>
                    <a:pt x="62" y="1"/>
                  </a:moveTo>
                  <a:cubicBezTo>
                    <a:pt x="36" y="1"/>
                    <a:pt x="35" y="27"/>
                    <a:pt x="82" y="62"/>
                  </a:cubicBezTo>
                  <a:lnTo>
                    <a:pt x="68" y="91"/>
                  </a:lnTo>
                  <a:lnTo>
                    <a:pt x="54" y="120"/>
                  </a:lnTo>
                  <a:cubicBezTo>
                    <a:pt x="13" y="130"/>
                    <a:pt x="1" y="140"/>
                    <a:pt x="18" y="140"/>
                  </a:cubicBezTo>
                  <a:cubicBezTo>
                    <a:pt x="25" y="140"/>
                    <a:pt x="37" y="138"/>
                    <a:pt x="54" y="134"/>
                  </a:cubicBezTo>
                  <a:cubicBezTo>
                    <a:pt x="97" y="134"/>
                    <a:pt x="168" y="48"/>
                    <a:pt x="168" y="19"/>
                  </a:cubicBezTo>
                  <a:lnTo>
                    <a:pt x="111" y="19"/>
                  </a:lnTo>
                  <a:lnTo>
                    <a:pt x="82" y="5"/>
                  </a:lnTo>
                  <a:cubicBezTo>
                    <a:pt x="75" y="2"/>
                    <a:pt x="68" y="1"/>
                    <a:pt x="62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372119" y="-598022"/>
              <a:ext cx="5919" cy="2852"/>
            </a:xfrm>
            <a:custGeom>
              <a:avLst/>
              <a:gdLst/>
              <a:ahLst/>
              <a:cxnLst/>
              <a:rect l="l" t="t" r="r" b="b"/>
              <a:pathLst>
                <a:path w="274" h="132" extrusionOk="0">
                  <a:moveTo>
                    <a:pt x="188" y="1"/>
                  </a:moveTo>
                  <a:lnTo>
                    <a:pt x="130" y="30"/>
                  </a:lnTo>
                  <a:lnTo>
                    <a:pt x="87" y="44"/>
                  </a:lnTo>
                  <a:cubicBezTo>
                    <a:pt x="15" y="58"/>
                    <a:pt x="1" y="87"/>
                    <a:pt x="58" y="101"/>
                  </a:cubicBezTo>
                  <a:cubicBezTo>
                    <a:pt x="85" y="119"/>
                    <a:pt x="145" y="131"/>
                    <a:pt x="186" y="131"/>
                  </a:cubicBezTo>
                  <a:cubicBezTo>
                    <a:pt x="212" y="131"/>
                    <a:pt x="231" y="127"/>
                    <a:pt x="231" y="116"/>
                  </a:cubicBezTo>
                  <a:lnTo>
                    <a:pt x="245" y="87"/>
                  </a:lnTo>
                  <a:lnTo>
                    <a:pt x="274" y="73"/>
                  </a:lnTo>
                  <a:cubicBezTo>
                    <a:pt x="260" y="58"/>
                    <a:pt x="231" y="30"/>
                    <a:pt x="188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577905" y="-32210"/>
              <a:ext cx="5120" cy="2247"/>
            </a:xfrm>
            <a:custGeom>
              <a:avLst/>
              <a:gdLst/>
              <a:ahLst/>
              <a:cxnLst/>
              <a:rect l="l" t="t" r="r" b="b"/>
              <a:pathLst>
                <a:path w="237" h="104" extrusionOk="0">
                  <a:moveTo>
                    <a:pt x="115" y="0"/>
                  </a:moveTo>
                  <a:cubicBezTo>
                    <a:pt x="101" y="0"/>
                    <a:pt x="72" y="15"/>
                    <a:pt x="58" y="29"/>
                  </a:cubicBezTo>
                  <a:lnTo>
                    <a:pt x="58" y="43"/>
                  </a:lnTo>
                  <a:cubicBezTo>
                    <a:pt x="44" y="58"/>
                    <a:pt x="0" y="72"/>
                    <a:pt x="44" y="86"/>
                  </a:cubicBezTo>
                  <a:cubicBezTo>
                    <a:pt x="60" y="95"/>
                    <a:pt x="72" y="103"/>
                    <a:pt x="84" y="103"/>
                  </a:cubicBezTo>
                  <a:cubicBezTo>
                    <a:pt x="94" y="103"/>
                    <a:pt x="103" y="99"/>
                    <a:pt x="115" y="86"/>
                  </a:cubicBezTo>
                  <a:cubicBezTo>
                    <a:pt x="120" y="84"/>
                    <a:pt x="126" y="83"/>
                    <a:pt x="134" y="83"/>
                  </a:cubicBezTo>
                  <a:cubicBezTo>
                    <a:pt x="153" y="83"/>
                    <a:pt x="179" y="89"/>
                    <a:pt x="199" y="89"/>
                  </a:cubicBezTo>
                  <a:cubicBezTo>
                    <a:pt x="221" y="89"/>
                    <a:pt x="237" y="83"/>
                    <a:pt x="230" y="58"/>
                  </a:cubicBezTo>
                  <a:cubicBezTo>
                    <a:pt x="230" y="29"/>
                    <a:pt x="173" y="15"/>
                    <a:pt x="130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283527" y="-598692"/>
              <a:ext cx="5141" cy="2571"/>
            </a:xfrm>
            <a:custGeom>
              <a:avLst/>
              <a:gdLst/>
              <a:ahLst/>
              <a:cxnLst/>
              <a:rect l="l" t="t" r="r" b="b"/>
              <a:pathLst>
                <a:path w="238" h="119" extrusionOk="0">
                  <a:moveTo>
                    <a:pt x="153" y="1"/>
                  </a:moveTo>
                  <a:cubicBezTo>
                    <a:pt x="144" y="1"/>
                    <a:pt x="134" y="5"/>
                    <a:pt x="122" y="17"/>
                  </a:cubicBezTo>
                  <a:cubicBezTo>
                    <a:pt x="113" y="27"/>
                    <a:pt x="95" y="29"/>
                    <a:pt x="76" y="29"/>
                  </a:cubicBezTo>
                  <a:cubicBezTo>
                    <a:pt x="67" y="29"/>
                    <a:pt x="58" y="28"/>
                    <a:pt x="49" y="28"/>
                  </a:cubicBezTo>
                  <a:cubicBezTo>
                    <a:pt x="22" y="28"/>
                    <a:pt x="0" y="32"/>
                    <a:pt x="7" y="61"/>
                  </a:cubicBezTo>
                  <a:cubicBezTo>
                    <a:pt x="7" y="75"/>
                    <a:pt x="79" y="89"/>
                    <a:pt x="108" y="118"/>
                  </a:cubicBezTo>
                  <a:lnTo>
                    <a:pt x="122" y="118"/>
                  </a:lnTo>
                  <a:cubicBezTo>
                    <a:pt x="137" y="118"/>
                    <a:pt x="165" y="104"/>
                    <a:pt x="180" y="89"/>
                  </a:cubicBezTo>
                  <a:lnTo>
                    <a:pt x="194" y="61"/>
                  </a:lnTo>
                  <a:cubicBezTo>
                    <a:pt x="194" y="46"/>
                    <a:pt x="237" y="46"/>
                    <a:pt x="194" y="17"/>
                  </a:cubicBezTo>
                  <a:cubicBezTo>
                    <a:pt x="178" y="9"/>
                    <a:pt x="166" y="1"/>
                    <a:pt x="153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348853" y="-21343"/>
              <a:ext cx="1253" cy="1253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58" y="0"/>
                  </a:moveTo>
                  <a:lnTo>
                    <a:pt x="58" y="0"/>
                  </a:lnTo>
                  <a:cubicBezTo>
                    <a:pt x="29" y="14"/>
                    <a:pt x="0" y="14"/>
                    <a:pt x="15" y="43"/>
                  </a:cubicBezTo>
                  <a:cubicBezTo>
                    <a:pt x="29" y="43"/>
                    <a:pt x="29" y="58"/>
                    <a:pt x="44" y="58"/>
                  </a:cubicBezTo>
                  <a:cubicBezTo>
                    <a:pt x="44" y="43"/>
                    <a:pt x="58" y="29"/>
                    <a:pt x="58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633466" y="-187402"/>
              <a:ext cx="4040" cy="4299"/>
            </a:xfrm>
            <a:custGeom>
              <a:avLst/>
              <a:gdLst/>
              <a:ahLst/>
              <a:cxnLst/>
              <a:rect l="l" t="t" r="r" b="b"/>
              <a:pathLst>
                <a:path w="187" h="199" extrusionOk="0">
                  <a:moveTo>
                    <a:pt x="158" y="1"/>
                  </a:moveTo>
                  <a:cubicBezTo>
                    <a:pt x="130" y="1"/>
                    <a:pt x="58" y="29"/>
                    <a:pt x="86" y="58"/>
                  </a:cubicBezTo>
                  <a:lnTo>
                    <a:pt x="72" y="72"/>
                  </a:lnTo>
                  <a:lnTo>
                    <a:pt x="0" y="130"/>
                  </a:lnTo>
                  <a:cubicBezTo>
                    <a:pt x="21" y="172"/>
                    <a:pt x="42" y="199"/>
                    <a:pt x="52" y="199"/>
                  </a:cubicBezTo>
                  <a:cubicBezTo>
                    <a:pt x="56" y="199"/>
                    <a:pt x="58" y="195"/>
                    <a:pt x="58" y="187"/>
                  </a:cubicBezTo>
                  <a:cubicBezTo>
                    <a:pt x="58" y="173"/>
                    <a:pt x="130" y="101"/>
                    <a:pt x="144" y="87"/>
                  </a:cubicBezTo>
                  <a:cubicBezTo>
                    <a:pt x="158" y="58"/>
                    <a:pt x="187" y="1"/>
                    <a:pt x="158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554617" y="-41347"/>
              <a:ext cx="4904" cy="2376"/>
            </a:xfrm>
            <a:custGeom>
              <a:avLst/>
              <a:gdLst/>
              <a:ahLst/>
              <a:cxnLst/>
              <a:rect l="l" t="t" r="r" b="b"/>
              <a:pathLst>
                <a:path w="227" h="110" extrusionOk="0">
                  <a:moveTo>
                    <a:pt x="190" y="1"/>
                  </a:moveTo>
                  <a:cubicBezTo>
                    <a:pt x="181" y="1"/>
                    <a:pt x="171" y="3"/>
                    <a:pt x="159" y="7"/>
                  </a:cubicBezTo>
                  <a:cubicBezTo>
                    <a:pt x="159" y="50"/>
                    <a:pt x="130" y="64"/>
                    <a:pt x="73" y="64"/>
                  </a:cubicBezTo>
                  <a:lnTo>
                    <a:pt x="44" y="64"/>
                  </a:lnTo>
                  <a:cubicBezTo>
                    <a:pt x="1" y="64"/>
                    <a:pt x="15" y="78"/>
                    <a:pt x="58" y="107"/>
                  </a:cubicBezTo>
                  <a:cubicBezTo>
                    <a:pt x="64" y="108"/>
                    <a:pt x="69" y="109"/>
                    <a:pt x="75" y="109"/>
                  </a:cubicBezTo>
                  <a:cubicBezTo>
                    <a:pt x="133" y="109"/>
                    <a:pt x="216" y="48"/>
                    <a:pt x="216" y="35"/>
                  </a:cubicBezTo>
                  <a:cubicBezTo>
                    <a:pt x="227" y="14"/>
                    <a:pt x="214" y="1"/>
                    <a:pt x="190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507135" y="-636280"/>
              <a:ext cx="6999" cy="6135"/>
            </a:xfrm>
            <a:custGeom>
              <a:avLst/>
              <a:gdLst/>
              <a:ahLst/>
              <a:cxnLst/>
              <a:rect l="l" t="t" r="r" b="b"/>
              <a:pathLst>
                <a:path w="324" h="284" extrusionOk="0">
                  <a:moveTo>
                    <a:pt x="193" y="1"/>
                  </a:moveTo>
                  <a:cubicBezTo>
                    <a:pt x="177" y="1"/>
                    <a:pt x="151" y="29"/>
                    <a:pt x="116" y="76"/>
                  </a:cubicBezTo>
                  <a:lnTo>
                    <a:pt x="73" y="91"/>
                  </a:lnTo>
                  <a:lnTo>
                    <a:pt x="1" y="120"/>
                  </a:lnTo>
                  <a:cubicBezTo>
                    <a:pt x="1" y="147"/>
                    <a:pt x="13" y="163"/>
                    <a:pt x="33" y="163"/>
                  </a:cubicBezTo>
                  <a:cubicBezTo>
                    <a:pt x="44" y="163"/>
                    <a:pt x="57" y="158"/>
                    <a:pt x="73" y="148"/>
                  </a:cubicBezTo>
                  <a:lnTo>
                    <a:pt x="73" y="206"/>
                  </a:lnTo>
                  <a:lnTo>
                    <a:pt x="73" y="235"/>
                  </a:lnTo>
                  <a:cubicBezTo>
                    <a:pt x="62" y="267"/>
                    <a:pt x="75" y="283"/>
                    <a:pt x="113" y="283"/>
                  </a:cubicBezTo>
                  <a:cubicBezTo>
                    <a:pt x="126" y="283"/>
                    <a:pt x="141" y="281"/>
                    <a:pt x="159" y="278"/>
                  </a:cubicBezTo>
                  <a:lnTo>
                    <a:pt x="202" y="249"/>
                  </a:lnTo>
                  <a:cubicBezTo>
                    <a:pt x="216" y="249"/>
                    <a:pt x="259" y="220"/>
                    <a:pt x="245" y="206"/>
                  </a:cubicBezTo>
                  <a:lnTo>
                    <a:pt x="231" y="134"/>
                  </a:lnTo>
                  <a:cubicBezTo>
                    <a:pt x="293" y="71"/>
                    <a:pt x="323" y="31"/>
                    <a:pt x="320" y="31"/>
                  </a:cubicBezTo>
                  <a:lnTo>
                    <a:pt x="320" y="31"/>
                  </a:lnTo>
                  <a:cubicBezTo>
                    <a:pt x="320" y="31"/>
                    <a:pt x="319" y="32"/>
                    <a:pt x="317" y="33"/>
                  </a:cubicBezTo>
                  <a:cubicBezTo>
                    <a:pt x="311" y="36"/>
                    <a:pt x="304" y="37"/>
                    <a:pt x="295" y="37"/>
                  </a:cubicBezTo>
                  <a:cubicBezTo>
                    <a:pt x="258" y="37"/>
                    <a:pt x="202" y="16"/>
                    <a:pt x="202" y="5"/>
                  </a:cubicBezTo>
                  <a:cubicBezTo>
                    <a:pt x="199" y="2"/>
                    <a:pt x="197" y="1"/>
                    <a:pt x="193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008074" y="-633710"/>
              <a:ext cx="641551" cy="633709"/>
            </a:xfrm>
            <a:custGeom>
              <a:avLst/>
              <a:gdLst/>
              <a:ahLst/>
              <a:cxnLst/>
              <a:rect l="l" t="t" r="r" b="b"/>
              <a:pathLst>
                <a:path w="29698" h="29335" extrusionOk="0">
                  <a:moveTo>
                    <a:pt x="23298" y="586"/>
                  </a:moveTo>
                  <a:cubicBezTo>
                    <a:pt x="23304" y="586"/>
                    <a:pt x="23311" y="587"/>
                    <a:pt x="23318" y="590"/>
                  </a:cubicBezTo>
                  <a:lnTo>
                    <a:pt x="23347" y="604"/>
                  </a:lnTo>
                  <a:lnTo>
                    <a:pt x="23404" y="604"/>
                  </a:lnTo>
                  <a:cubicBezTo>
                    <a:pt x="23404" y="633"/>
                    <a:pt x="23333" y="719"/>
                    <a:pt x="23290" y="719"/>
                  </a:cubicBezTo>
                  <a:cubicBezTo>
                    <a:pt x="23273" y="723"/>
                    <a:pt x="23261" y="725"/>
                    <a:pt x="23254" y="725"/>
                  </a:cubicBezTo>
                  <a:cubicBezTo>
                    <a:pt x="23237" y="725"/>
                    <a:pt x="23249" y="715"/>
                    <a:pt x="23290" y="705"/>
                  </a:cubicBezTo>
                  <a:lnTo>
                    <a:pt x="23304" y="676"/>
                  </a:lnTo>
                  <a:lnTo>
                    <a:pt x="23318" y="647"/>
                  </a:lnTo>
                  <a:cubicBezTo>
                    <a:pt x="23271" y="612"/>
                    <a:pt x="23272" y="586"/>
                    <a:pt x="23298" y="586"/>
                  </a:cubicBezTo>
                  <a:close/>
                  <a:moveTo>
                    <a:pt x="23332" y="1144"/>
                  </a:moveTo>
                  <a:cubicBezTo>
                    <a:pt x="23353" y="1144"/>
                    <a:pt x="23357" y="1158"/>
                    <a:pt x="23347" y="1179"/>
                  </a:cubicBezTo>
                  <a:cubicBezTo>
                    <a:pt x="23333" y="1193"/>
                    <a:pt x="23246" y="1265"/>
                    <a:pt x="23203" y="1308"/>
                  </a:cubicBezTo>
                  <a:cubicBezTo>
                    <a:pt x="23203" y="1308"/>
                    <a:pt x="23189" y="1308"/>
                    <a:pt x="23146" y="1279"/>
                  </a:cubicBezTo>
                  <a:lnTo>
                    <a:pt x="23045" y="1236"/>
                  </a:lnTo>
                  <a:cubicBezTo>
                    <a:pt x="23117" y="1207"/>
                    <a:pt x="23261" y="1164"/>
                    <a:pt x="23304" y="1150"/>
                  </a:cubicBezTo>
                  <a:cubicBezTo>
                    <a:pt x="23315" y="1146"/>
                    <a:pt x="23325" y="1144"/>
                    <a:pt x="23332" y="1144"/>
                  </a:cubicBezTo>
                  <a:close/>
                  <a:moveTo>
                    <a:pt x="9957" y="1595"/>
                  </a:moveTo>
                  <a:cubicBezTo>
                    <a:pt x="10000" y="1595"/>
                    <a:pt x="10043" y="1595"/>
                    <a:pt x="10029" y="1610"/>
                  </a:cubicBezTo>
                  <a:cubicBezTo>
                    <a:pt x="10029" y="1624"/>
                    <a:pt x="10029" y="1624"/>
                    <a:pt x="10014" y="1638"/>
                  </a:cubicBezTo>
                  <a:cubicBezTo>
                    <a:pt x="10000" y="1624"/>
                    <a:pt x="9971" y="1610"/>
                    <a:pt x="9971" y="1610"/>
                  </a:cubicBezTo>
                  <a:cubicBezTo>
                    <a:pt x="9957" y="1610"/>
                    <a:pt x="9957" y="1610"/>
                    <a:pt x="9957" y="1595"/>
                  </a:cubicBezTo>
                  <a:close/>
                  <a:moveTo>
                    <a:pt x="10302" y="1653"/>
                  </a:moveTo>
                  <a:cubicBezTo>
                    <a:pt x="10302" y="1653"/>
                    <a:pt x="10302" y="1654"/>
                    <a:pt x="10302" y="1654"/>
                  </a:cubicBezTo>
                  <a:lnTo>
                    <a:pt x="10302" y="1654"/>
                  </a:lnTo>
                  <a:cubicBezTo>
                    <a:pt x="10306" y="1653"/>
                    <a:pt x="10311" y="1653"/>
                    <a:pt x="10316" y="1653"/>
                  </a:cubicBezTo>
                  <a:close/>
                  <a:moveTo>
                    <a:pt x="3247" y="1622"/>
                  </a:moveTo>
                  <a:cubicBezTo>
                    <a:pt x="3262" y="1622"/>
                    <a:pt x="3274" y="1630"/>
                    <a:pt x="3290" y="1638"/>
                  </a:cubicBezTo>
                  <a:cubicBezTo>
                    <a:pt x="3333" y="1667"/>
                    <a:pt x="3290" y="1667"/>
                    <a:pt x="3276" y="1682"/>
                  </a:cubicBezTo>
                  <a:lnTo>
                    <a:pt x="3262" y="1710"/>
                  </a:lnTo>
                  <a:cubicBezTo>
                    <a:pt x="3262" y="1725"/>
                    <a:pt x="3233" y="1739"/>
                    <a:pt x="3218" y="1739"/>
                  </a:cubicBezTo>
                  <a:lnTo>
                    <a:pt x="3204" y="1739"/>
                  </a:lnTo>
                  <a:cubicBezTo>
                    <a:pt x="3161" y="1710"/>
                    <a:pt x="3104" y="1696"/>
                    <a:pt x="3104" y="1682"/>
                  </a:cubicBezTo>
                  <a:cubicBezTo>
                    <a:pt x="3096" y="1653"/>
                    <a:pt x="3118" y="1649"/>
                    <a:pt x="3143" y="1649"/>
                  </a:cubicBezTo>
                  <a:cubicBezTo>
                    <a:pt x="3151" y="1649"/>
                    <a:pt x="3160" y="1650"/>
                    <a:pt x="3168" y="1650"/>
                  </a:cubicBezTo>
                  <a:cubicBezTo>
                    <a:pt x="3185" y="1650"/>
                    <a:pt x="3199" y="1648"/>
                    <a:pt x="3204" y="1638"/>
                  </a:cubicBezTo>
                  <a:cubicBezTo>
                    <a:pt x="3222" y="1626"/>
                    <a:pt x="3235" y="1622"/>
                    <a:pt x="3247" y="1622"/>
                  </a:cubicBezTo>
                  <a:close/>
                  <a:moveTo>
                    <a:pt x="12904" y="1622"/>
                  </a:moveTo>
                  <a:cubicBezTo>
                    <a:pt x="12917" y="1622"/>
                    <a:pt x="12929" y="1630"/>
                    <a:pt x="12945" y="1638"/>
                  </a:cubicBezTo>
                  <a:cubicBezTo>
                    <a:pt x="12988" y="1667"/>
                    <a:pt x="12945" y="1667"/>
                    <a:pt x="12945" y="1682"/>
                  </a:cubicBezTo>
                  <a:lnTo>
                    <a:pt x="12931" y="1710"/>
                  </a:lnTo>
                  <a:cubicBezTo>
                    <a:pt x="12916" y="1725"/>
                    <a:pt x="12888" y="1739"/>
                    <a:pt x="12873" y="1739"/>
                  </a:cubicBezTo>
                  <a:lnTo>
                    <a:pt x="12859" y="1739"/>
                  </a:lnTo>
                  <a:cubicBezTo>
                    <a:pt x="12830" y="1710"/>
                    <a:pt x="12758" y="1696"/>
                    <a:pt x="12758" y="1682"/>
                  </a:cubicBezTo>
                  <a:cubicBezTo>
                    <a:pt x="12751" y="1653"/>
                    <a:pt x="12773" y="1649"/>
                    <a:pt x="12800" y="1649"/>
                  </a:cubicBezTo>
                  <a:cubicBezTo>
                    <a:pt x="12809" y="1649"/>
                    <a:pt x="12818" y="1650"/>
                    <a:pt x="12827" y="1650"/>
                  </a:cubicBezTo>
                  <a:cubicBezTo>
                    <a:pt x="12846" y="1650"/>
                    <a:pt x="12864" y="1648"/>
                    <a:pt x="12873" y="1638"/>
                  </a:cubicBezTo>
                  <a:cubicBezTo>
                    <a:pt x="12885" y="1626"/>
                    <a:pt x="12895" y="1622"/>
                    <a:pt x="12904" y="1622"/>
                  </a:cubicBezTo>
                  <a:close/>
                  <a:moveTo>
                    <a:pt x="17040" y="1653"/>
                  </a:moveTo>
                  <a:cubicBezTo>
                    <a:pt x="17083" y="1682"/>
                    <a:pt x="17112" y="1710"/>
                    <a:pt x="17126" y="1725"/>
                  </a:cubicBezTo>
                  <a:lnTo>
                    <a:pt x="17097" y="1739"/>
                  </a:lnTo>
                  <a:lnTo>
                    <a:pt x="17083" y="1768"/>
                  </a:lnTo>
                  <a:cubicBezTo>
                    <a:pt x="17083" y="1779"/>
                    <a:pt x="17064" y="1783"/>
                    <a:pt x="17038" y="1783"/>
                  </a:cubicBezTo>
                  <a:cubicBezTo>
                    <a:pt x="16997" y="1783"/>
                    <a:pt x="16937" y="1771"/>
                    <a:pt x="16910" y="1753"/>
                  </a:cubicBezTo>
                  <a:cubicBezTo>
                    <a:pt x="16853" y="1739"/>
                    <a:pt x="16867" y="1710"/>
                    <a:pt x="16939" y="1696"/>
                  </a:cubicBezTo>
                  <a:lnTo>
                    <a:pt x="16982" y="1682"/>
                  </a:lnTo>
                  <a:lnTo>
                    <a:pt x="17040" y="1653"/>
                  </a:lnTo>
                  <a:close/>
                  <a:moveTo>
                    <a:pt x="4333" y="2053"/>
                  </a:moveTo>
                  <a:cubicBezTo>
                    <a:pt x="4340" y="2053"/>
                    <a:pt x="4347" y="2054"/>
                    <a:pt x="4353" y="2055"/>
                  </a:cubicBezTo>
                  <a:cubicBezTo>
                    <a:pt x="4397" y="2069"/>
                    <a:pt x="4411" y="2084"/>
                    <a:pt x="4368" y="2098"/>
                  </a:cubicBezTo>
                  <a:lnTo>
                    <a:pt x="4339" y="2098"/>
                  </a:lnTo>
                  <a:cubicBezTo>
                    <a:pt x="4325" y="2095"/>
                    <a:pt x="4312" y="2093"/>
                    <a:pt x="4301" y="2093"/>
                  </a:cubicBezTo>
                  <a:cubicBezTo>
                    <a:pt x="4268" y="2093"/>
                    <a:pt x="4249" y="2109"/>
                    <a:pt x="4239" y="2141"/>
                  </a:cubicBezTo>
                  <a:cubicBezTo>
                    <a:pt x="4231" y="2145"/>
                    <a:pt x="4223" y="2147"/>
                    <a:pt x="4216" y="2147"/>
                  </a:cubicBezTo>
                  <a:cubicBezTo>
                    <a:pt x="4198" y="2147"/>
                    <a:pt x="4185" y="2134"/>
                    <a:pt x="4195" y="2113"/>
                  </a:cubicBezTo>
                  <a:cubicBezTo>
                    <a:pt x="4195" y="2100"/>
                    <a:pt x="4275" y="2053"/>
                    <a:pt x="4333" y="2053"/>
                  </a:cubicBezTo>
                  <a:close/>
                  <a:moveTo>
                    <a:pt x="14008" y="2055"/>
                  </a:moveTo>
                  <a:cubicBezTo>
                    <a:pt x="14066" y="2069"/>
                    <a:pt x="14066" y="2084"/>
                    <a:pt x="14037" y="2098"/>
                  </a:cubicBezTo>
                  <a:lnTo>
                    <a:pt x="14008" y="2098"/>
                  </a:lnTo>
                  <a:cubicBezTo>
                    <a:pt x="13994" y="2095"/>
                    <a:pt x="13980" y="2093"/>
                    <a:pt x="13968" y="2093"/>
                  </a:cubicBezTo>
                  <a:cubicBezTo>
                    <a:pt x="13932" y="2093"/>
                    <a:pt x="13908" y="2109"/>
                    <a:pt x="13908" y="2141"/>
                  </a:cubicBezTo>
                  <a:cubicBezTo>
                    <a:pt x="13896" y="2145"/>
                    <a:pt x="13886" y="2147"/>
                    <a:pt x="13877" y="2147"/>
                  </a:cubicBezTo>
                  <a:cubicBezTo>
                    <a:pt x="13852" y="2147"/>
                    <a:pt x="13840" y="2134"/>
                    <a:pt x="13850" y="2113"/>
                  </a:cubicBezTo>
                  <a:cubicBezTo>
                    <a:pt x="13850" y="2113"/>
                    <a:pt x="13850" y="2113"/>
                    <a:pt x="13865" y="2098"/>
                  </a:cubicBezTo>
                  <a:cubicBezTo>
                    <a:pt x="13865" y="2098"/>
                    <a:pt x="13879" y="2098"/>
                    <a:pt x="13922" y="2084"/>
                  </a:cubicBezTo>
                  <a:lnTo>
                    <a:pt x="13980" y="2055"/>
                  </a:lnTo>
                  <a:close/>
                  <a:moveTo>
                    <a:pt x="5546" y="2386"/>
                  </a:moveTo>
                  <a:cubicBezTo>
                    <a:pt x="5560" y="2400"/>
                    <a:pt x="5575" y="2414"/>
                    <a:pt x="5575" y="2429"/>
                  </a:cubicBezTo>
                  <a:lnTo>
                    <a:pt x="5560" y="2443"/>
                  </a:lnTo>
                  <a:cubicBezTo>
                    <a:pt x="5575" y="2472"/>
                    <a:pt x="5661" y="2572"/>
                    <a:pt x="5632" y="2601"/>
                  </a:cubicBezTo>
                  <a:cubicBezTo>
                    <a:pt x="5620" y="2607"/>
                    <a:pt x="5608" y="2610"/>
                    <a:pt x="5599" y="2610"/>
                  </a:cubicBezTo>
                  <a:cubicBezTo>
                    <a:pt x="5585" y="2610"/>
                    <a:pt x="5575" y="2604"/>
                    <a:pt x="5575" y="2587"/>
                  </a:cubicBezTo>
                  <a:lnTo>
                    <a:pt x="5575" y="2572"/>
                  </a:lnTo>
                  <a:cubicBezTo>
                    <a:pt x="5575" y="2551"/>
                    <a:pt x="5568" y="2544"/>
                    <a:pt x="5557" y="2544"/>
                  </a:cubicBezTo>
                  <a:cubicBezTo>
                    <a:pt x="5546" y="2544"/>
                    <a:pt x="5532" y="2551"/>
                    <a:pt x="5517" y="2558"/>
                  </a:cubicBezTo>
                  <a:cubicBezTo>
                    <a:pt x="5503" y="2558"/>
                    <a:pt x="5445" y="2529"/>
                    <a:pt x="5445" y="2529"/>
                  </a:cubicBezTo>
                  <a:cubicBezTo>
                    <a:pt x="5460" y="2486"/>
                    <a:pt x="5474" y="2443"/>
                    <a:pt x="5503" y="2400"/>
                  </a:cubicBezTo>
                  <a:cubicBezTo>
                    <a:pt x="5503" y="2386"/>
                    <a:pt x="5532" y="2386"/>
                    <a:pt x="5546" y="2386"/>
                  </a:cubicBezTo>
                  <a:close/>
                  <a:moveTo>
                    <a:pt x="10747" y="2572"/>
                  </a:moveTo>
                  <a:cubicBezTo>
                    <a:pt x="10747" y="2587"/>
                    <a:pt x="10747" y="2601"/>
                    <a:pt x="10747" y="2615"/>
                  </a:cubicBezTo>
                  <a:cubicBezTo>
                    <a:pt x="10733" y="2601"/>
                    <a:pt x="10733" y="2601"/>
                    <a:pt x="10733" y="2587"/>
                  </a:cubicBezTo>
                  <a:cubicBezTo>
                    <a:pt x="10718" y="2587"/>
                    <a:pt x="10733" y="2572"/>
                    <a:pt x="10747" y="2572"/>
                  </a:cubicBezTo>
                  <a:close/>
                  <a:moveTo>
                    <a:pt x="6896" y="2587"/>
                  </a:moveTo>
                  <a:cubicBezTo>
                    <a:pt x="6911" y="2615"/>
                    <a:pt x="6911" y="2615"/>
                    <a:pt x="6911" y="2615"/>
                  </a:cubicBezTo>
                  <a:cubicBezTo>
                    <a:pt x="6911" y="2630"/>
                    <a:pt x="6911" y="2630"/>
                    <a:pt x="6911" y="2630"/>
                  </a:cubicBezTo>
                  <a:cubicBezTo>
                    <a:pt x="6911" y="2615"/>
                    <a:pt x="6896" y="2601"/>
                    <a:pt x="6896" y="2587"/>
                  </a:cubicBezTo>
                  <a:close/>
                  <a:moveTo>
                    <a:pt x="6221" y="2788"/>
                  </a:moveTo>
                  <a:cubicBezTo>
                    <a:pt x="6236" y="2788"/>
                    <a:pt x="6236" y="2788"/>
                    <a:pt x="6236" y="2802"/>
                  </a:cubicBezTo>
                  <a:lnTo>
                    <a:pt x="6264" y="2817"/>
                  </a:lnTo>
                  <a:lnTo>
                    <a:pt x="6264" y="2831"/>
                  </a:lnTo>
                  <a:cubicBezTo>
                    <a:pt x="6250" y="2845"/>
                    <a:pt x="6207" y="2860"/>
                    <a:pt x="6192" y="2860"/>
                  </a:cubicBezTo>
                  <a:cubicBezTo>
                    <a:pt x="6192" y="2860"/>
                    <a:pt x="6178" y="2831"/>
                    <a:pt x="6164" y="2802"/>
                  </a:cubicBezTo>
                  <a:cubicBezTo>
                    <a:pt x="6192" y="2802"/>
                    <a:pt x="6207" y="2788"/>
                    <a:pt x="6221" y="2788"/>
                  </a:cubicBezTo>
                  <a:close/>
                  <a:moveTo>
                    <a:pt x="5293" y="2578"/>
                  </a:moveTo>
                  <a:cubicBezTo>
                    <a:pt x="5299" y="2578"/>
                    <a:pt x="5306" y="2581"/>
                    <a:pt x="5316" y="2587"/>
                  </a:cubicBezTo>
                  <a:cubicBezTo>
                    <a:pt x="5359" y="2644"/>
                    <a:pt x="5431" y="2687"/>
                    <a:pt x="5431" y="2730"/>
                  </a:cubicBezTo>
                  <a:cubicBezTo>
                    <a:pt x="5431" y="2802"/>
                    <a:pt x="5287" y="2759"/>
                    <a:pt x="5230" y="2817"/>
                  </a:cubicBezTo>
                  <a:cubicBezTo>
                    <a:pt x="5230" y="2817"/>
                    <a:pt x="5223" y="2810"/>
                    <a:pt x="5219" y="2810"/>
                  </a:cubicBezTo>
                  <a:cubicBezTo>
                    <a:pt x="5217" y="2810"/>
                    <a:pt x="5216" y="2812"/>
                    <a:pt x="5216" y="2817"/>
                  </a:cubicBezTo>
                  <a:cubicBezTo>
                    <a:pt x="5115" y="2831"/>
                    <a:pt x="5115" y="2845"/>
                    <a:pt x="5144" y="2888"/>
                  </a:cubicBezTo>
                  <a:cubicBezTo>
                    <a:pt x="5144" y="2903"/>
                    <a:pt x="5158" y="2917"/>
                    <a:pt x="5158" y="2931"/>
                  </a:cubicBezTo>
                  <a:cubicBezTo>
                    <a:pt x="5158" y="2946"/>
                    <a:pt x="5158" y="2946"/>
                    <a:pt x="5158" y="2946"/>
                  </a:cubicBezTo>
                  <a:cubicBezTo>
                    <a:pt x="5155" y="2951"/>
                    <a:pt x="5150" y="2954"/>
                    <a:pt x="5143" y="2954"/>
                  </a:cubicBezTo>
                  <a:cubicBezTo>
                    <a:pt x="5114" y="2954"/>
                    <a:pt x="5057" y="2912"/>
                    <a:pt x="5057" y="2888"/>
                  </a:cubicBezTo>
                  <a:cubicBezTo>
                    <a:pt x="5057" y="2860"/>
                    <a:pt x="5057" y="2788"/>
                    <a:pt x="5057" y="2773"/>
                  </a:cubicBezTo>
                  <a:cubicBezTo>
                    <a:pt x="5057" y="2759"/>
                    <a:pt x="5029" y="2716"/>
                    <a:pt x="5029" y="2687"/>
                  </a:cubicBezTo>
                  <a:lnTo>
                    <a:pt x="5029" y="2687"/>
                  </a:lnTo>
                  <a:cubicBezTo>
                    <a:pt x="5029" y="2687"/>
                    <a:pt x="5043" y="2702"/>
                    <a:pt x="5057" y="2716"/>
                  </a:cubicBezTo>
                  <a:cubicBezTo>
                    <a:pt x="5057" y="2716"/>
                    <a:pt x="5115" y="2702"/>
                    <a:pt x="5144" y="2702"/>
                  </a:cubicBezTo>
                  <a:cubicBezTo>
                    <a:pt x="5187" y="2673"/>
                    <a:pt x="5230" y="2644"/>
                    <a:pt x="5259" y="2615"/>
                  </a:cubicBezTo>
                  <a:cubicBezTo>
                    <a:pt x="5277" y="2588"/>
                    <a:pt x="5284" y="2578"/>
                    <a:pt x="5293" y="2578"/>
                  </a:cubicBezTo>
                  <a:close/>
                  <a:moveTo>
                    <a:pt x="709" y="8653"/>
                  </a:moveTo>
                  <a:cubicBezTo>
                    <a:pt x="719" y="8653"/>
                    <a:pt x="740" y="8683"/>
                    <a:pt x="762" y="8736"/>
                  </a:cubicBezTo>
                  <a:lnTo>
                    <a:pt x="675" y="8779"/>
                  </a:lnTo>
                  <a:lnTo>
                    <a:pt x="675" y="8793"/>
                  </a:lnTo>
                  <a:cubicBezTo>
                    <a:pt x="704" y="8822"/>
                    <a:pt x="632" y="8851"/>
                    <a:pt x="604" y="8851"/>
                  </a:cubicBezTo>
                  <a:cubicBezTo>
                    <a:pt x="575" y="8851"/>
                    <a:pt x="604" y="8793"/>
                    <a:pt x="618" y="8779"/>
                  </a:cubicBezTo>
                  <a:cubicBezTo>
                    <a:pt x="632" y="8750"/>
                    <a:pt x="704" y="8678"/>
                    <a:pt x="704" y="8664"/>
                  </a:cubicBezTo>
                  <a:cubicBezTo>
                    <a:pt x="704" y="8657"/>
                    <a:pt x="706" y="8653"/>
                    <a:pt x="709" y="8653"/>
                  </a:cubicBezTo>
                  <a:close/>
                  <a:moveTo>
                    <a:pt x="29104" y="9032"/>
                  </a:moveTo>
                  <a:cubicBezTo>
                    <a:pt x="29124" y="9032"/>
                    <a:pt x="29141" y="9042"/>
                    <a:pt x="29151" y="9052"/>
                  </a:cubicBezTo>
                  <a:cubicBezTo>
                    <a:pt x="29166" y="9066"/>
                    <a:pt x="29080" y="9138"/>
                    <a:pt x="29036" y="9153"/>
                  </a:cubicBezTo>
                  <a:cubicBezTo>
                    <a:pt x="28993" y="9153"/>
                    <a:pt x="28965" y="9109"/>
                    <a:pt x="28979" y="9109"/>
                  </a:cubicBezTo>
                  <a:cubicBezTo>
                    <a:pt x="29008" y="9095"/>
                    <a:pt x="29065" y="9052"/>
                    <a:pt x="29080" y="9038"/>
                  </a:cubicBezTo>
                  <a:cubicBezTo>
                    <a:pt x="29088" y="9033"/>
                    <a:pt x="29096" y="9032"/>
                    <a:pt x="29104" y="9032"/>
                  </a:cubicBezTo>
                  <a:close/>
                  <a:moveTo>
                    <a:pt x="627" y="8932"/>
                  </a:moveTo>
                  <a:cubicBezTo>
                    <a:pt x="653" y="8932"/>
                    <a:pt x="683" y="8948"/>
                    <a:pt x="704" y="8980"/>
                  </a:cubicBezTo>
                  <a:lnTo>
                    <a:pt x="719" y="9009"/>
                  </a:lnTo>
                  <a:lnTo>
                    <a:pt x="747" y="9038"/>
                  </a:lnTo>
                  <a:cubicBezTo>
                    <a:pt x="747" y="9081"/>
                    <a:pt x="719" y="9124"/>
                    <a:pt x="733" y="9153"/>
                  </a:cubicBezTo>
                  <a:cubicBezTo>
                    <a:pt x="747" y="9167"/>
                    <a:pt x="776" y="9239"/>
                    <a:pt x="747" y="9253"/>
                  </a:cubicBezTo>
                  <a:cubicBezTo>
                    <a:pt x="744" y="9254"/>
                    <a:pt x="741" y="9255"/>
                    <a:pt x="738" y="9255"/>
                  </a:cubicBezTo>
                  <a:cubicBezTo>
                    <a:pt x="700" y="9255"/>
                    <a:pt x="675" y="9179"/>
                    <a:pt x="675" y="9153"/>
                  </a:cubicBezTo>
                  <a:cubicBezTo>
                    <a:pt x="675" y="9124"/>
                    <a:pt x="675" y="9052"/>
                    <a:pt x="647" y="9038"/>
                  </a:cubicBezTo>
                  <a:cubicBezTo>
                    <a:pt x="632" y="9023"/>
                    <a:pt x="561" y="8951"/>
                    <a:pt x="604" y="8937"/>
                  </a:cubicBezTo>
                  <a:cubicBezTo>
                    <a:pt x="611" y="8933"/>
                    <a:pt x="619" y="8932"/>
                    <a:pt x="627" y="8932"/>
                  </a:cubicBezTo>
                  <a:close/>
                  <a:moveTo>
                    <a:pt x="238" y="9348"/>
                  </a:moveTo>
                  <a:cubicBezTo>
                    <a:pt x="274" y="9367"/>
                    <a:pt x="312" y="9392"/>
                    <a:pt x="331" y="9411"/>
                  </a:cubicBezTo>
                  <a:lnTo>
                    <a:pt x="316" y="9440"/>
                  </a:lnTo>
                  <a:cubicBezTo>
                    <a:pt x="259" y="9469"/>
                    <a:pt x="273" y="9497"/>
                    <a:pt x="316" y="9512"/>
                  </a:cubicBezTo>
                  <a:lnTo>
                    <a:pt x="359" y="9540"/>
                  </a:lnTo>
                  <a:cubicBezTo>
                    <a:pt x="359" y="9569"/>
                    <a:pt x="517" y="9598"/>
                    <a:pt x="575" y="9598"/>
                  </a:cubicBezTo>
                  <a:cubicBezTo>
                    <a:pt x="632" y="9598"/>
                    <a:pt x="675" y="9641"/>
                    <a:pt x="661" y="9655"/>
                  </a:cubicBezTo>
                  <a:cubicBezTo>
                    <a:pt x="661" y="9670"/>
                    <a:pt x="618" y="9698"/>
                    <a:pt x="575" y="9727"/>
                  </a:cubicBezTo>
                  <a:lnTo>
                    <a:pt x="517" y="9684"/>
                  </a:lnTo>
                  <a:cubicBezTo>
                    <a:pt x="489" y="9670"/>
                    <a:pt x="417" y="9670"/>
                    <a:pt x="388" y="9655"/>
                  </a:cubicBezTo>
                  <a:lnTo>
                    <a:pt x="374" y="9641"/>
                  </a:lnTo>
                  <a:cubicBezTo>
                    <a:pt x="359" y="9612"/>
                    <a:pt x="316" y="9584"/>
                    <a:pt x="259" y="9584"/>
                  </a:cubicBezTo>
                  <a:lnTo>
                    <a:pt x="216" y="9569"/>
                  </a:lnTo>
                  <a:cubicBezTo>
                    <a:pt x="201" y="9555"/>
                    <a:pt x="187" y="9540"/>
                    <a:pt x="187" y="9526"/>
                  </a:cubicBezTo>
                  <a:lnTo>
                    <a:pt x="201" y="9497"/>
                  </a:lnTo>
                  <a:cubicBezTo>
                    <a:pt x="201" y="9483"/>
                    <a:pt x="230" y="9440"/>
                    <a:pt x="259" y="9425"/>
                  </a:cubicBezTo>
                  <a:lnTo>
                    <a:pt x="259" y="9411"/>
                  </a:lnTo>
                  <a:lnTo>
                    <a:pt x="273" y="9397"/>
                  </a:lnTo>
                  <a:cubicBezTo>
                    <a:pt x="273" y="9382"/>
                    <a:pt x="257" y="9362"/>
                    <a:pt x="238" y="9348"/>
                  </a:cubicBezTo>
                  <a:close/>
                  <a:moveTo>
                    <a:pt x="795" y="9721"/>
                  </a:moveTo>
                  <a:cubicBezTo>
                    <a:pt x="801" y="9721"/>
                    <a:pt x="805" y="9723"/>
                    <a:pt x="805" y="9727"/>
                  </a:cubicBezTo>
                  <a:cubicBezTo>
                    <a:pt x="819" y="9727"/>
                    <a:pt x="805" y="9742"/>
                    <a:pt x="790" y="9770"/>
                  </a:cubicBezTo>
                  <a:cubicBezTo>
                    <a:pt x="776" y="9799"/>
                    <a:pt x="819" y="9928"/>
                    <a:pt x="819" y="9943"/>
                  </a:cubicBezTo>
                  <a:cubicBezTo>
                    <a:pt x="810" y="9960"/>
                    <a:pt x="790" y="9973"/>
                    <a:pt x="766" y="9973"/>
                  </a:cubicBezTo>
                  <a:cubicBezTo>
                    <a:pt x="751" y="9973"/>
                    <a:pt x="735" y="9968"/>
                    <a:pt x="719" y="9957"/>
                  </a:cubicBezTo>
                  <a:lnTo>
                    <a:pt x="704" y="9943"/>
                  </a:lnTo>
                  <a:cubicBezTo>
                    <a:pt x="690" y="9943"/>
                    <a:pt x="675" y="9928"/>
                    <a:pt x="675" y="9928"/>
                  </a:cubicBezTo>
                  <a:lnTo>
                    <a:pt x="747" y="9885"/>
                  </a:lnTo>
                  <a:cubicBezTo>
                    <a:pt x="704" y="9842"/>
                    <a:pt x="719" y="9756"/>
                    <a:pt x="747" y="9742"/>
                  </a:cubicBezTo>
                  <a:cubicBezTo>
                    <a:pt x="757" y="9731"/>
                    <a:pt x="782" y="9721"/>
                    <a:pt x="795" y="9721"/>
                  </a:cubicBezTo>
                  <a:close/>
                  <a:moveTo>
                    <a:pt x="345" y="10543"/>
                  </a:moveTo>
                  <a:cubicBezTo>
                    <a:pt x="385" y="10543"/>
                    <a:pt x="431" y="10546"/>
                    <a:pt x="460" y="10546"/>
                  </a:cubicBezTo>
                  <a:lnTo>
                    <a:pt x="446" y="10546"/>
                  </a:lnTo>
                  <a:cubicBezTo>
                    <a:pt x="405" y="10556"/>
                    <a:pt x="343" y="10566"/>
                    <a:pt x="305" y="10566"/>
                  </a:cubicBezTo>
                  <a:cubicBezTo>
                    <a:pt x="289" y="10566"/>
                    <a:pt x="277" y="10565"/>
                    <a:pt x="273" y="10560"/>
                  </a:cubicBezTo>
                  <a:cubicBezTo>
                    <a:pt x="273" y="10546"/>
                    <a:pt x="306" y="10543"/>
                    <a:pt x="345" y="10543"/>
                  </a:cubicBezTo>
                  <a:close/>
                  <a:moveTo>
                    <a:pt x="520" y="11427"/>
                  </a:moveTo>
                  <a:cubicBezTo>
                    <a:pt x="536" y="11427"/>
                    <a:pt x="546" y="11431"/>
                    <a:pt x="546" y="11437"/>
                  </a:cubicBezTo>
                  <a:cubicBezTo>
                    <a:pt x="546" y="11451"/>
                    <a:pt x="489" y="11480"/>
                    <a:pt x="431" y="11494"/>
                  </a:cubicBezTo>
                  <a:lnTo>
                    <a:pt x="417" y="11523"/>
                  </a:lnTo>
                  <a:lnTo>
                    <a:pt x="402" y="11552"/>
                  </a:lnTo>
                  <a:cubicBezTo>
                    <a:pt x="402" y="11581"/>
                    <a:pt x="374" y="11624"/>
                    <a:pt x="345" y="11624"/>
                  </a:cubicBezTo>
                  <a:lnTo>
                    <a:pt x="316" y="11624"/>
                  </a:lnTo>
                  <a:lnTo>
                    <a:pt x="302" y="11609"/>
                  </a:lnTo>
                  <a:cubicBezTo>
                    <a:pt x="288" y="11595"/>
                    <a:pt x="316" y="11552"/>
                    <a:pt x="359" y="11509"/>
                  </a:cubicBezTo>
                  <a:lnTo>
                    <a:pt x="388" y="11480"/>
                  </a:lnTo>
                  <a:lnTo>
                    <a:pt x="417" y="11451"/>
                  </a:lnTo>
                  <a:cubicBezTo>
                    <a:pt x="459" y="11434"/>
                    <a:pt x="496" y="11427"/>
                    <a:pt x="520" y="11427"/>
                  </a:cubicBezTo>
                  <a:close/>
                  <a:moveTo>
                    <a:pt x="29112" y="14022"/>
                  </a:moveTo>
                  <a:cubicBezTo>
                    <a:pt x="29130" y="14022"/>
                    <a:pt x="29146" y="14027"/>
                    <a:pt x="29151" y="14037"/>
                  </a:cubicBezTo>
                  <a:cubicBezTo>
                    <a:pt x="29166" y="14052"/>
                    <a:pt x="29223" y="14109"/>
                    <a:pt x="29209" y="14124"/>
                  </a:cubicBezTo>
                  <a:cubicBezTo>
                    <a:pt x="29194" y="14138"/>
                    <a:pt x="29151" y="14138"/>
                    <a:pt x="29108" y="14138"/>
                  </a:cubicBezTo>
                  <a:lnTo>
                    <a:pt x="29080" y="14138"/>
                  </a:lnTo>
                  <a:lnTo>
                    <a:pt x="29065" y="14152"/>
                  </a:lnTo>
                  <a:cubicBezTo>
                    <a:pt x="29051" y="14138"/>
                    <a:pt x="29036" y="14109"/>
                    <a:pt x="29036" y="14066"/>
                  </a:cubicBezTo>
                  <a:cubicBezTo>
                    <a:pt x="29036" y="14038"/>
                    <a:pt x="29078" y="14022"/>
                    <a:pt x="29112" y="14022"/>
                  </a:cubicBezTo>
                  <a:close/>
                  <a:moveTo>
                    <a:pt x="647" y="15316"/>
                  </a:moveTo>
                  <a:cubicBezTo>
                    <a:pt x="661" y="15316"/>
                    <a:pt x="675" y="15345"/>
                    <a:pt x="675" y="15388"/>
                  </a:cubicBezTo>
                  <a:cubicBezTo>
                    <a:pt x="675" y="15416"/>
                    <a:pt x="628" y="15432"/>
                    <a:pt x="590" y="15432"/>
                  </a:cubicBezTo>
                  <a:cubicBezTo>
                    <a:pt x="569" y="15432"/>
                    <a:pt x="551" y="15427"/>
                    <a:pt x="546" y="15417"/>
                  </a:cubicBezTo>
                  <a:cubicBezTo>
                    <a:pt x="546" y="15402"/>
                    <a:pt x="489" y="15345"/>
                    <a:pt x="503" y="15330"/>
                  </a:cubicBezTo>
                  <a:cubicBezTo>
                    <a:pt x="517" y="15316"/>
                    <a:pt x="561" y="15316"/>
                    <a:pt x="604" y="15316"/>
                  </a:cubicBezTo>
                  <a:close/>
                  <a:moveTo>
                    <a:pt x="29367" y="17859"/>
                  </a:moveTo>
                  <a:lnTo>
                    <a:pt x="29396" y="17873"/>
                  </a:lnTo>
                  <a:lnTo>
                    <a:pt x="29410" y="17873"/>
                  </a:lnTo>
                  <a:cubicBezTo>
                    <a:pt x="29424" y="17888"/>
                    <a:pt x="29396" y="17945"/>
                    <a:pt x="29352" y="17974"/>
                  </a:cubicBezTo>
                  <a:lnTo>
                    <a:pt x="29324" y="18017"/>
                  </a:lnTo>
                  <a:lnTo>
                    <a:pt x="29295" y="18046"/>
                  </a:lnTo>
                  <a:cubicBezTo>
                    <a:pt x="29244" y="18056"/>
                    <a:pt x="29193" y="18066"/>
                    <a:pt x="29173" y="18066"/>
                  </a:cubicBezTo>
                  <a:cubicBezTo>
                    <a:pt x="29165" y="18066"/>
                    <a:pt x="29161" y="18064"/>
                    <a:pt x="29166" y="18060"/>
                  </a:cubicBezTo>
                  <a:cubicBezTo>
                    <a:pt x="29166" y="18046"/>
                    <a:pt x="29223" y="18003"/>
                    <a:pt x="29266" y="17988"/>
                  </a:cubicBezTo>
                  <a:lnTo>
                    <a:pt x="29295" y="17960"/>
                  </a:lnTo>
                  <a:lnTo>
                    <a:pt x="29309" y="17945"/>
                  </a:lnTo>
                  <a:cubicBezTo>
                    <a:pt x="29309" y="17902"/>
                    <a:pt x="29324" y="17859"/>
                    <a:pt x="29367" y="17859"/>
                  </a:cubicBezTo>
                  <a:close/>
                  <a:moveTo>
                    <a:pt x="29402" y="18931"/>
                  </a:moveTo>
                  <a:cubicBezTo>
                    <a:pt x="29416" y="18931"/>
                    <a:pt x="29424" y="18932"/>
                    <a:pt x="29424" y="18937"/>
                  </a:cubicBezTo>
                  <a:cubicBezTo>
                    <a:pt x="29431" y="18951"/>
                    <a:pt x="29399" y="18955"/>
                    <a:pt x="29360" y="18955"/>
                  </a:cubicBezTo>
                  <a:cubicBezTo>
                    <a:pt x="29320" y="18955"/>
                    <a:pt x="29273" y="18951"/>
                    <a:pt x="29252" y="18951"/>
                  </a:cubicBezTo>
                  <a:lnTo>
                    <a:pt x="29266" y="18951"/>
                  </a:lnTo>
                  <a:cubicBezTo>
                    <a:pt x="29307" y="18941"/>
                    <a:pt x="29369" y="18931"/>
                    <a:pt x="29402" y="18931"/>
                  </a:cubicBezTo>
                  <a:close/>
                  <a:moveTo>
                    <a:pt x="28939" y="19531"/>
                  </a:moveTo>
                  <a:cubicBezTo>
                    <a:pt x="28953" y="19531"/>
                    <a:pt x="28967" y="19534"/>
                    <a:pt x="28979" y="19540"/>
                  </a:cubicBezTo>
                  <a:lnTo>
                    <a:pt x="29008" y="19554"/>
                  </a:lnTo>
                  <a:cubicBezTo>
                    <a:pt x="29022" y="19554"/>
                    <a:pt x="29036" y="19569"/>
                    <a:pt x="29022" y="19583"/>
                  </a:cubicBezTo>
                  <a:lnTo>
                    <a:pt x="28965" y="19612"/>
                  </a:lnTo>
                  <a:cubicBezTo>
                    <a:pt x="28993" y="19669"/>
                    <a:pt x="28993" y="19741"/>
                    <a:pt x="28965" y="19770"/>
                  </a:cubicBezTo>
                  <a:cubicBezTo>
                    <a:pt x="28936" y="19784"/>
                    <a:pt x="28907" y="19784"/>
                    <a:pt x="28907" y="19784"/>
                  </a:cubicBezTo>
                  <a:cubicBezTo>
                    <a:pt x="28893" y="19784"/>
                    <a:pt x="28907" y="19756"/>
                    <a:pt x="28921" y="19727"/>
                  </a:cubicBezTo>
                  <a:cubicBezTo>
                    <a:pt x="28936" y="19698"/>
                    <a:pt x="28893" y="19583"/>
                    <a:pt x="28893" y="19554"/>
                  </a:cubicBezTo>
                  <a:cubicBezTo>
                    <a:pt x="28901" y="19538"/>
                    <a:pt x="28919" y="19531"/>
                    <a:pt x="28939" y="19531"/>
                  </a:cubicBezTo>
                  <a:close/>
                  <a:moveTo>
                    <a:pt x="675" y="20258"/>
                  </a:moveTo>
                  <a:cubicBezTo>
                    <a:pt x="719" y="20258"/>
                    <a:pt x="747" y="20301"/>
                    <a:pt x="719" y="20301"/>
                  </a:cubicBezTo>
                  <a:cubicBezTo>
                    <a:pt x="704" y="20316"/>
                    <a:pt x="647" y="20345"/>
                    <a:pt x="618" y="20359"/>
                  </a:cubicBezTo>
                  <a:cubicBezTo>
                    <a:pt x="611" y="20366"/>
                    <a:pt x="600" y="20370"/>
                    <a:pt x="589" y="20370"/>
                  </a:cubicBezTo>
                  <a:cubicBezTo>
                    <a:pt x="578" y="20370"/>
                    <a:pt x="568" y="20366"/>
                    <a:pt x="561" y="20359"/>
                  </a:cubicBezTo>
                  <a:cubicBezTo>
                    <a:pt x="546" y="20345"/>
                    <a:pt x="618" y="20273"/>
                    <a:pt x="675" y="20258"/>
                  </a:cubicBezTo>
                  <a:close/>
                  <a:moveTo>
                    <a:pt x="28976" y="20257"/>
                  </a:moveTo>
                  <a:cubicBezTo>
                    <a:pt x="29012" y="20257"/>
                    <a:pt x="29035" y="20320"/>
                    <a:pt x="29022" y="20359"/>
                  </a:cubicBezTo>
                  <a:cubicBezTo>
                    <a:pt x="29022" y="20388"/>
                    <a:pt x="29036" y="20460"/>
                    <a:pt x="29051" y="20474"/>
                  </a:cubicBezTo>
                  <a:cubicBezTo>
                    <a:pt x="29080" y="20488"/>
                    <a:pt x="29137" y="20560"/>
                    <a:pt x="29108" y="20574"/>
                  </a:cubicBezTo>
                  <a:cubicBezTo>
                    <a:pt x="29101" y="20578"/>
                    <a:pt x="29093" y="20580"/>
                    <a:pt x="29084" y="20580"/>
                  </a:cubicBezTo>
                  <a:cubicBezTo>
                    <a:pt x="29059" y="20580"/>
                    <a:pt x="29029" y="20564"/>
                    <a:pt x="29008" y="20531"/>
                  </a:cubicBezTo>
                  <a:lnTo>
                    <a:pt x="28979" y="20503"/>
                  </a:lnTo>
                  <a:lnTo>
                    <a:pt x="28950" y="20474"/>
                  </a:lnTo>
                  <a:cubicBezTo>
                    <a:pt x="28965" y="20431"/>
                    <a:pt x="28979" y="20388"/>
                    <a:pt x="28979" y="20359"/>
                  </a:cubicBezTo>
                  <a:cubicBezTo>
                    <a:pt x="28965" y="20345"/>
                    <a:pt x="28936" y="20273"/>
                    <a:pt x="28965" y="20258"/>
                  </a:cubicBezTo>
                  <a:cubicBezTo>
                    <a:pt x="28968" y="20257"/>
                    <a:pt x="28972" y="20257"/>
                    <a:pt x="28976" y="20257"/>
                  </a:cubicBezTo>
                  <a:close/>
                  <a:moveTo>
                    <a:pt x="29108" y="20661"/>
                  </a:moveTo>
                  <a:cubicBezTo>
                    <a:pt x="29137" y="20661"/>
                    <a:pt x="29108" y="20718"/>
                    <a:pt x="29094" y="20747"/>
                  </a:cubicBezTo>
                  <a:cubicBezTo>
                    <a:pt x="29080" y="20761"/>
                    <a:pt x="29008" y="20833"/>
                    <a:pt x="29008" y="20847"/>
                  </a:cubicBezTo>
                  <a:cubicBezTo>
                    <a:pt x="29008" y="20855"/>
                    <a:pt x="29006" y="20859"/>
                    <a:pt x="29002" y="20859"/>
                  </a:cubicBezTo>
                  <a:cubicBezTo>
                    <a:pt x="28992" y="20859"/>
                    <a:pt x="28971" y="20832"/>
                    <a:pt x="28950" y="20790"/>
                  </a:cubicBezTo>
                  <a:lnTo>
                    <a:pt x="29022" y="20732"/>
                  </a:lnTo>
                  <a:lnTo>
                    <a:pt x="29036" y="20718"/>
                  </a:lnTo>
                  <a:cubicBezTo>
                    <a:pt x="29008" y="20689"/>
                    <a:pt x="29080" y="20661"/>
                    <a:pt x="29108" y="20661"/>
                  </a:cubicBezTo>
                  <a:close/>
                  <a:moveTo>
                    <a:pt x="25490" y="27422"/>
                  </a:moveTo>
                  <a:cubicBezTo>
                    <a:pt x="25514" y="27422"/>
                    <a:pt x="25527" y="27435"/>
                    <a:pt x="25516" y="27456"/>
                  </a:cubicBezTo>
                  <a:cubicBezTo>
                    <a:pt x="25516" y="27469"/>
                    <a:pt x="25433" y="27530"/>
                    <a:pt x="25375" y="27530"/>
                  </a:cubicBezTo>
                  <a:cubicBezTo>
                    <a:pt x="25369" y="27530"/>
                    <a:pt x="25364" y="27529"/>
                    <a:pt x="25358" y="27528"/>
                  </a:cubicBezTo>
                  <a:cubicBezTo>
                    <a:pt x="25315" y="27499"/>
                    <a:pt x="25301" y="27485"/>
                    <a:pt x="25344" y="27485"/>
                  </a:cubicBezTo>
                  <a:lnTo>
                    <a:pt x="25373" y="27485"/>
                  </a:lnTo>
                  <a:cubicBezTo>
                    <a:pt x="25430" y="27485"/>
                    <a:pt x="25459" y="27471"/>
                    <a:pt x="25459" y="27428"/>
                  </a:cubicBezTo>
                  <a:cubicBezTo>
                    <a:pt x="25471" y="27424"/>
                    <a:pt x="25481" y="27422"/>
                    <a:pt x="25490" y="27422"/>
                  </a:cubicBezTo>
                  <a:close/>
                  <a:moveTo>
                    <a:pt x="26508" y="27844"/>
                  </a:moveTo>
                  <a:cubicBezTo>
                    <a:pt x="26551" y="27859"/>
                    <a:pt x="26608" y="27873"/>
                    <a:pt x="26608" y="27902"/>
                  </a:cubicBezTo>
                  <a:cubicBezTo>
                    <a:pt x="26615" y="27927"/>
                    <a:pt x="26599" y="27933"/>
                    <a:pt x="26577" y="27933"/>
                  </a:cubicBezTo>
                  <a:cubicBezTo>
                    <a:pt x="26557" y="27933"/>
                    <a:pt x="26531" y="27927"/>
                    <a:pt x="26512" y="27927"/>
                  </a:cubicBezTo>
                  <a:cubicBezTo>
                    <a:pt x="26504" y="27927"/>
                    <a:pt x="26498" y="27928"/>
                    <a:pt x="26493" y="27930"/>
                  </a:cubicBezTo>
                  <a:cubicBezTo>
                    <a:pt x="26481" y="27943"/>
                    <a:pt x="26472" y="27947"/>
                    <a:pt x="26462" y="27947"/>
                  </a:cubicBezTo>
                  <a:cubicBezTo>
                    <a:pt x="26450" y="27947"/>
                    <a:pt x="26438" y="27939"/>
                    <a:pt x="26422" y="27930"/>
                  </a:cubicBezTo>
                  <a:cubicBezTo>
                    <a:pt x="26378" y="27916"/>
                    <a:pt x="26422" y="27902"/>
                    <a:pt x="26436" y="27887"/>
                  </a:cubicBezTo>
                  <a:lnTo>
                    <a:pt x="26436" y="27873"/>
                  </a:lnTo>
                  <a:cubicBezTo>
                    <a:pt x="26450" y="27859"/>
                    <a:pt x="26479" y="27844"/>
                    <a:pt x="26493" y="27844"/>
                  </a:cubicBezTo>
                  <a:close/>
                  <a:moveTo>
                    <a:pt x="6494" y="28031"/>
                  </a:moveTo>
                  <a:cubicBezTo>
                    <a:pt x="6509" y="28031"/>
                    <a:pt x="6523" y="28045"/>
                    <a:pt x="6566" y="28060"/>
                  </a:cubicBezTo>
                  <a:lnTo>
                    <a:pt x="6667" y="28103"/>
                  </a:lnTo>
                  <a:cubicBezTo>
                    <a:pt x="6595" y="28132"/>
                    <a:pt x="6451" y="28175"/>
                    <a:pt x="6408" y="28189"/>
                  </a:cubicBezTo>
                  <a:cubicBezTo>
                    <a:pt x="6392" y="28194"/>
                    <a:pt x="6380" y="28198"/>
                    <a:pt x="6372" y="28198"/>
                  </a:cubicBezTo>
                  <a:cubicBezTo>
                    <a:pt x="6358" y="28198"/>
                    <a:pt x="6356" y="28188"/>
                    <a:pt x="6365" y="28160"/>
                  </a:cubicBezTo>
                  <a:cubicBezTo>
                    <a:pt x="6379" y="28146"/>
                    <a:pt x="6465" y="28074"/>
                    <a:pt x="6494" y="28031"/>
                  </a:cubicBezTo>
                  <a:close/>
                  <a:moveTo>
                    <a:pt x="15833" y="28347"/>
                  </a:moveTo>
                  <a:cubicBezTo>
                    <a:pt x="15833" y="28376"/>
                    <a:pt x="15819" y="28390"/>
                    <a:pt x="15819" y="28405"/>
                  </a:cubicBezTo>
                  <a:cubicBezTo>
                    <a:pt x="15804" y="28405"/>
                    <a:pt x="15804" y="28390"/>
                    <a:pt x="15790" y="28390"/>
                  </a:cubicBezTo>
                  <a:cubicBezTo>
                    <a:pt x="15775" y="28361"/>
                    <a:pt x="15804" y="28361"/>
                    <a:pt x="15833" y="28347"/>
                  </a:cubicBezTo>
                  <a:close/>
                  <a:moveTo>
                    <a:pt x="9138" y="28534"/>
                  </a:moveTo>
                  <a:cubicBezTo>
                    <a:pt x="9152" y="28534"/>
                    <a:pt x="9152" y="28548"/>
                    <a:pt x="9167" y="28563"/>
                  </a:cubicBezTo>
                  <a:cubicBezTo>
                    <a:pt x="9167" y="28591"/>
                    <a:pt x="9152" y="28606"/>
                    <a:pt x="9167" y="28620"/>
                  </a:cubicBezTo>
                  <a:cubicBezTo>
                    <a:pt x="9167" y="28648"/>
                    <a:pt x="9149" y="28664"/>
                    <a:pt x="9120" y="28664"/>
                  </a:cubicBezTo>
                  <a:cubicBezTo>
                    <a:pt x="9105" y="28664"/>
                    <a:pt x="9086" y="28659"/>
                    <a:pt x="9066" y="28649"/>
                  </a:cubicBezTo>
                  <a:lnTo>
                    <a:pt x="9023" y="28634"/>
                  </a:lnTo>
                  <a:cubicBezTo>
                    <a:pt x="9023" y="28620"/>
                    <a:pt x="9023" y="28620"/>
                    <a:pt x="9008" y="28620"/>
                  </a:cubicBezTo>
                  <a:lnTo>
                    <a:pt x="9037" y="28620"/>
                  </a:lnTo>
                  <a:lnTo>
                    <a:pt x="9066" y="28606"/>
                  </a:lnTo>
                  <a:cubicBezTo>
                    <a:pt x="9095" y="28577"/>
                    <a:pt x="9138" y="28548"/>
                    <a:pt x="9138" y="28534"/>
                  </a:cubicBezTo>
                  <a:close/>
                  <a:moveTo>
                    <a:pt x="16048" y="28620"/>
                  </a:moveTo>
                  <a:lnTo>
                    <a:pt x="16048" y="28620"/>
                  </a:lnTo>
                  <a:cubicBezTo>
                    <a:pt x="16063" y="28649"/>
                    <a:pt x="16077" y="28663"/>
                    <a:pt x="16034" y="28692"/>
                  </a:cubicBezTo>
                  <a:lnTo>
                    <a:pt x="15991" y="28706"/>
                  </a:lnTo>
                  <a:lnTo>
                    <a:pt x="15977" y="28706"/>
                  </a:lnTo>
                  <a:cubicBezTo>
                    <a:pt x="15991" y="28678"/>
                    <a:pt x="16020" y="28649"/>
                    <a:pt x="16048" y="28620"/>
                  </a:cubicBezTo>
                  <a:close/>
                  <a:moveTo>
                    <a:pt x="6422" y="28606"/>
                  </a:moveTo>
                  <a:cubicBezTo>
                    <a:pt x="6480" y="28606"/>
                    <a:pt x="6480" y="28620"/>
                    <a:pt x="6422" y="28634"/>
                  </a:cubicBezTo>
                  <a:lnTo>
                    <a:pt x="6408" y="28663"/>
                  </a:lnTo>
                  <a:lnTo>
                    <a:pt x="6394" y="28678"/>
                  </a:lnTo>
                  <a:cubicBezTo>
                    <a:pt x="6425" y="28720"/>
                    <a:pt x="6434" y="28746"/>
                    <a:pt x="6413" y="28746"/>
                  </a:cubicBezTo>
                  <a:cubicBezTo>
                    <a:pt x="6406" y="28746"/>
                    <a:pt x="6395" y="28743"/>
                    <a:pt x="6379" y="28735"/>
                  </a:cubicBezTo>
                  <a:lnTo>
                    <a:pt x="6307" y="28735"/>
                  </a:lnTo>
                  <a:cubicBezTo>
                    <a:pt x="6307" y="28706"/>
                    <a:pt x="6365" y="28620"/>
                    <a:pt x="6422" y="28606"/>
                  </a:cubicBezTo>
                  <a:close/>
                  <a:moveTo>
                    <a:pt x="10244" y="28577"/>
                  </a:moveTo>
                  <a:cubicBezTo>
                    <a:pt x="10230" y="28591"/>
                    <a:pt x="10230" y="28591"/>
                    <a:pt x="10230" y="28606"/>
                  </a:cubicBezTo>
                  <a:lnTo>
                    <a:pt x="10215" y="28620"/>
                  </a:lnTo>
                  <a:lnTo>
                    <a:pt x="10215" y="28649"/>
                  </a:lnTo>
                  <a:cubicBezTo>
                    <a:pt x="10244" y="28663"/>
                    <a:pt x="10316" y="28692"/>
                    <a:pt x="10302" y="28706"/>
                  </a:cubicBezTo>
                  <a:cubicBezTo>
                    <a:pt x="10287" y="28721"/>
                    <a:pt x="10230" y="28749"/>
                    <a:pt x="10215" y="28749"/>
                  </a:cubicBezTo>
                  <a:cubicBezTo>
                    <a:pt x="10187" y="28749"/>
                    <a:pt x="10158" y="28663"/>
                    <a:pt x="10143" y="28606"/>
                  </a:cubicBezTo>
                  <a:cubicBezTo>
                    <a:pt x="10158" y="28591"/>
                    <a:pt x="10201" y="28591"/>
                    <a:pt x="10244" y="28577"/>
                  </a:cubicBezTo>
                  <a:close/>
                  <a:moveTo>
                    <a:pt x="22126" y="1"/>
                  </a:moveTo>
                  <a:cubicBezTo>
                    <a:pt x="22111" y="15"/>
                    <a:pt x="22097" y="29"/>
                    <a:pt x="22111" y="44"/>
                  </a:cubicBezTo>
                  <a:lnTo>
                    <a:pt x="22111" y="58"/>
                  </a:lnTo>
                  <a:cubicBezTo>
                    <a:pt x="22126" y="72"/>
                    <a:pt x="22083" y="72"/>
                    <a:pt x="22011" y="87"/>
                  </a:cubicBezTo>
                  <a:lnTo>
                    <a:pt x="21968" y="130"/>
                  </a:lnTo>
                  <a:cubicBezTo>
                    <a:pt x="21953" y="144"/>
                    <a:pt x="21910" y="159"/>
                    <a:pt x="21867" y="173"/>
                  </a:cubicBezTo>
                  <a:cubicBezTo>
                    <a:pt x="21857" y="176"/>
                    <a:pt x="21847" y="177"/>
                    <a:pt x="21837" y="177"/>
                  </a:cubicBezTo>
                  <a:cubicBezTo>
                    <a:pt x="21792" y="177"/>
                    <a:pt x="21755" y="151"/>
                    <a:pt x="21767" y="116"/>
                  </a:cubicBezTo>
                  <a:lnTo>
                    <a:pt x="21781" y="101"/>
                  </a:lnTo>
                  <a:cubicBezTo>
                    <a:pt x="21779" y="100"/>
                    <a:pt x="21776" y="99"/>
                    <a:pt x="21771" y="99"/>
                  </a:cubicBezTo>
                  <a:cubicBezTo>
                    <a:pt x="21732" y="99"/>
                    <a:pt x="21594" y="149"/>
                    <a:pt x="21594" y="187"/>
                  </a:cubicBezTo>
                  <a:cubicBezTo>
                    <a:pt x="21580" y="230"/>
                    <a:pt x="21609" y="317"/>
                    <a:pt x="21594" y="331"/>
                  </a:cubicBezTo>
                  <a:cubicBezTo>
                    <a:pt x="21594" y="345"/>
                    <a:pt x="21580" y="374"/>
                    <a:pt x="21580" y="403"/>
                  </a:cubicBezTo>
                  <a:lnTo>
                    <a:pt x="21580" y="417"/>
                  </a:lnTo>
                  <a:lnTo>
                    <a:pt x="21594" y="446"/>
                  </a:lnTo>
                  <a:cubicBezTo>
                    <a:pt x="21609" y="475"/>
                    <a:pt x="21522" y="503"/>
                    <a:pt x="21494" y="503"/>
                  </a:cubicBezTo>
                  <a:cubicBezTo>
                    <a:pt x="21465" y="503"/>
                    <a:pt x="21436" y="432"/>
                    <a:pt x="21422" y="403"/>
                  </a:cubicBezTo>
                  <a:cubicBezTo>
                    <a:pt x="21422" y="395"/>
                    <a:pt x="21421" y="392"/>
                    <a:pt x="21419" y="392"/>
                  </a:cubicBezTo>
                  <a:cubicBezTo>
                    <a:pt x="21414" y="392"/>
                    <a:pt x="21404" y="418"/>
                    <a:pt x="21393" y="460"/>
                  </a:cubicBezTo>
                  <a:lnTo>
                    <a:pt x="21393" y="503"/>
                  </a:lnTo>
                  <a:cubicBezTo>
                    <a:pt x="21382" y="548"/>
                    <a:pt x="21292" y="584"/>
                    <a:pt x="21219" y="584"/>
                  </a:cubicBezTo>
                  <a:cubicBezTo>
                    <a:pt x="21198" y="584"/>
                    <a:pt x="21179" y="582"/>
                    <a:pt x="21163" y="575"/>
                  </a:cubicBezTo>
                  <a:lnTo>
                    <a:pt x="21091" y="561"/>
                  </a:lnTo>
                  <a:cubicBezTo>
                    <a:pt x="21017" y="561"/>
                    <a:pt x="20880" y="593"/>
                    <a:pt x="20824" y="593"/>
                  </a:cubicBezTo>
                  <a:cubicBezTo>
                    <a:pt x="20815" y="593"/>
                    <a:pt x="20808" y="592"/>
                    <a:pt x="20804" y="590"/>
                  </a:cubicBezTo>
                  <a:cubicBezTo>
                    <a:pt x="20797" y="586"/>
                    <a:pt x="20789" y="584"/>
                    <a:pt x="20780" y="584"/>
                  </a:cubicBezTo>
                  <a:cubicBezTo>
                    <a:pt x="20755" y="584"/>
                    <a:pt x="20725" y="600"/>
                    <a:pt x="20703" y="633"/>
                  </a:cubicBezTo>
                  <a:lnTo>
                    <a:pt x="20675" y="647"/>
                  </a:lnTo>
                  <a:cubicBezTo>
                    <a:pt x="20617" y="676"/>
                    <a:pt x="20775" y="690"/>
                    <a:pt x="20675" y="719"/>
                  </a:cubicBezTo>
                  <a:lnTo>
                    <a:pt x="20632" y="733"/>
                  </a:lnTo>
                  <a:cubicBezTo>
                    <a:pt x="20603" y="762"/>
                    <a:pt x="20574" y="791"/>
                    <a:pt x="20560" y="805"/>
                  </a:cubicBezTo>
                  <a:cubicBezTo>
                    <a:pt x="20560" y="805"/>
                    <a:pt x="20517" y="733"/>
                    <a:pt x="20502" y="705"/>
                  </a:cubicBezTo>
                  <a:cubicBezTo>
                    <a:pt x="20497" y="694"/>
                    <a:pt x="20449" y="689"/>
                    <a:pt x="20386" y="689"/>
                  </a:cubicBezTo>
                  <a:cubicBezTo>
                    <a:pt x="20285" y="689"/>
                    <a:pt x="20142" y="701"/>
                    <a:pt x="20071" y="719"/>
                  </a:cubicBezTo>
                  <a:cubicBezTo>
                    <a:pt x="20055" y="723"/>
                    <a:pt x="20041" y="725"/>
                    <a:pt x="20029" y="725"/>
                  </a:cubicBezTo>
                  <a:cubicBezTo>
                    <a:pt x="19953" y="725"/>
                    <a:pt x="19944" y="657"/>
                    <a:pt x="19956" y="633"/>
                  </a:cubicBezTo>
                  <a:cubicBezTo>
                    <a:pt x="19985" y="590"/>
                    <a:pt x="19956" y="561"/>
                    <a:pt x="19899" y="561"/>
                  </a:cubicBezTo>
                  <a:lnTo>
                    <a:pt x="19884" y="575"/>
                  </a:lnTo>
                  <a:lnTo>
                    <a:pt x="19841" y="604"/>
                  </a:lnTo>
                  <a:cubicBezTo>
                    <a:pt x="19798" y="633"/>
                    <a:pt x="19726" y="647"/>
                    <a:pt x="19712" y="647"/>
                  </a:cubicBezTo>
                  <a:cubicBezTo>
                    <a:pt x="19698" y="647"/>
                    <a:pt x="19698" y="661"/>
                    <a:pt x="19698" y="690"/>
                  </a:cubicBezTo>
                  <a:lnTo>
                    <a:pt x="19712" y="719"/>
                  </a:lnTo>
                  <a:lnTo>
                    <a:pt x="19726" y="719"/>
                  </a:lnTo>
                  <a:cubicBezTo>
                    <a:pt x="19726" y="733"/>
                    <a:pt x="19726" y="748"/>
                    <a:pt x="19712" y="748"/>
                  </a:cubicBezTo>
                  <a:lnTo>
                    <a:pt x="19669" y="748"/>
                  </a:lnTo>
                  <a:lnTo>
                    <a:pt x="19655" y="733"/>
                  </a:lnTo>
                  <a:cubicBezTo>
                    <a:pt x="19640" y="705"/>
                    <a:pt x="19611" y="690"/>
                    <a:pt x="19597" y="690"/>
                  </a:cubicBezTo>
                  <a:cubicBezTo>
                    <a:pt x="19583" y="690"/>
                    <a:pt x="19583" y="705"/>
                    <a:pt x="19583" y="705"/>
                  </a:cubicBezTo>
                  <a:lnTo>
                    <a:pt x="19583" y="719"/>
                  </a:lnTo>
                  <a:lnTo>
                    <a:pt x="19583" y="733"/>
                  </a:lnTo>
                  <a:cubicBezTo>
                    <a:pt x="19568" y="733"/>
                    <a:pt x="19497" y="762"/>
                    <a:pt x="19396" y="776"/>
                  </a:cubicBezTo>
                  <a:lnTo>
                    <a:pt x="19252" y="776"/>
                  </a:lnTo>
                  <a:cubicBezTo>
                    <a:pt x="19240" y="781"/>
                    <a:pt x="19225" y="782"/>
                    <a:pt x="19208" y="782"/>
                  </a:cubicBezTo>
                  <a:cubicBezTo>
                    <a:pt x="19168" y="782"/>
                    <a:pt x="19121" y="772"/>
                    <a:pt x="19080" y="762"/>
                  </a:cubicBezTo>
                  <a:lnTo>
                    <a:pt x="19051" y="791"/>
                  </a:lnTo>
                  <a:cubicBezTo>
                    <a:pt x="19022" y="791"/>
                    <a:pt x="18979" y="805"/>
                    <a:pt x="18979" y="820"/>
                  </a:cubicBezTo>
                  <a:cubicBezTo>
                    <a:pt x="18965" y="820"/>
                    <a:pt x="18936" y="863"/>
                    <a:pt x="18907" y="920"/>
                  </a:cubicBezTo>
                  <a:lnTo>
                    <a:pt x="18864" y="920"/>
                  </a:lnTo>
                  <a:cubicBezTo>
                    <a:pt x="18778" y="934"/>
                    <a:pt x="18778" y="1006"/>
                    <a:pt x="18721" y="1021"/>
                  </a:cubicBezTo>
                  <a:lnTo>
                    <a:pt x="18635" y="1035"/>
                  </a:lnTo>
                  <a:cubicBezTo>
                    <a:pt x="18620" y="1078"/>
                    <a:pt x="18534" y="1207"/>
                    <a:pt x="18548" y="1236"/>
                  </a:cubicBezTo>
                  <a:cubicBezTo>
                    <a:pt x="18563" y="1279"/>
                    <a:pt x="18505" y="1322"/>
                    <a:pt x="18476" y="1322"/>
                  </a:cubicBezTo>
                  <a:cubicBezTo>
                    <a:pt x="18462" y="1322"/>
                    <a:pt x="18462" y="1351"/>
                    <a:pt x="18476" y="1365"/>
                  </a:cubicBezTo>
                  <a:cubicBezTo>
                    <a:pt x="18476" y="1380"/>
                    <a:pt x="18405" y="1480"/>
                    <a:pt x="18405" y="1524"/>
                  </a:cubicBezTo>
                  <a:lnTo>
                    <a:pt x="18318" y="1524"/>
                  </a:lnTo>
                  <a:lnTo>
                    <a:pt x="18304" y="1538"/>
                  </a:lnTo>
                  <a:cubicBezTo>
                    <a:pt x="18304" y="1538"/>
                    <a:pt x="18290" y="1552"/>
                    <a:pt x="18261" y="1567"/>
                  </a:cubicBezTo>
                  <a:cubicBezTo>
                    <a:pt x="18218" y="1552"/>
                    <a:pt x="18146" y="1538"/>
                    <a:pt x="18117" y="1538"/>
                  </a:cubicBezTo>
                  <a:cubicBezTo>
                    <a:pt x="18094" y="1542"/>
                    <a:pt x="18075" y="1544"/>
                    <a:pt x="18060" y="1544"/>
                  </a:cubicBezTo>
                  <a:cubicBezTo>
                    <a:pt x="18020" y="1544"/>
                    <a:pt x="18010" y="1530"/>
                    <a:pt x="18031" y="1509"/>
                  </a:cubicBezTo>
                  <a:lnTo>
                    <a:pt x="18045" y="1495"/>
                  </a:lnTo>
                  <a:cubicBezTo>
                    <a:pt x="18060" y="1495"/>
                    <a:pt x="18045" y="1480"/>
                    <a:pt x="18045" y="1466"/>
                  </a:cubicBezTo>
                  <a:lnTo>
                    <a:pt x="18017" y="1466"/>
                  </a:lnTo>
                  <a:cubicBezTo>
                    <a:pt x="17988" y="1466"/>
                    <a:pt x="17916" y="1495"/>
                    <a:pt x="17902" y="1509"/>
                  </a:cubicBezTo>
                  <a:cubicBezTo>
                    <a:pt x="17887" y="1524"/>
                    <a:pt x="17916" y="1581"/>
                    <a:pt x="17945" y="1581"/>
                  </a:cubicBezTo>
                  <a:cubicBezTo>
                    <a:pt x="17959" y="1595"/>
                    <a:pt x="18160" y="1595"/>
                    <a:pt x="18160" y="1610"/>
                  </a:cubicBezTo>
                  <a:cubicBezTo>
                    <a:pt x="18146" y="1638"/>
                    <a:pt x="18089" y="1653"/>
                    <a:pt x="18060" y="1653"/>
                  </a:cubicBezTo>
                  <a:lnTo>
                    <a:pt x="17902" y="1653"/>
                  </a:lnTo>
                  <a:cubicBezTo>
                    <a:pt x="17873" y="1653"/>
                    <a:pt x="17844" y="1696"/>
                    <a:pt x="17844" y="1739"/>
                  </a:cubicBezTo>
                  <a:cubicBezTo>
                    <a:pt x="17844" y="1739"/>
                    <a:pt x="17844" y="1739"/>
                    <a:pt x="17844" y="1782"/>
                  </a:cubicBezTo>
                  <a:cubicBezTo>
                    <a:pt x="17830" y="1796"/>
                    <a:pt x="17801" y="1811"/>
                    <a:pt x="17787" y="1825"/>
                  </a:cubicBezTo>
                  <a:cubicBezTo>
                    <a:pt x="17772" y="1825"/>
                    <a:pt x="17772" y="1825"/>
                    <a:pt x="17772" y="1811"/>
                  </a:cubicBezTo>
                  <a:lnTo>
                    <a:pt x="17729" y="1796"/>
                  </a:lnTo>
                  <a:cubicBezTo>
                    <a:pt x="17758" y="1753"/>
                    <a:pt x="17729" y="1753"/>
                    <a:pt x="17686" y="1753"/>
                  </a:cubicBezTo>
                  <a:cubicBezTo>
                    <a:pt x="17658" y="1768"/>
                    <a:pt x="17614" y="1782"/>
                    <a:pt x="17600" y="1782"/>
                  </a:cubicBezTo>
                  <a:lnTo>
                    <a:pt x="17543" y="1768"/>
                  </a:lnTo>
                  <a:cubicBezTo>
                    <a:pt x="17586" y="1739"/>
                    <a:pt x="17614" y="1710"/>
                    <a:pt x="17629" y="1682"/>
                  </a:cubicBezTo>
                  <a:lnTo>
                    <a:pt x="17586" y="1667"/>
                  </a:lnTo>
                  <a:lnTo>
                    <a:pt x="17543" y="1638"/>
                  </a:lnTo>
                  <a:cubicBezTo>
                    <a:pt x="17529" y="1625"/>
                    <a:pt x="17515" y="1620"/>
                    <a:pt x="17503" y="1620"/>
                  </a:cubicBezTo>
                  <a:cubicBezTo>
                    <a:pt x="17475" y="1620"/>
                    <a:pt x="17452" y="1643"/>
                    <a:pt x="17442" y="1653"/>
                  </a:cubicBezTo>
                  <a:cubicBezTo>
                    <a:pt x="17442" y="1663"/>
                    <a:pt x="17437" y="1668"/>
                    <a:pt x="17427" y="1668"/>
                  </a:cubicBezTo>
                  <a:cubicBezTo>
                    <a:pt x="17410" y="1668"/>
                    <a:pt x="17379" y="1652"/>
                    <a:pt x="17341" y="1624"/>
                  </a:cubicBezTo>
                  <a:lnTo>
                    <a:pt x="17327" y="1581"/>
                  </a:lnTo>
                  <a:lnTo>
                    <a:pt x="17313" y="1466"/>
                  </a:lnTo>
                  <a:cubicBezTo>
                    <a:pt x="17185" y="1454"/>
                    <a:pt x="17038" y="1433"/>
                    <a:pt x="16979" y="1433"/>
                  </a:cubicBezTo>
                  <a:cubicBezTo>
                    <a:pt x="16965" y="1433"/>
                    <a:pt x="16956" y="1435"/>
                    <a:pt x="16954" y="1437"/>
                  </a:cubicBezTo>
                  <a:cubicBezTo>
                    <a:pt x="16939" y="1437"/>
                    <a:pt x="16925" y="1466"/>
                    <a:pt x="16910" y="1495"/>
                  </a:cubicBezTo>
                  <a:lnTo>
                    <a:pt x="16882" y="1524"/>
                  </a:lnTo>
                  <a:cubicBezTo>
                    <a:pt x="16853" y="1538"/>
                    <a:pt x="16781" y="1538"/>
                    <a:pt x="16738" y="1552"/>
                  </a:cubicBezTo>
                  <a:lnTo>
                    <a:pt x="16609" y="1552"/>
                  </a:lnTo>
                  <a:lnTo>
                    <a:pt x="16551" y="1538"/>
                  </a:lnTo>
                  <a:cubicBezTo>
                    <a:pt x="16479" y="1538"/>
                    <a:pt x="16479" y="1581"/>
                    <a:pt x="16494" y="1595"/>
                  </a:cubicBezTo>
                  <a:cubicBezTo>
                    <a:pt x="16504" y="1606"/>
                    <a:pt x="16543" y="1616"/>
                    <a:pt x="16585" y="1616"/>
                  </a:cubicBezTo>
                  <a:cubicBezTo>
                    <a:pt x="16603" y="1616"/>
                    <a:pt x="16621" y="1614"/>
                    <a:pt x="16637" y="1610"/>
                  </a:cubicBezTo>
                  <a:lnTo>
                    <a:pt x="16666" y="1624"/>
                  </a:lnTo>
                  <a:lnTo>
                    <a:pt x="16695" y="1638"/>
                  </a:lnTo>
                  <a:cubicBezTo>
                    <a:pt x="16652" y="1653"/>
                    <a:pt x="16594" y="1696"/>
                    <a:pt x="16551" y="1739"/>
                  </a:cubicBezTo>
                  <a:lnTo>
                    <a:pt x="16566" y="1768"/>
                  </a:lnTo>
                  <a:lnTo>
                    <a:pt x="16566" y="1782"/>
                  </a:lnTo>
                  <a:cubicBezTo>
                    <a:pt x="16551" y="1782"/>
                    <a:pt x="16465" y="1768"/>
                    <a:pt x="16451" y="1753"/>
                  </a:cubicBezTo>
                  <a:cubicBezTo>
                    <a:pt x="16434" y="1753"/>
                    <a:pt x="16352" y="1763"/>
                    <a:pt x="16279" y="1763"/>
                  </a:cubicBezTo>
                  <a:cubicBezTo>
                    <a:pt x="16225" y="1763"/>
                    <a:pt x="16176" y="1757"/>
                    <a:pt x="16163" y="1739"/>
                  </a:cubicBezTo>
                  <a:cubicBezTo>
                    <a:pt x="16135" y="1696"/>
                    <a:pt x="16005" y="1696"/>
                    <a:pt x="15962" y="1696"/>
                  </a:cubicBezTo>
                  <a:cubicBezTo>
                    <a:pt x="15919" y="1696"/>
                    <a:pt x="15862" y="1710"/>
                    <a:pt x="15847" y="1710"/>
                  </a:cubicBezTo>
                  <a:lnTo>
                    <a:pt x="15847" y="1725"/>
                  </a:lnTo>
                  <a:cubicBezTo>
                    <a:pt x="15847" y="1725"/>
                    <a:pt x="15847" y="1739"/>
                    <a:pt x="15847" y="1753"/>
                  </a:cubicBezTo>
                  <a:lnTo>
                    <a:pt x="15948" y="1768"/>
                  </a:lnTo>
                  <a:cubicBezTo>
                    <a:pt x="16063" y="1796"/>
                    <a:pt x="16034" y="1840"/>
                    <a:pt x="15991" y="1854"/>
                  </a:cubicBezTo>
                  <a:cubicBezTo>
                    <a:pt x="15948" y="1854"/>
                    <a:pt x="15933" y="1883"/>
                    <a:pt x="15962" y="1897"/>
                  </a:cubicBezTo>
                  <a:lnTo>
                    <a:pt x="15962" y="1911"/>
                  </a:lnTo>
                  <a:lnTo>
                    <a:pt x="15962" y="1969"/>
                  </a:lnTo>
                  <a:cubicBezTo>
                    <a:pt x="15862" y="1969"/>
                    <a:pt x="15962" y="1998"/>
                    <a:pt x="16020" y="2012"/>
                  </a:cubicBezTo>
                  <a:cubicBezTo>
                    <a:pt x="16092" y="2026"/>
                    <a:pt x="16149" y="2069"/>
                    <a:pt x="16149" y="2069"/>
                  </a:cubicBezTo>
                  <a:cubicBezTo>
                    <a:pt x="16149" y="2069"/>
                    <a:pt x="16005" y="2113"/>
                    <a:pt x="15819" y="2141"/>
                  </a:cubicBezTo>
                  <a:lnTo>
                    <a:pt x="15948" y="2256"/>
                  </a:lnTo>
                  <a:lnTo>
                    <a:pt x="15948" y="2271"/>
                  </a:lnTo>
                  <a:cubicBezTo>
                    <a:pt x="15919" y="2285"/>
                    <a:pt x="15847" y="2285"/>
                    <a:pt x="15790" y="2285"/>
                  </a:cubicBezTo>
                  <a:lnTo>
                    <a:pt x="15747" y="2271"/>
                  </a:lnTo>
                  <a:lnTo>
                    <a:pt x="15732" y="2256"/>
                  </a:lnTo>
                  <a:cubicBezTo>
                    <a:pt x="15732" y="2228"/>
                    <a:pt x="15675" y="2199"/>
                    <a:pt x="15603" y="2184"/>
                  </a:cubicBezTo>
                  <a:lnTo>
                    <a:pt x="15603" y="2184"/>
                  </a:lnTo>
                  <a:lnTo>
                    <a:pt x="15632" y="2228"/>
                  </a:lnTo>
                  <a:cubicBezTo>
                    <a:pt x="15632" y="2251"/>
                    <a:pt x="15661" y="2274"/>
                    <a:pt x="15632" y="2274"/>
                  </a:cubicBezTo>
                  <a:cubicBezTo>
                    <a:pt x="15626" y="2274"/>
                    <a:pt x="15616" y="2273"/>
                    <a:pt x="15603" y="2271"/>
                  </a:cubicBezTo>
                  <a:cubicBezTo>
                    <a:pt x="15570" y="2260"/>
                    <a:pt x="15541" y="2255"/>
                    <a:pt x="15517" y="2255"/>
                  </a:cubicBezTo>
                  <a:cubicBezTo>
                    <a:pt x="15477" y="2255"/>
                    <a:pt x="15448" y="2267"/>
                    <a:pt x="15431" y="2285"/>
                  </a:cubicBezTo>
                  <a:lnTo>
                    <a:pt x="15388" y="2342"/>
                  </a:lnTo>
                  <a:cubicBezTo>
                    <a:pt x="15474" y="2342"/>
                    <a:pt x="15445" y="2386"/>
                    <a:pt x="15416" y="2400"/>
                  </a:cubicBezTo>
                  <a:cubicBezTo>
                    <a:pt x="15388" y="2414"/>
                    <a:pt x="15373" y="2529"/>
                    <a:pt x="15431" y="2558"/>
                  </a:cubicBezTo>
                  <a:cubicBezTo>
                    <a:pt x="15502" y="2572"/>
                    <a:pt x="15488" y="2601"/>
                    <a:pt x="15474" y="2601"/>
                  </a:cubicBezTo>
                  <a:cubicBezTo>
                    <a:pt x="15459" y="2615"/>
                    <a:pt x="15517" y="2644"/>
                    <a:pt x="15546" y="2659"/>
                  </a:cubicBezTo>
                  <a:cubicBezTo>
                    <a:pt x="15560" y="2659"/>
                    <a:pt x="15574" y="2673"/>
                    <a:pt x="15589" y="2673"/>
                  </a:cubicBezTo>
                  <a:lnTo>
                    <a:pt x="15517" y="2673"/>
                  </a:lnTo>
                  <a:lnTo>
                    <a:pt x="15474" y="2687"/>
                  </a:lnTo>
                  <a:lnTo>
                    <a:pt x="15445" y="2702"/>
                  </a:lnTo>
                  <a:cubicBezTo>
                    <a:pt x="15416" y="2716"/>
                    <a:pt x="15402" y="2745"/>
                    <a:pt x="15402" y="2788"/>
                  </a:cubicBezTo>
                  <a:lnTo>
                    <a:pt x="15287" y="2788"/>
                  </a:lnTo>
                  <a:cubicBezTo>
                    <a:pt x="15275" y="2800"/>
                    <a:pt x="15258" y="2804"/>
                    <a:pt x="15242" y="2804"/>
                  </a:cubicBezTo>
                  <a:cubicBezTo>
                    <a:pt x="15220" y="2804"/>
                    <a:pt x="15201" y="2796"/>
                    <a:pt x="15201" y="2788"/>
                  </a:cubicBezTo>
                  <a:cubicBezTo>
                    <a:pt x="15201" y="2787"/>
                    <a:pt x="15200" y="2787"/>
                    <a:pt x="15199" y="2787"/>
                  </a:cubicBezTo>
                  <a:cubicBezTo>
                    <a:pt x="15184" y="2787"/>
                    <a:pt x="15042" y="2890"/>
                    <a:pt x="14981" y="2890"/>
                  </a:cubicBezTo>
                  <a:cubicBezTo>
                    <a:pt x="14977" y="2890"/>
                    <a:pt x="14974" y="2889"/>
                    <a:pt x="14971" y="2888"/>
                  </a:cubicBezTo>
                  <a:cubicBezTo>
                    <a:pt x="14963" y="2886"/>
                    <a:pt x="14955" y="2886"/>
                    <a:pt x="14946" y="2886"/>
                  </a:cubicBezTo>
                  <a:cubicBezTo>
                    <a:pt x="14891" y="2886"/>
                    <a:pt x="14825" y="2921"/>
                    <a:pt x="14813" y="2946"/>
                  </a:cubicBezTo>
                  <a:cubicBezTo>
                    <a:pt x="14810" y="2951"/>
                    <a:pt x="14805" y="2954"/>
                    <a:pt x="14798" y="2954"/>
                  </a:cubicBezTo>
                  <a:cubicBezTo>
                    <a:pt x="14769" y="2954"/>
                    <a:pt x="14712" y="2912"/>
                    <a:pt x="14712" y="2888"/>
                  </a:cubicBezTo>
                  <a:cubicBezTo>
                    <a:pt x="14712" y="2860"/>
                    <a:pt x="14727" y="2788"/>
                    <a:pt x="14727" y="2773"/>
                  </a:cubicBezTo>
                  <a:cubicBezTo>
                    <a:pt x="14712" y="2745"/>
                    <a:pt x="14669" y="2687"/>
                    <a:pt x="14684" y="2659"/>
                  </a:cubicBezTo>
                  <a:cubicBezTo>
                    <a:pt x="14698" y="2644"/>
                    <a:pt x="14698" y="2615"/>
                    <a:pt x="14698" y="2601"/>
                  </a:cubicBezTo>
                  <a:cubicBezTo>
                    <a:pt x="14569" y="2587"/>
                    <a:pt x="14655" y="2558"/>
                    <a:pt x="14669" y="2515"/>
                  </a:cubicBezTo>
                  <a:lnTo>
                    <a:pt x="14684" y="2515"/>
                  </a:lnTo>
                  <a:cubicBezTo>
                    <a:pt x="14669" y="2500"/>
                    <a:pt x="14626" y="2500"/>
                    <a:pt x="14626" y="2500"/>
                  </a:cubicBezTo>
                  <a:cubicBezTo>
                    <a:pt x="14612" y="2500"/>
                    <a:pt x="14554" y="2443"/>
                    <a:pt x="14583" y="2414"/>
                  </a:cubicBezTo>
                  <a:cubicBezTo>
                    <a:pt x="14612" y="2386"/>
                    <a:pt x="14540" y="2357"/>
                    <a:pt x="14497" y="2357"/>
                  </a:cubicBezTo>
                  <a:cubicBezTo>
                    <a:pt x="14454" y="2357"/>
                    <a:pt x="14468" y="2314"/>
                    <a:pt x="14468" y="2314"/>
                  </a:cubicBezTo>
                  <a:cubicBezTo>
                    <a:pt x="14482" y="2314"/>
                    <a:pt x="14540" y="2271"/>
                    <a:pt x="14525" y="2256"/>
                  </a:cubicBezTo>
                  <a:cubicBezTo>
                    <a:pt x="14511" y="2242"/>
                    <a:pt x="14468" y="2228"/>
                    <a:pt x="14468" y="2213"/>
                  </a:cubicBezTo>
                  <a:cubicBezTo>
                    <a:pt x="14454" y="2213"/>
                    <a:pt x="14439" y="2156"/>
                    <a:pt x="14439" y="2127"/>
                  </a:cubicBezTo>
                  <a:cubicBezTo>
                    <a:pt x="14439" y="2113"/>
                    <a:pt x="14382" y="2084"/>
                    <a:pt x="14367" y="2069"/>
                  </a:cubicBezTo>
                  <a:cubicBezTo>
                    <a:pt x="14367" y="2055"/>
                    <a:pt x="14339" y="2041"/>
                    <a:pt x="14324" y="2012"/>
                  </a:cubicBezTo>
                  <a:lnTo>
                    <a:pt x="14310" y="2012"/>
                  </a:lnTo>
                  <a:cubicBezTo>
                    <a:pt x="14339" y="1983"/>
                    <a:pt x="14267" y="1940"/>
                    <a:pt x="14224" y="1940"/>
                  </a:cubicBezTo>
                  <a:cubicBezTo>
                    <a:pt x="14166" y="1926"/>
                    <a:pt x="14152" y="1868"/>
                    <a:pt x="14152" y="1854"/>
                  </a:cubicBezTo>
                  <a:cubicBezTo>
                    <a:pt x="14153" y="1853"/>
                    <a:pt x="14153" y="1853"/>
                    <a:pt x="14152" y="1853"/>
                  </a:cubicBezTo>
                  <a:cubicBezTo>
                    <a:pt x="14136" y="1853"/>
                    <a:pt x="13932" y="1941"/>
                    <a:pt x="13865" y="1955"/>
                  </a:cubicBezTo>
                  <a:cubicBezTo>
                    <a:pt x="13850" y="1955"/>
                    <a:pt x="13836" y="1940"/>
                    <a:pt x="13836" y="1926"/>
                  </a:cubicBezTo>
                  <a:lnTo>
                    <a:pt x="13922" y="1911"/>
                  </a:lnTo>
                  <a:cubicBezTo>
                    <a:pt x="13951" y="1911"/>
                    <a:pt x="14008" y="1868"/>
                    <a:pt x="13994" y="1854"/>
                  </a:cubicBezTo>
                  <a:lnTo>
                    <a:pt x="13980" y="1782"/>
                  </a:lnTo>
                  <a:cubicBezTo>
                    <a:pt x="14037" y="1710"/>
                    <a:pt x="13922" y="1581"/>
                    <a:pt x="13893" y="1524"/>
                  </a:cubicBezTo>
                  <a:cubicBezTo>
                    <a:pt x="13878" y="1493"/>
                    <a:pt x="13863" y="1478"/>
                    <a:pt x="13849" y="1478"/>
                  </a:cubicBezTo>
                  <a:cubicBezTo>
                    <a:pt x="13838" y="1478"/>
                    <a:pt x="13828" y="1489"/>
                    <a:pt x="13821" y="1509"/>
                  </a:cubicBezTo>
                  <a:lnTo>
                    <a:pt x="13807" y="1524"/>
                  </a:lnTo>
                  <a:cubicBezTo>
                    <a:pt x="13764" y="1538"/>
                    <a:pt x="13735" y="1538"/>
                    <a:pt x="13721" y="1581"/>
                  </a:cubicBezTo>
                  <a:cubicBezTo>
                    <a:pt x="13721" y="1587"/>
                    <a:pt x="13706" y="1590"/>
                    <a:pt x="13687" y="1590"/>
                  </a:cubicBezTo>
                  <a:cubicBezTo>
                    <a:pt x="13659" y="1590"/>
                    <a:pt x="13623" y="1583"/>
                    <a:pt x="13606" y="1567"/>
                  </a:cubicBezTo>
                  <a:cubicBezTo>
                    <a:pt x="13592" y="1552"/>
                    <a:pt x="13592" y="1538"/>
                    <a:pt x="13577" y="1524"/>
                  </a:cubicBezTo>
                  <a:cubicBezTo>
                    <a:pt x="13557" y="1513"/>
                    <a:pt x="13537" y="1503"/>
                    <a:pt x="13516" y="1503"/>
                  </a:cubicBezTo>
                  <a:cubicBezTo>
                    <a:pt x="13508" y="1503"/>
                    <a:pt x="13499" y="1505"/>
                    <a:pt x="13491" y="1509"/>
                  </a:cubicBezTo>
                  <a:lnTo>
                    <a:pt x="13477" y="1509"/>
                  </a:lnTo>
                  <a:cubicBezTo>
                    <a:pt x="13462" y="1524"/>
                    <a:pt x="13462" y="1524"/>
                    <a:pt x="13448" y="1524"/>
                  </a:cubicBezTo>
                  <a:lnTo>
                    <a:pt x="13434" y="1524"/>
                  </a:lnTo>
                  <a:cubicBezTo>
                    <a:pt x="13434" y="1524"/>
                    <a:pt x="13434" y="1524"/>
                    <a:pt x="13419" y="1509"/>
                  </a:cubicBezTo>
                  <a:lnTo>
                    <a:pt x="13405" y="1509"/>
                  </a:lnTo>
                  <a:cubicBezTo>
                    <a:pt x="13347" y="1480"/>
                    <a:pt x="13448" y="1466"/>
                    <a:pt x="13405" y="1437"/>
                  </a:cubicBezTo>
                  <a:cubicBezTo>
                    <a:pt x="13362" y="1423"/>
                    <a:pt x="13319" y="1409"/>
                    <a:pt x="13276" y="1394"/>
                  </a:cubicBezTo>
                  <a:cubicBezTo>
                    <a:pt x="13261" y="1380"/>
                    <a:pt x="13232" y="1380"/>
                    <a:pt x="13218" y="1380"/>
                  </a:cubicBezTo>
                  <a:lnTo>
                    <a:pt x="13161" y="1365"/>
                  </a:lnTo>
                  <a:cubicBezTo>
                    <a:pt x="13089" y="1394"/>
                    <a:pt x="13046" y="1437"/>
                    <a:pt x="13074" y="1452"/>
                  </a:cubicBezTo>
                  <a:lnTo>
                    <a:pt x="13103" y="1480"/>
                  </a:lnTo>
                  <a:lnTo>
                    <a:pt x="13117" y="1495"/>
                  </a:lnTo>
                  <a:cubicBezTo>
                    <a:pt x="13124" y="1508"/>
                    <a:pt x="13093" y="1515"/>
                    <a:pt x="13052" y="1515"/>
                  </a:cubicBezTo>
                  <a:cubicBezTo>
                    <a:pt x="13003" y="1515"/>
                    <a:pt x="12940" y="1504"/>
                    <a:pt x="12916" y="1480"/>
                  </a:cubicBezTo>
                  <a:cubicBezTo>
                    <a:pt x="12888" y="1437"/>
                    <a:pt x="12773" y="1409"/>
                    <a:pt x="12730" y="1409"/>
                  </a:cubicBezTo>
                  <a:cubicBezTo>
                    <a:pt x="12701" y="1423"/>
                    <a:pt x="12600" y="1437"/>
                    <a:pt x="12528" y="1466"/>
                  </a:cubicBezTo>
                  <a:lnTo>
                    <a:pt x="12442" y="1452"/>
                  </a:lnTo>
                  <a:lnTo>
                    <a:pt x="12414" y="1452"/>
                  </a:lnTo>
                  <a:cubicBezTo>
                    <a:pt x="12385" y="1452"/>
                    <a:pt x="12370" y="1466"/>
                    <a:pt x="12399" y="1495"/>
                  </a:cubicBezTo>
                  <a:lnTo>
                    <a:pt x="12385" y="1509"/>
                  </a:lnTo>
                  <a:lnTo>
                    <a:pt x="12370" y="1538"/>
                  </a:lnTo>
                  <a:cubicBezTo>
                    <a:pt x="12327" y="1524"/>
                    <a:pt x="12270" y="1509"/>
                    <a:pt x="12241" y="1495"/>
                  </a:cubicBezTo>
                  <a:lnTo>
                    <a:pt x="12212" y="1509"/>
                  </a:lnTo>
                  <a:lnTo>
                    <a:pt x="12141" y="1538"/>
                  </a:lnTo>
                  <a:cubicBezTo>
                    <a:pt x="12184" y="1567"/>
                    <a:pt x="12212" y="1595"/>
                    <a:pt x="12212" y="1595"/>
                  </a:cubicBezTo>
                  <a:cubicBezTo>
                    <a:pt x="12212" y="1598"/>
                    <a:pt x="12206" y="1599"/>
                    <a:pt x="12194" y="1599"/>
                  </a:cubicBezTo>
                  <a:cubicBezTo>
                    <a:pt x="12145" y="1599"/>
                    <a:pt x="12012" y="1578"/>
                    <a:pt x="11954" y="1567"/>
                  </a:cubicBezTo>
                  <a:cubicBezTo>
                    <a:pt x="11918" y="1567"/>
                    <a:pt x="11857" y="1563"/>
                    <a:pt x="11801" y="1563"/>
                  </a:cubicBezTo>
                  <a:cubicBezTo>
                    <a:pt x="11745" y="1563"/>
                    <a:pt x="11695" y="1567"/>
                    <a:pt x="11681" y="1581"/>
                  </a:cubicBezTo>
                  <a:cubicBezTo>
                    <a:pt x="11666" y="1610"/>
                    <a:pt x="11652" y="1653"/>
                    <a:pt x="11666" y="1682"/>
                  </a:cubicBezTo>
                  <a:lnTo>
                    <a:pt x="11681" y="1696"/>
                  </a:lnTo>
                  <a:lnTo>
                    <a:pt x="11681" y="1725"/>
                  </a:lnTo>
                  <a:cubicBezTo>
                    <a:pt x="11681" y="1733"/>
                    <a:pt x="11667" y="1737"/>
                    <a:pt x="11647" y="1737"/>
                  </a:cubicBezTo>
                  <a:cubicBezTo>
                    <a:pt x="11598" y="1737"/>
                    <a:pt x="11510" y="1716"/>
                    <a:pt x="11480" y="1696"/>
                  </a:cubicBezTo>
                  <a:cubicBezTo>
                    <a:pt x="11451" y="1667"/>
                    <a:pt x="11393" y="1624"/>
                    <a:pt x="11365" y="1610"/>
                  </a:cubicBezTo>
                  <a:lnTo>
                    <a:pt x="11336" y="1624"/>
                  </a:lnTo>
                  <a:cubicBezTo>
                    <a:pt x="11319" y="1632"/>
                    <a:pt x="11308" y="1641"/>
                    <a:pt x="11295" y="1641"/>
                  </a:cubicBezTo>
                  <a:cubicBezTo>
                    <a:pt x="11286" y="1641"/>
                    <a:pt x="11276" y="1636"/>
                    <a:pt x="11264" y="1624"/>
                  </a:cubicBezTo>
                  <a:cubicBezTo>
                    <a:pt x="11250" y="1610"/>
                    <a:pt x="11235" y="1581"/>
                    <a:pt x="11235" y="1567"/>
                  </a:cubicBezTo>
                  <a:cubicBezTo>
                    <a:pt x="11230" y="1544"/>
                    <a:pt x="11222" y="1537"/>
                    <a:pt x="11213" y="1537"/>
                  </a:cubicBezTo>
                  <a:cubicBezTo>
                    <a:pt x="11200" y="1537"/>
                    <a:pt x="11187" y="1552"/>
                    <a:pt x="11178" y="1552"/>
                  </a:cubicBezTo>
                  <a:cubicBezTo>
                    <a:pt x="11154" y="1552"/>
                    <a:pt x="11131" y="1539"/>
                    <a:pt x="11114" y="1539"/>
                  </a:cubicBezTo>
                  <a:cubicBezTo>
                    <a:pt x="11101" y="1539"/>
                    <a:pt x="11092" y="1548"/>
                    <a:pt x="11092" y="1581"/>
                  </a:cubicBezTo>
                  <a:cubicBezTo>
                    <a:pt x="11106" y="1610"/>
                    <a:pt x="11106" y="1653"/>
                    <a:pt x="11135" y="1682"/>
                  </a:cubicBezTo>
                  <a:cubicBezTo>
                    <a:pt x="11149" y="1696"/>
                    <a:pt x="11149" y="1725"/>
                    <a:pt x="11135" y="1725"/>
                  </a:cubicBezTo>
                  <a:lnTo>
                    <a:pt x="11106" y="1739"/>
                  </a:lnTo>
                  <a:cubicBezTo>
                    <a:pt x="11077" y="1739"/>
                    <a:pt x="11063" y="1768"/>
                    <a:pt x="11077" y="1782"/>
                  </a:cubicBezTo>
                  <a:cubicBezTo>
                    <a:pt x="11077" y="1782"/>
                    <a:pt x="11049" y="1840"/>
                    <a:pt x="11034" y="1854"/>
                  </a:cubicBezTo>
                  <a:cubicBezTo>
                    <a:pt x="11020" y="1868"/>
                    <a:pt x="10991" y="1940"/>
                    <a:pt x="10962" y="1940"/>
                  </a:cubicBezTo>
                  <a:cubicBezTo>
                    <a:pt x="10948" y="1955"/>
                    <a:pt x="10905" y="1998"/>
                    <a:pt x="10891" y="2026"/>
                  </a:cubicBezTo>
                  <a:lnTo>
                    <a:pt x="10919" y="2055"/>
                  </a:lnTo>
                  <a:cubicBezTo>
                    <a:pt x="10919" y="2069"/>
                    <a:pt x="10905" y="2084"/>
                    <a:pt x="10891" y="2098"/>
                  </a:cubicBezTo>
                  <a:lnTo>
                    <a:pt x="10776" y="2098"/>
                  </a:lnTo>
                  <a:cubicBezTo>
                    <a:pt x="10776" y="2170"/>
                    <a:pt x="10790" y="2299"/>
                    <a:pt x="10790" y="2342"/>
                  </a:cubicBezTo>
                  <a:cubicBezTo>
                    <a:pt x="10790" y="2371"/>
                    <a:pt x="10790" y="2414"/>
                    <a:pt x="10790" y="2429"/>
                  </a:cubicBezTo>
                  <a:cubicBezTo>
                    <a:pt x="10776" y="2429"/>
                    <a:pt x="10776" y="2457"/>
                    <a:pt x="10761" y="2500"/>
                  </a:cubicBezTo>
                  <a:cubicBezTo>
                    <a:pt x="10733" y="2500"/>
                    <a:pt x="10646" y="2515"/>
                    <a:pt x="10618" y="2515"/>
                  </a:cubicBezTo>
                  <a:cubicBezTo>
                    <a:pt x="10574" y="2529"/>
                    <a:pt x="10531" y="2544"/>
                    <a:pt x="10517" y="2544"/>
                  </a:cubicBezTo>
                  <a:lnTo>
                    <a:pt x="10503" y="2529"/>
                  </a:lnTo>
                  <a:cubicBezTo>
                    <a:pt x="10445" y="2515"/>
                    <a:pt x="10445" y="2429"/>
                    <a:pt x="10488" y="2400"/>
                  </a:cubicBezTo>
                  <a:lnTo>
                    <a:pt x="10517" y="2386"/>
                  </a:lnTo>
                  <a:cubicBezTo>
                    <a:pt x="10546" y="2386"/>
                    <a:pt x="10488" y="2342"/>
                    <a:pt x="10445" y="2328"/>
                  </a:cubicBezTo>
                  <a:cubicBezTo>
                    <a:pt x="10402" y="2314"/>
                    <a:pt x="10531" y="2314"/>
                    <a:pt x="10574" y="2314"/>
                  </a:cubicBezTo>
                  <a:cubicBezTo>
                    <a:pt x="10618" y="2314"/>
                    <a:pt x="10675" y="2342"/>
                    <a:pt x="10675" y="2357"/>
                  </a:cubicBezTo>
                  <a:cubicBezTo>
                    <a:pt x="10675" y="2360"/>
                    <a:pt x="10677" y="2362"/>
                    <a:pt x="10680" y="2362"/>
                  </a:cubicBezTo>
                  <a:cubicBezTo>
                    <a:pt x="10689" y="2362"/>
                    <a:pt x="10707" y="2346"/>
                    <a:pt x="10718" y="2314"/>
                  </a:cubicBezTo>
                  <a:lnTo>
                    <a:pt x="10704" y="2271"/>
                  </a:lnTo>
                  <a:lnTo>
                    <a:pt x="10704" y="2256"/>
                  </a:lnTo>
                  <a:cubicBezTo>
                    <a:pt x="10689" y="2242"/>
                    <a:pt x="10646" y="2228"/>
                    <a:pt x="10603" y="2213"/>
                  </a:cubicBezTo>
                  <a:lnTo>
                    <a:pt x="10632" y="2199"/>
                  </a:lnTo>
                  <a:lnTo>
                    <a:pt x="10661" y="2170"/>
                  </a:lnTo>
                  <a:cubicBezTo>
                    <a:pt x="10718" y="2141"/>
                    <a:pt x="10747" y="2113"/>
                    <a:pt x="10733" y="2098"/>
                  </a:cubicBezTo>
                  <a:cubicBezTo>
                    <a:pt x="10733" y="2098"/>
                    <a:pt x="10661" y="2069"/>
                    <a:pt x="10603" y="2055"/>
                  </a:cubicBezTo>
                  <a:lnTo>
                    <a:pt x="10632" y="2026"/>
                  </a:lnTo>
                  <a:lnTo>
                    <a:pt x="10704" y="1955"/>
                  </a:lnTo>
                  <a:cubicBezTo>
                    <a:pt x="10646" y="1897"/>
                    <a:pt x="10517" y="1897"/>
                    <a:pt x="10474" y="1897"/>
                  </a:cubicBezTo>
                  <a:cubicBezTo>
                    <a:pt x="10445" y="1911"/>
                    <a:pt x="10359" y="1911"/>
                    <a:pt x="10345" y="1926"/>
                  </a:cubicBezTo>
                  <a:cubicBezTo>
                    <a:pt x="10330" y="1926"/>
                    <a:pt x="10302" y="1926"/>
                    <a:pt x="10302" y="1911"/>
                  </a:cubicBezTo>
                  <a:cubicBezTo>
                    <a:pt x="10302" y="1911"/>
                    <a:pt x="10359" y="1868"/>
                    <a:pt x="10388" y="1854"/>
                  </a:cubicBezTo>
                  <a:cubicBezTo>
                    <a:pt x="10395" y="1847"/>
                    <a:pt x="10424" y="1847"/>
                    <a:pt x="10454" y="1847"/>
                  </a:cubicBezTo>
                  <a:cubicBezTo>
                    <a:pt x="10485" y="1847"/>
                    <a:pt x="10517" y="1847"/>
                    <a:pt x="10531" y="1840"/>
                  </a:cubicBezTo>
                  <a:cubicBezTo>
                    <a:pt x="10546" y="1825"/>
                    <a:pt x="10546" y="1768"/>
                    <a:pt x="10531" y="1768"/>
                  </a:cubicBezTo>
                  <a:cubicBezTo>
                    <a:pt x="10531" y="1753"/>
                    <a:pt x="10474" y="1753"/>
                    <a:pt x="10431" y="1753"/>
                  </a:cubicBezTo>
                  <a:lnTo>
                    <a:pt x="10402" y="1739"/>
                  </a:lnTo>
                  <a:cubicBezTo>
                    <a:pt x="10374" y="1725"/>
                    <a:pt x="10302" y="1710"/>
                    <a:pt x="10302" y="1654"/>
                  </a:cubicBezTo>
                  <a:lnTo>
                    <a:pt x="10302" y="1654"/>
                  </a:lnTo>
                  <a:cubicBezTo>
                    <a:pt x="10278" y="1658"/>
                    <a:pt x="10258" y="1670"/>
                    <a:pt x="10258" y="1682"/>
                  </a:cubicBezTo>
                  <a:cubicBezTo>
                    <a:pt x="10258" y="1683"/>
                    <a:pt x="10257" y="1684"/>
                    <a:pt x="10255" y="1684"/>
                  </a:cubicBezTo>
                  <a:cubicBezTo>
                    <a:pt x="10235" y="1684"/>
                    <a:pt x="10147" y="1635"/>
                    <a:pt x="10172" y="1610"/>
                  </a:cubicBezTo>
                  <a:cubicBezTo>
                    <a:pt x="10201" y="1581"/>
                    <a:pt x="10057" y="1538"/>
                    <a:pt x="10000" y="1538"/>
                  </a:cubicBezTo>
                  <a:lnTo>
                    <a:pt x="9985" y="1538"/>
                  </a:lnTo>
                  <a:cubicBezTo>
                    <a:pt x="9985" y="1538"/>
                    <a:pt x="9971" y="1538"/>
                    <a:pt x="9942" y="1524"/>
                  </a:cubicBezTo>
                  <a:cubicBezTo>
                    <a:pt x="9942" y="1509"/>
                    <a:pt x="9942" y="1509"/>
                    <a:pt x="9942" y="1509"/>
                  </a:cubicBezTo>
                  <a:lnTo>
                    <a:pt x="9957" y="1495"/>
                  </a:lnTo>
                  <a:cubicBezTo>
                    <a:pt x="9957" y="1495"/>
                    <a:pt x="9957" y="1480"/>
                    <a:pt x="9942" y="1466"/>
                  </a:cubicBezTo>
                  <a:lnTo>
                    <a:pt x="9928" y="1466"/>
                  </a:lnTo>
                  <a:cubicBezTo>
                    <a:pt x="9928" y="1466"/>
                    <a:pt x="9899" y="1466"/>
                    <a:pt x="9885" y="1480"/>
                  </a:cubicBezTo>
                  <a:cubicBezTo>
                    <a:pt x="9885" y="1452"/>
                    <a:pt x="9899" y="1437"/>
                    <a:pt x="9928" y="1409"/>
                  </a:cubicBezTo>
                  <a:cubicBezTo>
                    <a:pt x="9928" y="1406"/>
                    <a:pt x="9923" y="1404"/>
                    <a:pt x="9914" y="1404"/>
                  </a:cubicBezTo>
                  <a:cubicBezTo>
                    <a:pt x="9891" y="1404"/>
                    <a:pt x="9843" y="1413"/>
                    <a:pt x="9805" y="1413"/>
                  </a:cubicBezTo>
                  <a:cubicBezTo>
                    <a:pt x="9791" y="1413"/>
                    <a:pt x="9779" y="1412"/>
                    <a:pt x="9770" y="1409"/>
                  </a:cubicBezTo>
                  <a:cubicBezTo>
                    <a:pt x="9741" y="1380"/>
                    <a:pt x="9727" y="1337"/>
                    <a:pt x="9741" y="1322"/>
                  </a:cubicBezTo>
                  <a:cubicBezTo>
                    <a:pt x="9741" y="1315"/>
                    <a:pt x="9738" y="1312"/>
                    <a:pt x="9730" y="1312"/>
                  </a:cubicBezTo>
                  <a:cubicBezTo>
                    <a:pt x="9723" y="1312"/>
                    <a:pt x="9712" y="1315"/>
                    <a:pt x="9698" y="1322"/>
                  </a:cubicBezTo>
                  <a:lnTo>
                    <a:pt x="9684" y="1322"/>
                  </a:lnTo>
                  <a:cubicBezTo>
                    <a:pt x="9655" y="1322"/>
                    <a:pt x="9641" y="1308"/>
                    <a:pt x="9626" y="1308"/>
                  </a:cubicBezTo>
                  <a:lnTo>
                    <a:pt x="9540" y="1294"/>
                  </a:lnTo>
                  <a:cubicBezTo>
                    <a:pt x="9468" y="1322"/>
                    <a:pt x="9411" y="1337"/>
                    <a:pt x="9396" y="1337"/>
                  </a:cubicBezTo>
                  <a:cubicBezTo>
                    <a:pt x="9396" y="1322"/>
                    <a:pt x="9382" y="1308"/>
                    <a:pt x="9353" y="1294"/>
                  </a:cubicBezTo>
                  <a:cubicBezTo>
                    <a:pt x="9267" y="1308"/>
                    <a:pt x="9353" y="1322"/>
                    <a:pt x="9339" y="1337"/>
                  </a:cubicBezTo>
                  <a:cubicBezTo>
                    <a:pt x="9328" y="1348"/>
                    <a:pt x="9325" y="1375"/>
                    <a:pt x="9293" y="1375"/>
                  </a:cubicBezTo>
                  <a:cubicBezTo>
                    <a:pt x="9283" y="1375"/>
                    <a:pt x="9270" y="1372"/>
                    <a:pt x="9253" y="1365"/>
                  </a:cubicBezTo>
                  <a:lnTo>
                    <a:pt x="9181" y="1337"/>
                  </a:lnTo>
                  <a:lnTo>
                    <a:pt x="9181" y="1337"/>
                  </a:lnTo>
                  <a:cubicBezTo>
                    <a:pt x="9210" y="1380"/>
                    <a:pt x="9181" y="1409"/>
                    <a:pt x="9138" y="1409"/>
                  </a:cubicBezTo>
                  <a:lnTo>
                    <a:pt x="9109" y="1409"/>
                  </a:lnTo>
                  <a:cubicBezTo>
                    <a:pt x="9023" y="1409"/>
                    <a:pt x="8951" y="1409"/>
                    <a:pt x="8922" y="1466"/>
                  </a:cubicBezTo>
                  <a:lnTo>
                    <a:pt x="8908" y="1495"/>
                  </a:lnTo>
                  <a:cubicBezTo>
                    <a:pt x="8850" y="1509"/>
                    <a:pt x="8764" y="1524"/>
                    <a:pt x="8707" y="1524"/>
                  </a:cubicBezTo>
                  <a:lnTo>
                    <a:pt x="8664" y="1524"/>
                  </a:lnTo>
                  <a:lnTo>
                    <a:pt x="8649" y="1538"/>
                  </a:lnTo>
                  <a:cubicBezTo>
                    <a:pt x="8635" y="1538"/>
                    <a:pt x="8563" y="1595"/>
                    <a:pt x="8477" y="1653"/>
                  </a:cubicBezTo>
                  <a:lnTo>
                    <a:pt x="8233" y="1653"/>
                  </a:lnTo>
                  <a:cubicBezTo>
                    <a:pt x="8204" y="1653"/>
                    <a:pt x="8190" y="1696"/>
                    <a:pt x="8190" y="1739"/>
                  </a:cubicBezTo>
                  <a:lnTo>
                    <a:pt x="8190" y="1782"/>
                  </a:lnTo>
                  <a:lnTo>
                    <a:pt x="8190" y="1811"/>
                  </a:lnTo>
                  <a:cubicBezTo>
                    <a:pt x="8204" y="1832"/>
                    <a:pt x="8200" y="1843"/>
                    <a:pt x="8186" y="1843"/>
                  </a:cubicBezTo>
                  <a:cubicBezTo>
                    <a:pt x="8172" y="1843"/>
                    <a:pt x="8146" y="1832"/>
                    <a:pt x="8118" y="1811"/>
                  </a:cubicBezTo>
                  <a:lnTo>
                    <a:pt x="8060" y="1796"/>
                  </a:lnTo>
                  <a:cubicBezTo>
                    <a:pt x="8046" y="1796"/>
                    <a:pt x="8031" y="1811"/>
                    <a:pt x="8031" y="1825"/>
                  </a:cubicBezTo>
                  <a:lnTo>
                    <a:pt x="8046" y="1825"/>
                  </a:lnTo>
                  <a:lnTo>
                    <a:pt x="8046" y="1840"/>
                  </a:lnTo>
                  <a:cubicBezTo>
                    <a:pt x="8046" y="1854"/>
                    <a:pt x="8031" y="1868"/>
                    <a:pt x="8003" y="1883"/>
                  </a:cubicBezTo>
                  <a:lnTo>
                    <a:pt x="7974" y="1883"/>
                  </a:lnTo>
                  <a:lnTo>
                    <a:pt x="7945" y="1868"/>
                  </a:lnTo>
                  <a:cubicBezTo>
                    <a:pt x="7917" y="1868"/>
                    <a:pt x="7802" y="1840"/>
                    <a:pt x="7773" y="1840"/>
                  </a:cubicBezTo>
                  <a:cubicBezTo>
                    <a:pt x="7744" y="1854"/>
                    <a:pt x="7701" y="1868"/>
                    <a:pt x="7701" y="1868"/>
                  </a:cubicBezTo>
                  <a:cubicBezTo>
                    <a:pt x="7701" y="1868"/>
                    <a:pt x="7672" y="1883"/>
                    <a:pt x="7672" y="1883"/>
                  </a:cubicBezTo>
                  <a:cubicBezTo>
                    <a:pt x="7658" y="1897"/>
                    <a:pt x="7730" y="1940"/>
                    <a:pt x="7730" y="1955"/>
                  </a:cubicBezTo>
                  <a:cubicBezTo>
                    <a:pt x="7723" y="1969"/>
                    <a:pt x="7687" y="1976"/>
                    <a:pt x="7633" y="1976"/>
                  </a:cubicBezTo>
                  <a:cubicBezTo>
                    <a:pt x="7579" y="1976"/>
                    <a:pt x="7507" y="1969"/>
                    <a:pt x="7428" y="1955"/>
                  </a:cubicBezTo>
                  <a:lnTo>
                    <a:pt x="7414" y="2113"/>
                  </a:lnTo>
                  <a:cubicBezTo>
                    <a:pt x="7414" y="2127"/>
                    <a:pt x="7328" y="2141"/>
                    <a:pt x="7299" y="2141"/>
                  </a:cubicBezTo>
                  <a:lnTo>
                    <a:pt x="7270" y="2127"/>
                  </a:lnTo>
                  <a:cubicBezTo>
                    <a:pt x="7270" y="2098"/>
                    <a:pt x="7313" y="2012"/>
                    <a:pt x="7284" y="1998"/>
                  </a:cubicBezTo>
                  <a:cubicBezTo>
                    <a:pt x="7279" y="1995"/>
                    <a:pt x="7271" y="1994"/>
                    <a:pt x="7263" y="1994"/>
                  </a:cubicBezTo>
                  <a:cubicBezTo>
                    <a:pt x="7225" y="1994"/>
                    <a:pt x="7167" y="2015"/>
                    <a:pt x="7155" y="2026"/>
                  </a:cubicBezTo>
                  <a:cubicBezTo>
                    <a:pt x="7141" y="2026"/>
                    <a:pt x="7169" y="2113"/>
                    <a:pt x="7184" y="2127"/>
                  </a:cubicBezTo>
                  <a:cubicBezTo>
                    <a:pt x="7198" y="2156"/>
                    <a:pt x="7213" y="2184"/>
                    <a:pt x="7227" y="2199"/>
                  </a:cubicBezTo>
                  <a:lnTo>
                    <a:pt x="7241" y="2213"/>
                  </a:lnTo>
                  <a:lnTo>
                    <a:pt x="7256" y="2228"/>
                  </a:lnTo>
                  <a:cubicBezTo>
                    <a:pt x="7270" y="2228"/>
                    <a:pt x="7256" y="2256"/>
                    <a:pt x="7241" y="2256"/>
                  </a:cubicBezTo>
                  <a:cubicBezTo>
                    <a:pt x="7227" y="2271"/>
                    <a:pt x="7184" y="2285"/>
                    <a:pt x="7126" y="2299"/>
                  </a:cubicBezTo>
                  <a:lnTo>
                    <a:pt x="7083" y="2271"/>
                  </a:lnTo>
                  <a:lnTo>
                    <a:pt x="7069" y="2271"/>
                  </a:lnTo>
                  <a:cubicBezTo>
                    <a:pt x="7055" y="2285"/>
                    <a:pt x="6983" y="2371"/>
                    <a:pt x="6968" y="2400"/>
                  </a:cubicBezTo>
                  <a:cubicBezTo>
                    <a:pt x="6954" y="2429"/>
                    <a:pt x="6968" y="2443"/>
                    <a:pt x="6983" y="2472"/>
                  </a:cubicBezTo>
                  <a:cubicBezTo>
                    <a:pt x="6968" y="2472"/>
                    <a:pt x="6968" y="2486"/>
                    <a:pt x="6968" y="2500"/>
                  </a:cubicBezTo>
                  <a:lnTo>
                    <a:pt x="6954" y="2500"/>
                  </a:lnTo>
                  <a:cubicBezTo>
                    <a:pt x="6954" y="2500"/>
                    <a:pt x="6954" y="2500"/>
                    <a:pt x="6954" y="2515"/>
                  </a:cubicBezTo>
                  <a:cubicBezTo>
                    <a:pt x="6925" y="2515"/>
                    <a:pt x="6911" y="2515"/>
                    <a:pt x="6896" y="2529"/>
                  </a:cubicBezTo>
                  <a:cubicBezTo>
                    <a:pt x="6896" y="2486"/>
                    <a:pt x="6896" y="2472"/>
                    <a:pt x="6882" y="2457"/>
                  </a:cubicBezTo>
                  <a:cubicBezTo>
                    <a:pt x="6853" y="2443"/>
                    <a:pt x="6810" y="2400"/>
                    <a:pt x="6796" y="2371"/>
                  </a:cubicBezTo>
                  <a:lnTo>
                    <a:pt x="6868" y="2357"/>
                  </a:lnTo>
                  <a:cubicBezTo>
                    <a:pt x="6896" y="2357"/>
                    <a:pt x="6925" y="2342"/>
                    <a:pt x="6882" y="2328"/>
                  </a:cubicBezTo>
                  <a:lnTo>
                    <a:pt x="6810" y="2328"/>
                  </a:lnTo>
                  <a:cubicBezTo>
                    <a:pt x="6753" y="2285"/>
                    <a:pt x="6566" y="2242"/>
                    <a:pt x="6523" y="2228"/>
                  </a:cubicBezTo>
                  <a:cubicBezTo>
                    <a:pt x="6465" y="2213"/>
                    <a:pt x="6494" y="2184"/>
                    <a:pt x="6580" y="2170"/>
                  </a:cubicBezTo>
                  <a:lnTo>
                    <a:pt x="6724" y="2213"/>
                  </a:lnTo>
                  <a:lnTo>
                    <a:pt x="6782" y="2228"/>
                  </a:lnTo>
                  <a:cubicBezTo>
                    <a:pt x="6853" y="2256"/>
                    <a:pt x="6925" y="2256"/>
                    <a:pt x="6968" y="2256"/>
                  </a:cubicBezTo>
                  <a:lnTo>
                    <a:pt x="6925" y="2228"/>
                  </a:lnTo>
                  <a:cubicBezTo>
                    <a:pt x="6940" y="2199"/>
                    <a:pt x="6853" y="2184"/>
                    <a:pt x="6810" y="2184"/>
                  </a:cubicBezTo>
                  <a:cubicBezTo>
                    <a:pt x="6767" y="2184"/>
                    <a:pt x="6767" y="2141"/>
                    <a:pt x="6810" y="2113"/>
                  </a:cubicBezTo>
                  <a:lnTo>
                    <a:pt x="6853" y="2084"/>
                  </a:lnTo>
                  <a:lnTo>
                    <a:pt x="6896" y="2055"/>
                  </a:lnTo>
                  <a:cubicBezTo>
                    <a:pt x="6914" y="2020"/>
                    <a:pt x="6942" y="2001"/>
                    <a:pt x="6974" y="2001"/>
                  </a:cubicBezTo>
                  <a:cubicBezTo>
                    <a:pt x="6995" y="2001"/>
                    <a:pt x="7017" y="2009"/>
                    <a:pt x="7040" y="2026"/>
                  </a:cubicBezTo>
                  <a:lnTo>
                    <a:pt x="7126" y="2026"/>
                  </a:lnTo>
                  <a:cubicBezTo>
                    <a:pt x="7198" y="1998"/>
                    <a:pt x="7126" y="1955"/>
                    <a:pt x="7083" y="1940"/>
                  </a:cubicBezTo>
                  <a:cubicBezTo>
                    <a:pt x="7040" y="1926"/>
                    <a:pt x="7026" y="1868"/>
                    <a:pt x="7026" y="1854"/>
                  </a:cubicBezTo>
                  <a:cubicBezTo>
                    <a:pt x="7027" y="1853"/>
                    <a:pt x="7027" y="1853"/>
                    <a:pt x="7026" y="1853"/>
                  </a:cubicBezTo>
                  <a:lnTo>
                    <a:pt x="7026" y="1853"/>
                  </a:lnTo>
                  <a:cubicBezTo>
                    <a:pt x="7018" y="1853"/>
                    <a:pt x="6844" y="1956"/>
                    <a:pt x="6802" y="1956"/>
                  </a:cubicBezTo>
                  <a:cubicBezTo>
                    <a:pt x="6799" y="1956"/>
                    <a:pt x="6797" y="1955"/>
                    <a:pt x="6796" y="1955"/>
                  </a:cubicBezTo>
                  <a:cubicBezTo>
                    <a:pt x="6767" y="1955"/>
                    <a:pt x="6767" y="1926"/>
                    <a:pt x="6753" y="1911"/>
                  </a:cubicBezTo>
                  <a:cubicBezTo>
                    <a:pt x="6738" y="1897"/>
                    <a:pt x="6681" y="1868"/>
                    <a:pt x="6609" y="1854"/>
                  </a:cubicBezTo>
                  <a:lnTo>
                    <a:pt x="6595" y="1796"/>
                  </a:lnTo>
                  <a:cubicBezTo>
                    <a:pt x="6580" y="1768"/>
                    <a:pt x="6552" y="1753"/>
                    <a:pt x="6523" y="1725"/>
                  </a:cubicBezTo>
                  <a:cubicBezTo>
                    <a:pt x="6515" y="1712"/>
                    <a:pt x="6506" y="1708"/>
                    <a:pt x="6496" y="1708"/>
                  </a:cubicBezTo>
                  <a:cubicBezTo>
                    <a:pt x="6476" y="1708"/>
                    <a:pt x="6455" y="1727"/>
                    <a:pt x="6443" y="1727"/>
                  </a:cubicBezTo>
                  <a:cubicBezTo>
                    <a:pt x="6440" y="1727"/>
                    <a:pt x="6438" y="1726"/>
                    <a:pt x="6437" y="1725"/>
                  </a:cubicBezTo>
                  <a:lnTo>
                    <a:pt x="6394" y="1696"/>
                  </a:lnTo>
                  <a:cubicBezTo>
                    <a:pt x="6365" y="1653"/>
                    <a:pt x="6307" y="1610"/>
                    <a:pt x="6307" y="1595"/>
                  </a:cubicBezTo>
                  <a:cubicBezTo>
                    <a:pt x="6305" y="1593"/>
                    <a:pt x="6302" y="1592"/>
                    <a:pt x="6298" y="1592"/>
                  </a:cubicBezTo>
                  <a:cubicBezTo>
                    <a:pt x="6283" y="1592"/>
                    <a:pt x="6259" y="1615"/>
                    <a:pt x="6236" y="1638"/>
                  </a:cubicBezTo>
                  <a:lnTo>
                    <a:pt x="6250" y="1653"/>
                  </a:lnTo>
                  <a:cubicBezTo>
                    <a:pt x="6322" y="1682"/>
                    <a:pt x="6236" y="1710"/>
                    <a:pt x="6236" y="1753"/>
                  </a:cubicBezTo>
                  <a:lnTo>
                    <a:pt x="6236" y="1782"/>
                  </a:lnTo>
                  <a:cubicBezTo>
                    <a:pt x="6236" y="1825"/>
                    <a:pt x="6250" y="1883"/>
                    <a:pt x="6250" y="1897"/>
                  </a:cubicBezTo>
                  <a:lnTo>
                    <a:pt x="6192" y="1911"/>
                  </a:lnTo>
                  <a:lnTo>
                    <a:pt x="6121" y="1926"/>
                  </a:lnTo>
                  <a:cubicBezTo>
                    <a:pt x="6149" y="1969"/>
                    <a:pt x="6221" y="1983"/>
                    <a:pt x="6236" y="1983"/>
                  </a:cubicBezTo>
                  <a:cubicBezTo>
                    <a:pt x="6241" y="1981"/>
                    <a:pt x="6246" y="1979"/>
                    <a:pt x="6250" y="1979"/>
                  </a:cubicBezTo>
                  <a:cubicBezTo>
                    <a:pt x="6269" y="1979"/>
                    <a:pt x="6279" y="2000"/>
                    <a:pt x="6279" y="2012"/>
                  </a:cubicBezTo>
                  <a:lnTo>
                    <a:pt x="6264" y="2026"/>
                  </a:lnTo>
                  <a:cubicBezTo>
                    <a:pt x="6236" y="2055"/>
                    <a:pt x="6236" y="2069"/>
                    <a:pt x="6279" y="2098"/>
                  </a:cubicBezTo>
                  <a:cubicBezTo>
                    <a:pt x="6307" y="2113"/>
                    <a:pt x="6365" y="2127"/>
                    <a:pt x="6293" y="2156"/>
                  </a:cubicBezTo>
                  <a:lnTo>
                    <a:pt x="6293" y="2170"/>
                  </a:lnTo>
                  <a:cubicBezTo>
                    <a:pt x="6307" y="2184"/>
                    <a:pt x="6322" y="2242"/>
                    <a:pt x="6336" y="2271"/>
                  </a:cubicBezTo>
                  <a:lnTo>
                    <a:pt x="6336" y="2299"/>
                  </a:lnTo>
                  <a:lnTo>
                    <a:pt x="6336" y="2357"/>
                  </a:lnTo>
                  <a:cubicBezTo>
                    <a:pt x="6293" y="2386"/>
                    <a:pt x="6293" y="2414"/>
                    <a:pt x="6307" y="2429"/>
                  </a:cubicBezTo>
                  <a:cubicBezTo>
                    <a:pt x="6336" y="2429"/>
                    <a:pt x="6293" y="2457"/>
                    <a:pt x="6264" y="2472"/>
                  </a:cubicBezTo>
                  <a:cubicBezTo>
                    <a:pt x="6250" y="2486"/>
                    <a:pt x="6279" y="2515"/>
                    <a:pt x="6279" y="2529"/>
                  </a:cubicBezTo>
                  <a:cubicBezTo>
                    <a:pt x="6293" y="2529"/>
                    <a:pt x="6379" y="2500"/>
                    <a:pt x="6408" y="2486"/>
                  </a:cubicBezTo>
                  <a:cubicBezTo>
                    <a:pt x="6415" y="2483"/>
                    <a:pt x="6422" y="2481"/>
                    <a:pt x="6429" y="2481"/>
                  </a:cubicBezTo>
                  <a:cubicBezTo>
                    <a:pt x="6450" y="2481"/>
                    <a:pt x="6469" y="2497"/>
                    <a:pt x="6480" y="2529"/>
                  </a:cubicBezTo>
                  <a:lnTo>
                    <a:pt x="6465" y="2544"/>
                  </a:lnTo>
                  <a:cubicBezTo>
                    <a:pt x="6451" y="2587"/>
                    <a:pt x="6408" y="2601"/>
                    <a:pt x="6394" y="2630"/>
                  </a:cubicBezTo>
                  <a:cubicBezTo>
                    <a:pt x="6379" y="2659"/>
                    <a:pt x="6379" y="2687"/>
                    <a:pt x="6365" y="2702"/>
                  </a:cubicBezTo>
                  <a:lnTo>
                    <a:pt x="6322" y="2702"/>
                  </a:lnTo>
                  <a:cubicBezTo>
                    <a:pt x="6322" y="2716"/>
                    <a:pt x="6322" y="2759"/>
                    <a:pt x="6336" y="2759"/>
                  </a:cubicBezTo>
                  <a:cubicBezTo>
                    <a:pt x="6336" y="2766"/>
                    <a:pt x="6333" y="2770"/>
                    <a:pt x="6325" y="2770"/>
                  </a:cubicBezTo>
                  <a:cubicBezTo>
                    <a:pt x="6318" y="2770"/>
                    <a:pt x="6307" y="2766"/>
                    <a:pt x="6293" y="2759"/>
                  </a:cubicBezTo>
                  <a:lnTo>
                    <a:pt x="6264" y="2759"/>
                  </a:lnTo>
                  <a:cubicBezTo>
                    <a:pt x="6279" y="2759"/>
                    <a:pt x="6279" y="2745"/>
                    <a:pt x="6279" y="2745"/>
                  </a:cubicBezTo>
                  <a:cubicBezTo>
                    <a:pt x="6279" y="2740"/>
                    <a:pt x="6274" y="2738"/>
                    <a:pt x="6267" y="2738"/>
                  </a:cubicBezTo>
                  <a:cubicBezTo>
                    <a:pt x="6253" y="2738"/>
                    <a:pt x="6231" y="2745"/>
                    <a:pt x="6221" y="2745"/>
                  </a:cubicBezTo>
                  <a:cubicBezTo>
                    <a:pt x="6207" y="2745"/>
                    <a:pt x="6178" y="2745"/>
                    <a:pt x="6149" y="2759"/>
                  </a:cubicBezTo>
                  <a:cubicBezTo>
                    <a:pt x="6149" y="2745"/>
                    <a:pt x="6149" y="2730"/>
                    <a:pt x="6164" y="2730"/>
                  </a:cubicBezTo>
                  <a:cubicBezTo>
                    <a:pt x="6192" y="2687"/>
                    <a:pt x="6192" y="2659"/>
                    <a:pt x="6178" y="2659"/>
                  </a:cubicBezTo>
                  <a:lnTo>
                    <a:pt x="6149" y="2659"/>
                  </a:lnTo>
                  <a:lnTo>
                    <a:pt x="6092" y="2673"/>
                  </a:lnTo>
                  <a:cubicBezTo>
                    <a:pt x="6063" y="2680"/>
                    <a:pt x="6027" y="2684"/>
                    <a:pt x="5990" y="2684"/>
                  </a:cubicBezTo>
                  <a:cubicBezTo>
                    <a:pt x="5952" y="2684"/>
                    <a:pt x="5912" y="2680"/>
                    <a:pt x="5876" y="2673"/>
                  </a:cubicBezTo>
                  <a:cubicBezTo>
                    <a:pt x="5876" y="2659"/>
                    <a:pt x="5876" y="2630"/>
                    <a:pt x="5891" y="2615"/>
                  </a:cubicBezTo>
                  <a:cubicBezTo>
                    <a:pt x="5934" y="2572"/>
                    <a:pt x="5934" y="2486"/>
                    <a:pt x="6063" y="2486"/>
                  </a:cubicBezTo>
                  <a:lnTo>
                    <a:pt x="6092" y="2472"/>
                  </a:lnTo>
                  <a:cubicBezTo>
                    <a:pt x="6135" y="2472"/>
                    <a:pt x="6149" y="2457"/>
                    <a:pt x="6135" y="2429"/>
                  </a:cubicBezTo>
                  <a:lnTo>
                    <a:pt x="6135" y="2414"/>
                  </a:lnTo>
                  <a:lnTo>
                    <a:pt x="6121" y="2400"/>
                  </a:lnTo>
                  <a:cubicBezTo>
                    <a:pt x="6121" y="2386"/>
                    <a:pt x="6149" y="2371"/>
                    <a:pt x="6164" y="2371"/>
                  </a:cubicBezTo>
                  <a:cubicBezTo>
                    <a:pt x="6178" y="2371"/>
                    <a:pt x="6192" y="2328"/>
                    <a:pt x="6192" y="2314"/>
                  </a:cubicBezTo>
                  <a:cubicBezTo>
                    <a:pt x="6192" y="2312"/>
                    <a:pt x="6191" y="2312"/>
                    <a:pt x="6190" y="2312"/>
                  </a:cubicBezTo>
                  <a:cubicBezTo>
                    <a:pt x="6170" y="2312"/>
                    <a:pt x="6059" y="2374"/>
                    <a:pt x="6020" y="2400"/>
                  </a:cubicBezTo>
                  <a:cubicBezTo>
                    <a:pt x="5977" y="2429"/>
                    <a:pt x="5934" y="2443"/>
                    <a:pt x="5934" y="2443"/>
                  </a:cubicBezTo>
                  <a:cubicBezTo>
                    <a:pt x="5920" y="2429"/>
                    <a:pt x="5948" y="2400"/>
                    <a:pt x="5948" y="2400"/>
                  </a:cubicBezTo>
                  <a:cubicBezTo>
                    <a:pt x="5963" y="2386"/>
                    <a:pt x="5905" y="2328"/>
                    <a:pt x="5876" y="2314"/>
                  </a:cubicBezTo>
                  <a:cubicBezTo>
                    <a:pt x="5848" y="2285"/>
                    <a:pt x="5776" y="2285"/>
                    <a:pt x="5761" y="2285"/>
                  </a:cubicBezTo>
                  <a:cubicBezTo>
                    <a:pt x="5756" y="2288"/>
                    <a:pt x="5751" y="2289"/>
                    <a:pt x="5746" y="2289"/>
                  </a:cubicBezTo>
                  <a:cubicBezTo>
                    <a:pt x="5727" y="2289"/>
                    <a:pt x="5716" y="2268"/>
                    <a:pt x="5704" y="2256"/>
                  </a:cubicBezTo>
                  <a:lnTo>
                    <a:pt x="5704" y="2228"/>
                  </a:lnTo>
                  <a:cubicBezTo>
                    <a:pt x="5704" y="2213"/>
                    <a:pt x="5747" y="2213"/>
                    <a:pt x="5747" y="2199"/>
                  </a:cubicBezTo>
                  <a:cubicBezTo>
                    <a:pt x="5790" y="2127"/>
                    <a:pt x="5920" y="2055"/>
                    <a:pt x="5776" y="1969"/>
                  </a:cubicBezTo>
                  <a:cubicBezTo>
                    <a:pt x="5761" y="1969"/>
                    <a:pt x="5776" y="1940"/>
                    <a:pt x="5776" y="1940"/>
                  </a:cubicBezTo>
                  <a:cubicBezTo>
                    <a:pt x="5776" y="1911"/>
                    <a:pt x="5790" y="1883"/>
                    <a:pt x="5776" y="1854"/>
                  </a:cubicBezTo>
                  <a:cubicBezTo>
                    <a:pt x="5761" y="1840"/>
                    <a:pt x="5747" y="1825"/>
                    <a:pt x="5790" y="1811"/>
                  </a:cubicBezTo>
                  <a:lnTo>
                    <a:pt x="5805" y="1796"/>
                  </a:lnTo>
                  <a:cubicBezTo>
                    <a:pt x="5833" y="1768"/>
                    <a:pt x="5790" y="1696"/>
                    <a:pt x="5704" y="1624"/>
                  </a:cubicBezTo>
                  <a:lnTo>
                    <a:pt x="5776" y="1552"/>
                  </a:lnTo>
                  <a:lnTo>
                    <a:pt x="5833" y="1495"/>
                  </a:lnTo>
                  <a:cubicBezTo>
                    <a:pt x="5819" y="1491"/>
                    <a:pt x="5805" y="1489"/>
                    <a:pt x="5791" y="1489"/>
                  </a:cubicBezTo>
                  <a:cubicBezTo>
                    <a:pt x="5752" y="1489"/>
                    <a:pt x="5722" y="1506"/>
                    <a:pt x="5733" y="1538"/>
                  </a:cubicBezTo>
                  <a:lnTo>
                    <a:pt x="5661" y="1567"/>
                  </a:lnTo>
                  <a:cubicBezTo>
                    <a:pt x="5560" y="1610"/>
                    <a:pt x="5675" y="1638"/>
                    <a:pt x="5661" y="1682"/>
                  </a:cubicBezTo>
                  <a:cubicBezTo>
                    <a:pt x="5661" y="1696"/>
                    <a:pt x="5632" y="1696"/>
                    <a:pt x="5618" y="1710"/>
                  </a:cubicBezTo>
                  <a:lnTo>
                    <a:pt x="5589" y="1739"/>
                  </a:lnTo>
                  <a:cubicBezTo>
                    <a:pt x="5575" y="1753"/>
                    <a:pt x="5557" y="1761"/>
                    <a:pt x="5537" y="1761"/>
                  </a:cubicBezTo>
                  <a:cubicBezTo>
                    <a:pt x="5517" y="1761"/>
                    <a:pt x="5496" y="1753"/>
                    <a:pt x="5474" y="1739"/>
                  </a:cubicBezTo>
                  <a:lnTo>
                    <a:pt x="5445" y="1725"/>
                  </a:lnTo>
                  <a:cubicBezTo>
                    <a:pt x="5437" y="1716"/>
                    <a:pt x="5426" y="1714"/>
                    <a:pt x="5413" y="1714"/>
                  </a:cubicBezTo>
                  <a:cubicBezTo>
                    <a:pt x="5400" y="1714"/>
                    <a:pt x="5385" y="1716"/>
                    <a:pt x="5370" y="1716"/>
                  </a:cubicBezTo>
                  <a:cubicBezTo>
                    <a:pt x="5352" y="1716"/>
                    <a:pt x="5333" y="1713"/>
                    <a:pt x="5316" y="1696"/>
                  </a:cubicBezTo>
                  <a:cubicBezTo>
                    <a:pt x="5307" y="1691"/>
                    <a:pt x="5291" y="1688"/>
                    <a:pt x="5274" y="1688"/>
                  </a:cubicBezTo>
                  <a:cubicBezTo>
                    <a:pt x="5241" y="1688"/>
                    <a:pt x="5206" y="1701"/>
                    <a:pt x="5216" y="1739"/>
                  </a:cubicBezTo>
                  <a:cubicBezTo>
                    <a:pt x="5216" y="1768"/>
                    <a:pt x="5187" y="1782"/>
                    <a:pt x="5187" y="1796"/>
                  </a:cubicBezTo>
                  <a:lnTo>
                    <a:pt x="5187" y="1811"/>
                  </a:lnTo>
                  <a:cubicBezTo>
                    <a:pt x="5187" y="1825"/>
                    <a:pt x="5287" y="1840"/>
                    <a:pt x="5287" y="1868"/>
                  </a:cubicBezTo>
                  <a:cubicBezTo>
                    <a:pt x="5292" y="1878"/>
                    <a:pt x="5299" y="1883"/>
                    <a:pt x="5307" y="1883"/>
                  </a:cubicBezTo>
                  <a:cubicBezTo>
                    <a:pt x="5322" y="1883"/>
                    <a:pt x="5341" y="1867"/>
                    <a:pt x="5359" y="1840"/>
                  </a:cubicBezTo>
                  <a:lnTo>
                    <a:pt x="5402" y="1796"/>
                  </a:lnTo>
                  <a:lnTo>
                    <a:pt x="5474" y="1796"/>
                  </a:lnTo>
                  <a:cubicBezTo>
                    <a:pt x="5488" y="1811"/>
                    <a:pt x="5546" y="1825"/>
                    <a:pt x="5503" y="1854"/>
                  </a:cubicBezTo>
                  <a:lnTo>
                    <a:pt x="5488" y="1868"/>
                  </a:lnTo>
                  <a:cubicBezTo>
                    <a:pt x="5488" y="1883"/>
                    <a:pt x="5532" y="1926"/>
                    <a:pt x="5575" y="1969"/>
                  </a:cubicBezTo>
                  <a:lnTo>
                    <a:pt x="5575" y="2041"/>
                  </a:lnTo>
                  <a:cubicBezTo>
                    <a:pt x="5575" y="2055"/>
                    <a:pt x="5575" y="2069"/>
                    <a:pt x="5589" y="2084"/>
                  </a:cubicBezTo>
                  <a:lnTo>
                    <a:pt x="5632" y="2127"/>
                  </a:lnTo>
                  <a:cubicBezTo>
                    <a:pt x="5618" y="2170"/>
                    <a:pt x="5532" y="2213"/>
                    <a:pt x="5445" y="2228"/>
                  </a:cubicBezTo>
                  <a:lnTo>
                    <a:pt x="5374" y="2242"/>
                  </a:lnTo>
                  <a:cubicBezTo>
                    <a:pt x="5345" y="2242"/>
                    <a:pt x="5330" y="2271"/>
                    <a:pt x="5302" y="2285"/>
                  </a:cubicBezTo>
                  <a:cubicBezTo>
                    <a:pt x="5302" y="2299"/>
                    <a:pt x="5316" y="2314"/>
                    <a:pt x="5345" y="2314"/>
                  </a:cubicBezTo>
                  <a:cubicBezTo>
                    <a:pt x="5370" y="2305"/>
                    <a:pt x="5390" y="2297"/>
                    <a:pt x="5405" y="2297"/>
                  </a:cubicBezTo>
                  <a:cubicBezTo>
                    <a:pt x="5416" y="2297"/>
                    <a:pt x="5425" y="2302"/>
                    <a:pt x="5431" y="2314"/>
                  </a:cubicBezTo>
                  <a:cubicBezTo>
                    <a:pt x="5445" y="2328"/>
                    <a:pt x="5417" y="2342"/>
                    <a:pt x="5402" y="2357"/>
                  </a:cubicBezTo>
                  <a:cubicBezTo>
                    <a:pt x="5374" y="2371"/>
                    <a:pt x="5345" y="2371"/>
                    <a:pt x="5330" y="2386"/>
                  </a:cubicBezTo>
                  <a:cubicBezTo>
                    <a:pt x="5289" y="2427"/>
                    <a:pt x="5242" y="2450"/>
                    <a:pt x="5190" y="2450"/>
                  </a:cubicBezTo>
                  <a:cubicBezTo>
                    <a:pt x="5153" y="2450"/>
                    <a:pt x="5114" y="2438"/>
                    <a:pt x="5072" y="2414"/>
                  </a:cubicBezTo>
                  <a:lnTo>
                    <a:pt x="5072" y="2414"/>
                  </a:lnTo>
                  <a:cubicBezTo>
                    <a:pt x="5043" y="2429"/>
                    <a:pt x="5057" y="2443"/>
                    <a:pt x="5101" y="2472"/>
                  </a:cubicBezTo>
                  <a:lnTo>
                    <a:pt x="5129" y="2486"/>
                  </a:lnTo>
                  <a:cubicBezTo>
                    <a:pt x="5144" y="2486"/>
                    <a:pt x="5172" y="2500"/>
                    <a:pt x="5172" y="2515"/>
                  </a:cubicBezTo>
                  <a:lnTo>
                    <a:pt x="5144" y="2558"/>
                  </a:lnTo>
                  <a:cubicBezTo>
                    <a:pt x="5115" y="2615"/>
                    <a:pt x="5072" y="2659"/>
                    <a:pt x="5029" y="2673"/>
                  </a:cubicBezTo>
                  <a:cubicBezTo>
                    <a:pt x="5029" y="2673"/>
                    <a:pt x="5029" y="2659"/>
                    <a:pt x="5029" y="2659"/>
                  </a:cubicBezTo>
                  <a:cubicBezTo>
                    <a:pt x="5029" y="2644"/>
                    <a:pt x="5043" y="2615"/>
                    <a:pt x="5043" y="2601"/>
                  </a:cubicBezTo>
                  <a:cubicBezTo>
                    <a:pt x="4899" y="2587"/>
                    <a:pt x="4986" y="2558"/>
                    <a:pt x="5014" y="2515"/>
                  </a:cubicBezTo>
                  <a:cubicBezTo>
                    <a:pt x="5000" y="2500"/>
                    <a:pt x="4971" y="2500"/>
                    <a:pt x="4957" y="2500"/>
                  </a:cubicBezTo>
                  <a:cubicBezTo>
                    <a:pt x="4957" y="2500"/>
                    <a:pt x="4899" y="2443"/>
                    <a:pt x="4928" y="2414"/>
                  </a:cubicBezTo>
                  <a:cubicBezTo>
                    <a:pt x="4943" y="2386"/>
                    <a:pt x="4871" y="2357"/>
                    <a:pt x="4828" y="2357"/>
                  </a:cubicBezTo>
                  <a:cubicBezTo>
                    <a:pt x="4799" y="2357"/>
                    <a:pt x="4799" y="2314"/>
                    <a:pt x="4813" y="2314"/>
                  </a:cubicBezTo>
                  <a:cubicBezTo>
                    <a:pt x="4828" y="2314"/>
                    <a:pt x="4885" y="2271"/>
                    <a:pt x="4871" y="2256"/>
                  </a:cubicBezTo>
                  <a:cubicBezTo>
                    <a:pt x="4856" y="2242"/>
                    <a:pt x="4813" y="2228"/>
                    <a:pt x="4813" y="2213"/>
                  </a:cubicBezTo>
                  <a:cubicBezTo>
                    <a:pt x="4799" y="2213"/>
                    <a:pt x="4785" y="2156"/>
                    <a:pt x="4785" y="2127"/>
                  </a:cubicBezTo>
                  <a:cubicBezTo>
                    <a:pt x="4785" y="2113"/>
                    <a:pt x="4713" y="2084"/>
                    <a:pt x="4713" y="2069"/>
                  </a:cubicBezTo>
                  <a:cubicBezTo>
                    <a:pt x="4698" y="2055"/>
                    <a:pt x="4684" y="2041"/>
                    <a:pt x="4670" y="2012"/>
                  </a:cubicBezTo>
                  <a:lnTo>
                    <a:pt x="4641" y="2012"/>
                  </a:lnTo>
                  <a:cubicBezTo>
                    <a:pt x="4540" y="1998"/>
                    <a:pt x="4425" y="1983"/>
                    <a:pt x="4325" y="1969"/>
                  </a:cubicBezTo>
                  <a:lnTo>
                    <a:pt x="4296" y="1969"/>
                  </a:lnTo>
                  <a:cubicBezTo>
                    <a:pt x="4285" y="1972"/>
                    <a:pt x="4274" y="1974"/>
                    <a:pt x="4262" y="1974"/>
                  </a:cubicBezTo>
                  <a:cubicBezTo>
                    <a:pt x="4226" y="1974"/>
                    <a:pt x="4188" y="1958"/>
                    <a:pt x="4167" y="1926"/>
                  </a:cubicBezTo>
                  <a:lnTo>
                    <a:pt x="4253" y="1911"/>
                  </a:lnTo>
                  <a:cubicBezTo>
                    <a:pt x="4296" y="1911"/>
                    <a:pt x="4339" y="1868"/>
                    <a:pt x="4339" y="1854"/>
                  </a:cubicBezTo>
                  <a:lnTo>
                    <a:pt x="4325" y="1782"/>
                  </a:lnTo>
                  <a:cubicBezTo>
                    <a:pt x="4382" y="1710"/>
                    <a:pt x="4267" y="1581"/>
                    <a:pt x="4239" y="1524"/>
                  </a:cubicBezTo>
                  <a:cubicBezTo>
                    <a:pt x="4223" y="1493"/>
                    <a:pt x="4208" y="1478"/>
                    <a:pt x="4195" y="1478"/>
                  </a:cubicBezTo>
                  <a:cubicBezTo>
                    <a:pt x="4183" y="1478"/>
                    <a:pt x="4173" y="1489"/>
                    <a:pt x="4167" y="1509"/>
                  </a:cubicBezTo>
                  <a:lnTo>
                    <a:pt x="4152" y="1524"/>
                  </a:lnTo>
                  <a:cubicBezTo>
                    <a:pt x="4109" y="1538"/>
                    <a:pt x="4081" y="1538"/>
                    <a:pt x="4066" y="1581"/>
                  </a:cubicBezTo>
                  <a:cubicBezTo>
                    <a:pt x="4060" y="1587"/>
                    <a:pt x="4042" y="1590"/>
                    <a:pt x="4020" y="1590"/>
                  </a:cubicBezTo>
                  <a:cubicBezTo>
                    <a:pt x="3990" y="1590"/>
                    <a:pt x="3954" y="1583"/>
                    <a:pt x="3937" y="1567"/>
                  </a:cubicBezTo>
                  <a:cubicBezTo>
                    <a:pt x="3937" y="1552"/>
                    <a:pt x="3937" y="1538"/>
                    <a:pt x="3922" y="1524"/>
                  </a:cubicBezTo>
                  <a:cubicBezTo>
                    <a:pt x="3902" y="1513"/>
                    <a:pt x="3875" y="1503"/>
                    <a:pt x="3850" y="1503"/>
                  </a:cubicBezTo>
                  <a:cubicBezTo>
                    <a:pt x="3840" y="1503"/>
                    <a:pt x="3830" y="1505"/>
                    <a:pt x="3822" y="1509"/>
                  </a:cubicBezTo>
                  <a:lnTo>
                    <a:pt x="3808" y="1509"/>
                  </a:lnTo>
                  <a:cubicBezTo>
                    <a:pt x="3800" y="1524"/>
                    <a:pt x="3793" y="1531"/>
                    <a:pt x="3786" y="1531"/>
                  </a:cubicBezTo>
                  <a:cubicBezTo>
                    <a:pt x="3779" y="1531"/>
                    <a:pt x="3772" y="1524"/>
                    <a:pt x="3764" y="1509"/>
                  </a:cubicBezTo>
                  <a:lnTo>
                    <a:pt x="3750" y="1509"/>
                  </a:lnTo>
                  <a:cubicBezTo>
                    <a:pt x="3678" y="1480"/>
                    <a:pt x="3793" y="1466"/>
                    <a:pt x="3736" y="1437"/>
                  </a:cubicBezTo>
                  <a:cubicBezTo>
                    <a:pt x="3707" y="1423"/>
                    <a:pt x="3664" y="1409"/>
                    <a:pt x="3621" y="1394"/>
                  </a:cubicBezTo>
                  <a:cubicBezTo>
                    <a:pt x="3606" y="1380"/>
                    <a:pt x="3578" y="1380"/>
                    <a:pt x="3563" y="1380"/>
                  </a:cubicBezTo>
                  <a:lnTo>
                    <a:pt x="3506" y="1365"/>
                  </a:lnTo>
                  <a:cubicBezTo>
                    <a:pt x="3434" y="1394"/>
                    <a:pt x="3391" y="1437"/>
                    <a:pt x="3420" y="1452"/>
                  </a:cubicBezTo>
                  <a:lnTo>
                    <a:pt x="3434" y="1480"/>
                  </a:lnTo>
                  <a:lnTo>
                    <a:pt x="3463" y="1495"/>
                  </a:lnTo>
                  <a:cubicBezTo>
                    <a:pt x="3469" y="1508"/>
                    <a:pt x="3435" y="1515"/>
                    <a:pt x="3393" y="1515"/>
                  </a:cubicBezTo>
                  <a:cubicBezTo>
                    <a:pt x="3341" y="1515"/>
                    <a:pt x="3277" y="1504"/>
                    <a:pt x="3262" y="1480"/>
                  </a:cubicBezTo>
                  <a:cubicBezTo>
                    <a:pt x="3233" y="1437"/>
                    <a:pt x="3118" y="1409"/>
                    <a:pt x="3075" y="1409"/>
                  </a:cubicBezTo>
                  <a:cubicBezTo>
                    <a:pt x="3046" y="1423"/>
                    <a:pt x="2945" y="1437"/>
                    <a:pt x="2859" y="1466"/>
                  </a:cubicBezTo>
                  <a:lnTo>
                    <a:pt x="2787" y="1452"/>
                  </a:lnTo>
                  <a:lnTo>
                    <a:pt x="2759" y="1452"/>
                  </a:lnTo>
                  <a:cubicBezTo>
                    <a:pt x="2716" y="1452"/>
                    <a:pt x="2716" y="1466"/>
                    <a:pt x="2744" y="1495"/>
                  </a:cubicBezTo>
                  <a:lnTo>
                    <a:pt x="2730" y="1509"/>
                  </a:lnTo>
                  <a:lnTo>
                    <a:pt x="2716" y="1538"/>
                  </a:lnTo>
                  <a:cubicBezTo>
                    <a:pt x="2673" y="1524"/>
                    <a:pt x="2615" y="1509"/>
                    <a:pt x="2586" y="1495"/>
                  </a:cubicBezTo>
                  <a:lnTo>
                    <a:pt x="2543" y="1509"/>
                  </a:lnTo>
                  <a:lnTo>
                    <a:pt x="2486" y="1538"/>
                  </a:lnTo>
                  <a:cubicBezTo>
                    <a:pt x="2529" y="1567"/>
                    <a:pt x="2558" y="1595"/>
                    <a:pt x="2558" y="1595"/>
                  </a:cubicBezTo>
                  <a:cubicBezTo>
                    <a:pt x="2555" y="1598"/>
                    <a:pt x="2546" y="1599"/>
                    <a:pt x="2532" y="1599"/>
                  </a:cubicBezTo>
                  <a:cubicBezTo>
                    <a:pt x="2476" y="1599"/>
                    <a:pt x="2343" y="1578"/>
                    <a:pt x="2285" y="1567"/>
                  </a:cubicBezTo>
                  <a:cubicBezTo>
                    <a:pt x="2256" y="1567"/>
                    <a:pt x="2195" y="1563"/>
                    <a:pt x="2139" y="1563"/>
                  </a:cubicBezTo>
                  <a:cubicBezTo>
                    <a:pt x="2083" y="1563"/>
                    <a:pt x="2033" y="1567"/>
                    <a:pt x="2026" y="1581"/>
                  </a:cubicBezTo>
                  <a:cubicBezTo>
                    <a:pt x="1997" y="1610"/>
                    <a:pt x="1997" y="1653"/>
                    <a:pt x="2012" y="1682"/>
                  </a:cubicBezTo>
                  <a:lnTo>
                    <a:pt x="2012" y="1696"/>
                  </a:lnTo>
                  <a:lnTo>
                    <a:pt x="2026" y="1725"/>
                  </a:lnTo>
                  <a:cubicBezTo>
                    <a:pt x="2022" y="1733"/>
                    <a:pt x="2006" y="1737"/>
                    <a:pt x="1986" y="1737"/>
                  </a:cubicBezTo>
                  <a:cubicBezTo>
                    <a:pt x="1936" y="1737"/>
                    <a:pt x="1855" y="1716"/>
                    <a:pt x="1825" y="1696"/>
                  </a:cubicBezTo>
                  <a:cubicBezTo>
                    <a:pt x="1782" y="1667"/>
                    <a:pt x="1724" y="1624"/>
                    <a:pt x="1710" y="1610"/>
                  </a:cubicBezTo>
                  <a:lnTo>
                    <a:pt x="1667" y="1624"/>
                  </a:lnTo>
                  <a:cubicBezTo>
                    <a:pt x="1659" y="1632"/>
                    <a:pt x="1645" y="1641"/>
                    <a:pt x="1633" y="1641"/>
                  </a:cubicBezTo>
                  <a:cubicBezTo>
                    <a:pt x="1624" y="1641"/>
                    <a:pt x="1615" y="1636"/>
                    <a:pt x="1609" y="1624"/>
                  </a:cubicBezTo>
                  <a:cubicBezTo>
                    <a:pt x="1595" y="1610"/>
                    <a:pt x="1581" y="1581"/>
                    <a:pt x="1581" y="1567"/>
                  </a:cubicBezTo>
                  <a:cubicBezTo>
                    <a:pt x="1575" y="1544"/>
                    <a:pt x="1567" y="1537"/>
                    <a:pt x="1557" y="1537"/>
                  </a:cubicBezTo>
                  <a:cubicBezTo>
                    <a:pt x="1543" y="1537"/>
                    <a:pt x="1526" y="1552"/>
                    <a:pt x="1509" y="1552"/>
                  </a:cubicBezTo>
                  <a:cubicBezTo>
                    <a:pt x="1485" y="1552"/>
                    <a:pt x="1466" y="1539"/>
                    <a:pt x="1453" y="1539"/>
                  </a:cubicBezTo>
                  <a:cubicBezTo>
                    <a:pt x="1443" y="1539"/>
                    <a:pt x="1437" y="1548"/>
                    <a:pt x="1437" y="1581"/>
                  </a:cubicBezTo>
                  <a:cubicBezTo>
                    <a:pt x="1437" y="1610"/>
                    <a:pt x="1451" y="1653"/>
                    <a:pt x="1480" y="1682"/>
                  </a:cubicBezTo>
                  <a:cubicBezTo>
                    <a:pt x="1480" y="1696"/>
                    <a:pt x="1480" y="1725"/>
                    <a:pt x="1466" y="1725"/>
                  </a:cubicBezTo>
                  <a:lnTo>
                    <a:pt x="1451" y="1739"/>
                  </a:lnTo>
                  <a:cubicBezTo>
                    <a:pt x="1423" y="1739"/>
                    <a:pt x="1408" y="1768"/>
                    <a:pt x="1408" y="1782"/>
                  </a:cubicBezTo>
                  <a:cubicBezTo>
                    <a:pt x="1423" y="1782"/>
                    <a:pt x="1394" y="1840"/>
                    <a:pt x="1379" y="1854"/>
                  </a:cubicBezTo>
                  <a:cubicBezTo>
                    <a:pt x="1365" y="1868"/>
                    <a:pt x="1322" y="1940"/>
                    <a:pt x="1308" y="1940"/>
                  </a:cubicBezTo>
                  <a:cubicBezTo>
                    <a:pt x="1293" y="1955"/>
                    <a:pt x="1250" y="1998"/>
                    <a:pt x="1221" y="2026"/>
                  </a:cubicBezTo>
                  <a:lnTo>
                    <a:pt x="1265" y="2055"/>
                  </a:lnTo>
                  <a:cubicBezTo>
                    <a:pt x="1265" y="2069"/>
                    <a:pt x="1236" y="2084"/>
                    <a:pt x="1236" y="2098"/>
                  </a:cubicBezTo>
                  <a:lnTo>
                    <a:pt x="1106" y="2098"/>
                  </a:lnTo>
                  <a:cubicBezTo>
                    <a:pt x="1121" y="2170"/>
                    <a:pt x="1135" y="2299"/>
                    <a:pt x="1135" y="2342"/>
                  </a:cubicBezTo>
                  <a:cubicBezTo>
                    <a:pt x="1135" y="2371"/>
                    <a:pt x="1135" y="2414"/>
                    <a:pt x="1121" y="2429"/>
                  </a:cubicBezTo>
                  <a:cubicBezTo>
                    <a:pt x="1121" y="2429"/>
                    <a:pt x="1106" y="2515"/>
                    <a:pt x="1078" y="2615"/>
                  </a:cubicBezTo>
                  <a:lnTo>
                    <a:pt x="963" y="2673"/>
                  </a:lnTo>
                  <a:cubicBezTo>
                    <a:pt x="963" y="2673"/>
                    <a:pt x="934" y="2788"/>
                    <a:pt x="891" y="2802"/>
                  </a:cubicBezTo>
                  <a:cubicBezTo>
                    <a:pt x="848" y="2817"/>
                    <a:pt x="862" y="2874"/>
                    <a:pt x="877" y="2903"/>
                  </a:cubicBezTo>
                  <a:cubicBezTo>
                    <a:pt x="877" y="2931"/>
                    <a:pt x="805" y="3032"/>
                    <a:pt x="805" y="3061"/>
                  </a:cubicBezTo>
                  <a:cubicBezTo>
                    <a:pt x="819" y="3090"/>
                    <a:pt x="819" y="3190"/>
                    <a:pt x="805" y="3219"/>
                  </a:cubicBezTo>
                  <a:cubicBezTo>
                    <a:pt x="776" y="3248"/>
                    <a:pt x="776" y="3276"/>
                    <a:pt x="790" y="3276"/>
                  </a:cubicBezTo>
                  <a:lnTo>
                    <a:pt x="805" y="3291"/>
                  </a:lnTo>
                  <a:lnTo>
                    <a:pt x="819" y="3334"/>
                  </a:lnTo>
                  <a:cubicBezTo>
                    <a:pt x="811" y="3331"/>
                    <a:pt x="803" y="3330"/>
                    <a:pt x="796" y="3330"/>
                  </a:cubicBezTo>
                  <a:cubicBezTo>
                    <a:pt x="767" y="3330"/>
                    <a:pt x="750" y="3351"/>
                    <a:pt x="762" y="3363"/>
                  </a:cubicBezTo>
                  <a:lnTo>
                    <a:pt x="762" y="3391"/>
                  </a:lnTo>
                  <a:cubicBezTo>
                    <a:pt x="762" y="3391"/>
                    <a:pt x="733" y="3406"/>
                    <a:pt x="719" y="3406"/>
                  </a:cubicBezTo>
                  <a:lnTo>
                    <a:pt x="690" y="3406"/>
                  </a:lnTo>
                  <a:cubicBezTo>
                    <a:pt x="647" y="3406"/>
                    <a:pt x="704" y="3449"/>
                    <a:pt x="719" y="3463"/>
                  </a:cubicBezTo>
                  <a:cubicBezTo>
                    <a:pt x="747" y="3463"/>
                    <a:pt x="733" y="3506"/>
                    <a:pt x="719" y="3521"/>
                  </a:cubicBezTo>
                  <a:cubicBezTo>
                    <a:pt x="719" y="3524"/>
                    <a:pt x="715" y="3526"/>
                    <a:pt x="711" y="3526"/>
                  </a:cubicBezTo>
                  <a:cubicBezTo>
                    <a:pt x="698" y="3526"/>
                    <a:pt x="672" y="3513"/>
                    <a:pt x="661" y="3492"/>
                  </a:cubicBezTo>
                  <a:lnTo>
                    <a:pt x="632" y="3492"/>
                  </a:lnTo>
                  <a:cubicBezTo>
                    <a:pt x="561" y="3492"/>
                    <a:pt x="589" y="3535"/>
                    <a:pt x="589" y="3564"/>
                  </a:cubicBezTo>
                  <a:cubicBezTo>
                    <a:pt x="589" y="3564"/>
                    <a:pt x="618" y="3578"/>
                    <a:pt x="632" y="3578"/>
                  </a:cubicBezTo>
                  <a:lnTo>
                    <a:pt x="647" y="3592"/>
                  </a:lnTo>
                  <a:cubicBezTo>
                    <a:pt x="661" y="3592"/>
                    <a:pt x="604" y="3650"/>
                    <a:pt x="632" y="3664"/>
                  </a:cubicBezTo>
                  <a:cubicBezTo>
                    <a:pt x="661" y="3679"/>
                    <a:pt x="618" y="3722"/>
                    <a:pt x="589" y="3722"/>
                  </a:cubicBezTo>
                  <a:cubicBezTo>
                    <a:pt x="575" y="3736"/>
                    <a:pt x="647" y="3851"/>
                    <a:pt x="618" y="3880"/>
                  </a:cubicBezTo>
                  <a:cubicBezTo>
                    <a:pt x="589" y="3894"/>
                    <a:pt x="561" y="3923"/>
                    <a:pt x="546" y="3952"/>
                  </a:cubicBezTo>
                  <a:lnTo>
                    <a:pt x="561" y="3966"/>
                  </a:lnTo>
                  <a:lnTo>
                    <a:pt x="575" y="3980"/>
                  </a:lnTo>
                  <a:cubicBezTo>
                    <a:pt x="618" y="3995"/>
                    <a:pt x="575" y="4081"/>
                    <a:pt x="575" y="4110"/>
                  </a:cubicBezTo>
                  <a:cubicBezTo>
                    <a:pt x="575" y="4138"/>
                    <a:pt x="589" y="4181"/>
                    <a:pt x="589" y="4196"/>
                  </a:cubicBezTo>
                  <a:cubicBezTo>
                    <a:pt x="589" y="4210"/>
                    <a:pt x="589" y="4253"/>
                    <a:pt x="589" y="4296"/>
                  </a:cubicBezTo>
                  <a:lnTo>
                    <a:pt x="604" y="4325"/>
                  </a:lnTo>
                  <a:cubicBezTo>
                    <a:pt x="647" y="4383"/>
                    <a:pt x="517" y="4383"/>
                    <a:pt x="546" y="4426"/>
                  </a:cubicBezTo>
                  <a:cubicBezTo>
                    <a:pt x="546" y="4426"/>
                    <a:pt x="618" y="4498"/>
                    <a:pt x="575" y="4498"/>
                  </a:cubicBezTo>
                  <a:cubicBezTo>
                    <a:pt x="532" y="4498"/>
                    <a:pt x="546" y="4498"/>
                    <a:pt x="561" y="4512"/>
                  </a:cubicBezTo>
                  <a:cubicBezTo>
                    <a:pt x="575" y="4512"/>
                    <a:pt x="546" y="4555"/>
                    <a:pt x="561" y="4569"/>
                  </a:cubicBezTo>
                  <a:cubicBezTo>
                    <a:pt x="575" y="4569"/>
                    <a:pt x="661" y="4612"/>
                    <a:pt x="647" y="4641"/>
                  </a:cubicBezTo>
                  <a:cubicBezTo>
                    <a:pt x="647" y="4656"/>
                    <a:pt x="589" y="4684"/>
                    <a:pt x="561" y="4684"/>
                  </a:cubicBezTo>
                  <a:cubicBezTo>
                    <a:pt x="546" y="4699"/>
                    <a:pt x="589" y="4727"/>
                    <a:pt x="604" y="4742"/>
                  </a:cubicBezTo>
                  <a:cubicBezTo>
                    <a:pt x="618" y="4742"/>
                    <a:pt x="575" y="4771"/>
                    <a:pt x="489" y="4785"/>
                  </a:cubicBezTo>
                  <a:lnTo>
                    <a:pt x="561" y="4814"/>
                  </a:lnTo>
                  <a:cubicBezTo>
                    <a:pt x="661" y="4857"/>
                    <a:pt x="647" y="4871"/>
                    <a:pt x="575" y="4914"/>
                  </a:cubicBezTo>
                  <a:cubicBezTo>
                    <a:pt x="561" y="4929"/>
                    <a:pt x="561" y="4943"/>
                    <a:pt x="561" y="4943"/>
                  </a:cubicBezTo>
                  <a:cubicBezTo>
                    <a:pt x="632" y="4986"/>
                    <a:pt x="561" y="5000"/>
                    <a:pt x="546" y="5029"/>
                  </a:cubicBezTo>
                  <a:cubicBezTo>
                    <a:pt x="532" y="5058"/>
                    <a:pt x="517" y="5072"/>
                    <a:pt x="503" y="5101"/>
                  </a:cubicBezTo>
                  <a:lnTo>
                    <a:pt x="474" y="5130"/>
                  </a:lnTo>
                  <a:cubicBezTo>
                    <a:pt x="489" y="5187"/>
                    <a:pt x="503" y="5230"/>
                    <a:pt x="517" y="5245"/>
                  </a:cubicBezTo>
                  <a:cubicBezTo>
                    <a:pt x="532" y="5245"/>
                    <a:pt x="546" y="5288"/>
                    <a:pt x="532" y="5302"/>
                  </a:cubicBezTo>
                  <a:cubicBezTo>
                    <a:pt x="517" y="5302"/>
                    <a:pt x="546" y="5331"/>
                    <a:pt x="561" y="5345"/>
                  </a:cubicBezTo>
                  <a:cubicBezTo>
                    <a:pt x="575" y="5360"/>
                    <a:pt x="589" y="5374"/>
                    <a:pt x="575" y="5388"/>
                  </a:cubicBezTo>
                  <a:lnTo>
                    <a:pt x="561" y="5403"/>
                  </a:lnTo>
                  <a:lnTo>
                    <a:pt x="546" y="5417"/>
                  </a:lnTo>
                  <a:cubicBezTo>
                    <a:pt x="517" y="5431"/>
                    <a:pt x="546" y="5474"/>
                    <a:pt x="561" y="5489"/>
                  </a:cubicBezTo>
                  <a:cubicBezTo>
                    <a:pt x="575" y="5489"/>
                    <a:pt x="546" y="5518"/>
                    <a:pt x="532" y="5518"/>
                  </a:cubicBezTo>
                  <a:cubicBezTo>
                    <a:pt x="517" y="5518"/>
                    <a:pt x="546" y="5618"/>
                    <a:pt x="546" y="5647"/>
                  </a:cubicBezTo>
                  <a:cubicBezTo>
                    <a:pt x="546" y="5676"/>
                    <a:pt x="546" y="5733"/>
                    <a:pt x="546" y="5747"/>
                  </a:cubicBezTo>
                  <a:cubicBezTo>
                    <a:pt x="561" y="5762"/>
                    <a:pt x="589" y="5834"/>
                    <a:pt x="618" y="5906"/>
                  </a:cubicBezTo>
                  <a:lnTo>
                    <a:pt x="575" y="5949"/>
                  </a:lnTo>
                  <a:lnTo>
                    <a:pt x="532" y="5992"/>
                  </a:lnTo>
                  <a:cubicBezTo>
                    <a:pt x="546" y="6049"/>
                    <a:pt x="503" y="6193"/>
                    <a:pt x="517" y="6236"/>
                  </a:cubicBezTo>
                  <a:cubicBezTo>
                    <a:pt x="546" y="6279"/>
                    <a:pt x="589" y="6380"/>
                    <a:pt x="589" y="6423"/>
                  </a:cubicBezTo>
                  <a:cubicBezTo>
                    <a:pt x="589" y="6451"/>
                    <a:pt x="575" y="6523"/>
                    <a:pt x="575" y="6566"/>
                  </a:cubicBezTo>
                  <a:lnTo>
                    <a:pt x="589" y="6595"/>
                  </a:lnTo>
                  <a:lnTo>
                    <a:pt x="618" y="6653"/>
                  </a:lnTo>
                  <a:cubicBezTo>
                    <a:pt x="546" y="6696"/>
                    <a:pt x="589" y="6782"/>
                    <a:pt x="618" y="6796"/>
                  </a:cubicBezTo>
                  <a:cubicBezTo>
                    <a:pt x="647" y="6825"/>
                    <a:pt x="647" y="6897"/>
                    <a:pt x="632" y="6926"/>
                  </a:cubicBezTo>
                  <a:cubicBezTo>
                    <a:pt x="632" y="6940"/>
                    <a:pt x="647" y="6997"/>
                    <a:pt x="647" y="7012"/>
                  </a:cubicBezTo>
                  <a:cubicBezTo>
                    <a:pt x="632" y="7041"/>
                    <a:pt x="589" y="7127"/>
                    <a:pt x="604" y="7155"/>
                  </a:cubicBezTo>
                  <a:cubicBezTo>
                    <a:pt x="618" y="7170"/>
                    <a:pt x="632" y="7213"/>
                    <a:pt x="647" y="7242"/>
                  </a:cubicBezTo>
                  <a:lnTo>
                    <a:pt x="618" y="7285"/>
                  </a:lnTo>
                  <a:lnTo>
                    <a:pt x="589" y="7313"/>
                  </a:lnTo>
                  <a:cubicBezTo>
                    <a:pt x="604" y="7357"/>
                    <a:pt x="632" y="7428"/>
                    <a:pt x="632" y="7457"/>
                  </a:cubicBezTo>
                  <a:lnTo>
                    <a:pt x="632" y="7486"/>
                  </a:lnTo>
                  <a:cubicBezTo>
                    <a:pt x="632" y="7515"/>
                    <a:pt x="575" y="7529"/>
                    <a:pt x="604" y="7572"/>
                  </a:cubicBezTo>
                  <a:cubicBezTo>
                    <a:pt x="624" y="7603"/>
                    <a:pt x="608" y="7627"/>
                    <a:pt x="570" y="7627"/>
                  </a:cubicBezTo>
                  <a:cubicBezTo>
                    <a:pt x="555" y="7627"/>
                    <a:pt x="537" y="7623"/>
                    <a:pt x="517" y="7615"/>
                  </a:cubicBezTo>
                  <a:lnTo>
                    <a:pt x="489" y="7615"/>
                  </a:lnTo>
                  <a:cubicBezTo>
                    <a:pt x="487" y="7614"/>
                    <a:pt x="485" y="7614"/>
                    <a:pt x="482" y="7614"/>
                  </a:cubicBezTo>
                  <a:cubicBezTo>
                    <a:pt x="451" y="7614"/>
                    <a:pt x="389" y="7702"/>
                    <a:pt x="402" y="7716"/>
                  </a:cubicBezTo>
                  <a:cubicBezTo>
                    <a:pt x="408" y="7719"/>
                    <a:pt x="415" y="7720"/>
                    <a:pt x="422" y="7720"/>
                  </a:cubicBezTo>
                  <a:cubicBezTo>
                    <a:pt x="452" y="7720"/>
                    <a:pt x="491" y="7699"/>
                    <a:pt x="503" y="7687"/>
                  </a:cubicBezTo>
                  <a:cubicBezTo>
                    <a:pt x="510" y="7680"/>
                    <a:pt x="517" y="7676"/>
                    <a:pt x="523" y="7676"/>
                  </a:cubicBezTo>
                  <a:cubicBezTo>
                    <a:pt x="528" y="7676"/>
                    <a:pt x="532" y="7680"/>
                    <a:pt x="532" y="7687"/>
                  </a:cubicBezTo>
                  <a:lnTo>
                    <a:pt x="546" y="7701"/>
                  </a:lnTo>
                  <a:cubicBezTo>
                    <a:pt x="575" y="7701"/>
                    <a:pt x="618" y="7716"/>
                    <a:pt x="618" y="7730"/>
                  </a:cubicBezTo>
                  <a:cubicBezTo>
                    <a:pt x="632" y="7745"/>
                    <a:pt x="589" y="7773"/>
                    <a:pt x="589" y="7788"/>
                  </a:cubicBezTo>
                  <a:cubicBezTo>
                    <a:pt x="589" y="7831"/>
                    <a:pt x="589" y="7874"/>
                    <a:pt x="503" y="7888"/>
                  </a:cubicBezTo>
                  <a:lnTo>
                    <a:pt x="474" y="7888"/>
                  </a:lnTo>
                  <a:cubicBezTo>
                    <a:pt x="446" y="7917"/>
                    <a:pt x="388" y="7974"/>
                    <a:pt x="374" y="8017"/>
                  </a:cubicBezTo>
                  <a:lnTo>
                    <a:pt x="288" y="8017"/>
                  </a:lnTo>
                  <a:cubicBezTo>
                    <a:pt x="259" y="8032"/>
                    <a:pt x="288" y="8046"/>
                    <a:pt x="345" y="8061"/>
                  </a:cubicBezTo>
                  <a:lnTo>
                    <a:pt x="388" y="8104"/>
                  </a:lnTo>
                  <a:cubicBezTo>
                    <a:pt x="431" y="8132"/>
                    <a:pt x="446" y="8190"/>
                    <a:pt x="532" y="8204"/>
                  </a:cubicBezTo>
                  <a:cubicBezTo>
                    <a:pt x="589" y="8219"/>
                    <a:pt x="675" y="8276"/>
                    <a:pt x="517" y="8290"/>
                  </a:cubicBezTo>
                  <a:cubicBezTo>
                    <a:pt x="503" y="8305"/>
                    <a:pt x="460" y="8362"/>
                    <a:pt x="431" y="8377"/>
                  </a:cubicBezTo>
                  <a:cubicBezTo>
                    <a:pt x="402" y="8377"/>
                    <a:pt x="345" y="8348"/>
                    <a:pt x="345" y="8348"/>
                  </a:cubicBezTo>
                  <a:cubicBezTo>
                    <a:pt x="331" y="8334"/>
                    <a:pt x="316" y="8290"/>
                    <a:pt x="302" y="8247"/>
                  </a:cubicBezTo>
                  <a:lnTo>
                    <a:pt x="374" y="8233"/>
                  </a:lnTo>
                  <a:lnTo>
                    <a:pt x="388" y="8233"/>
                  </a:lnTo>
                  <a:cubicBezTo>
                    <a:pt x="402" y="8219"/>
                    <a:pt x="374" y="8190"/>
                    <a:pt x="359" y="8176"/>
                  </a:cubicBezTo>
                  <a:cubicBezTo>
                    <a:pt x="357" y="8174"/>
                    <a:pt x="355" y="8173"/>
                    <a:pt x="352" y="8173"/>
                  </a:cubicBezTo>
                  <a:cubicBezTo>
                    <a:pt x="334" y="8173"/>
                    <a:pt x="302" y="8206"/>
                    <a:pt x="302" y="8219"/>
                  </a:cubicBezTo>
                  <a:cubicBezTo>
                    <a:pt x="288" y="8233"/>
                    <a:pt x="259" y="8262"/>
                    <a:pt x="244" y="8276"/>
                  </a:cubicBezTo>
                  <a:cubicBezTo>
                    <a:pt x="244" y="8276"/>
                    <a:pt x="173" y="8305"/>
                    <a:pt x="187" y="8319"/>
                  </a:cubicBezTo>
                  <a:cubicBezTo>
                    <a:pt x="201" y="8334"/>
                    <a:pt x="259" y="8362"/>
                    <a:pt x="331" y="8391"/>
                  </a:cubicBezTo>
                  <a:lnTo>
                    <a:pt x="316" y="8449"/>
                  </a:lnTo>
                  <a:cubicBezTo>
                    <a:pt x="316" y="8535"/>
                    <a:pt x="359" y="8607"/>
                    <a:pt x="402" y="8678"/>
                  </a:cubicBezTo>
                  <a:cubicBezTo>
                    <a:pt x="402" y="8678"/>
                    <a:pt x="388" y="8693"/>
                    <a:pt x="374" y="8707"/>
                  </a:cubicBezTo>
                  <a:lnTo>
                    <a:pt x="359" y="8707"/>
                  </a:lnTo>
                  <a:cubicBezTo>
                    <a:pt x="345" y="8693"/>
                    <a:pt x="316" y="8650"/>
                    <a:pt x="302" y="8635"/>
                  </a:cubicBezTo>
                  <a:cubicBezTo>
                    <a:pt x="302" y="8621"/>
                    <a:pt x="259" y="8549"/>
                    <a:pt x="216" y="8549"/>
                  </a:cubicBezTo>
                  <a:cubicBezTo>
                    <a:pt x="187" y="8549"/>
                    <a:pt x="144" y="8492"/>
                    <a:pt x="130" y="8477"/>
                  </a:cubicBezTo>
                  <a:cubicBezTo>
                    <a:pt x="130" y="8449"/>
                    <a:pt x="115" y="8434"/>
                    <a:pt x="115" y="8434"/>
                  </a:cubicBezTo>
                  <a:cubicBezTo>
                    <a:pt x="115" y="8434"/>
                    <a:pt x="101" y="8520"/>
                    <a:pt x="101" y="8549"/>
                  </a:cubicBezTo>
                  <a:cubicBezTo>
                    <a:pt x="101" y="8563"/>
                    <a:pt x="187" y="8635"/>
                    <a:pt x="230" y="8664"/>
                  </a:cubicBezTo>
                  <a:cubicBezTo>
                    <a:pt x="259" y="8678"/>
                    <a:pt x="216" y="8707"/>
                    <a:pt x="187" y="8707"/>
                  </a:cubicBezTo>
                  <a:cubicBezTo>
                    <a:pt x="182" y="8710"/>
                    <a:pt x="177" y="8711"/>
                    <a:pt x="173" y="8711"/>
                  </a:cubicBezTo>
                  <a:cubicBezTo>
                    <a:pt x="153" y="8711"/>
                    <a:pt x="141" y="8687"/>
                    <a:pt x="130" y="8664"/>
                  </a:cubicBezTo>
                  <a:lnTo>
                    <a:pt x="72" y="8678"/>
                  </a:lnTo>
                  <a:cubicBezTo>
                    <a:pt x="86" y="8707"/>
                    <a:pt x="86" y="8765"/>
                    <a:pt x="72" y="8765"/>
                  </a:cubicBezTo>
                  <a:cubicBezTo>
                    <a:pt x="72" y="8779"/>
                    <a:pt x="115" y="8793"/>
                    <a:pt x="173" y="8793"/>
                  </a:cubicBezTo>
                  <a:lnTo>
                    <a:pt x="173" y="8808"/>
                  </a:lnTo>
                  <a:lnTo>
                    <a:pt x="173" y="8836"/>
                  </a:lnTo>
                  <a:cubicBezTo>
                    <a:pt x="173" y="8880"/>
                    <a:pt x="187" y="8908"/>
                    <a:pt x="216" y="8908"/>
                  </a:cubicBezTo>
                  <a:lnTo>
                    <a:pt x="273" y="8908"/>
                  </a:lnTo>
                  <a:cubicBezTo>
                    <a:pt x="296" y="8908"/>
                    <a:pt x="356" y="8890"/>
                    <a:pt x="379" y="8890"/>
                  </a:cubicBezTo>
                  <a:cubicBezTo>
                    <a:pt x="385" y="8890"/>
                    <a:pt x="388" y="8891"/>
                    <a:pt x="388" y="8894"/>
                  </a:cubicBezTo>
                  <a:cubicBezTo>
                    <a:pt x="402" y="8908"/>
                    <a:pt x="316" y="8980"/>
                    <a:pt x="345" y="9009"/>
                  </a:cubicBezTo>
                  <a:cubicBezTo>
                    <a:pt x="362" y="9026"/>
                    <a:pt x="359" y="9033"/>
                    <a:pt x="348" y="9033"/>
                  </a:cubicBezTo>
                  <a:cubicBezTo>
                    <a:pt x="340" y="9033"/>
                    <a:pt x="328" y="9029"/>
                    <a:pt x="316" y="9023"/>
                  </a:cubicBezTo>
                  <a:cubicBezTo>
                    <a:pt x="303" y="9023"/>
                    <a:pt x="255" y="8964"/>
                    <a:pt x="224" y="8964"/>
                  </a:cubicBezTo>
                  <a:cubicBezTo>
                    <a:pt x="221" y="8964"/>
                    <a:pt x="218" y="8964"/>
                    <a:pt x="216" y="8966"/>
                  </a:cubicBezTo>
                  <a:cubicBezTo>
                    <a:pt x="187" y="8980"/>
                    <a:pt x="130" y="9009"/>
                    <a:pt x="115" y="9023"/>
                  </a:cubicBezTo>
                  <a:cubicBezTo>
                    <a:pt x="101" y="9023"/>
                    <a:pt x="86" y="9052"/>
                    <a:pt x="101" y="9052"/>
                  </a:cubicBezTo>
                  <a:cubicBezTo>
                    <a:pt x="101" y="9052"/>
                    <a:pt x="259" y="9066"/>
                    <a:pt x="316" y="9081"/>
                  </a:cubicBezTo>
                  <a:cubicBezTo>
                    <a:pt x="359" y="9095"/>
                    <a:pt x="431" y="9095"/>
                    <a:pt x="446" y="9095"/>
                  </a:cubicBezTo>
                  <a:lnTo>
                    <a:pt x="503" y="9095"/>
                  </a:lnTo>
                  <a:cubicBezTo>
                    <a:pt x="532" y="9109"/>
                    <a:pt x="604" y="9153"/>
                    <a:pt x="589" y="9153"/>
                  </a:cubicBezTo>
                  <a:cubicBezTo>
                    <a:pt x="561" y="9167"/>
                    <a:pt x="503" y="9181"/>
                    <a:pt x="446" y="9210"/>
                  </a:cubicBezTo>
                  <a:lnTo>
                    <a:pt x="402" y="9239"/>
                  </a:lnTo>
                  <a:lnTo>
                    <a:pt x="388" y="9253"/>
                  </a:lnTo>
                  <a:cubicBezTo>
                    <a:pt x="350" y="9253"/>
                    <a:pt x="300" y="9298"/>
                    <a:pt x="279" y="9298"/>
                  </a:cubicBezTo>
                  <a:cubicBezTo>
                    <a:pt x="277" y="9298"/>
                    <a:pt x="275" y="9298"/>
                    <a:pt x="273" y="9296"/>
                  </a:cubicBezTo>
                  <a:cubicBezTo>
                    <a:pt x="244" y="9296"/>
                    <a:pt x="158" y="9253"/>
                    <a:pt x="115" y="9239"/>
                  </a:cubicBezTo>
                  <a:cubicBezTo>
                    <a:pt x="113" y="9238"/>
                    <a:pt x="111" y="9237"/>
                    <a:pt x="110" y="9237"/>
                  </a:cubicBezTo>
                  <a:cubicBezTo>
                    <a:pt x="93" y="9237"/>
                    <a:pt x="134" y="9312"/>
                    <a:pt x="187" y="9325"/>
                  </a:cubicBezTo>
                  <a:cubicBezTo>
                    <a:pt x="177" y="9330"/>
                    <a:pt x="166" y="9331"/>
                    <a:pt x="155" y="9331"/>
                  </a:cubicBezTo>
                  <a:cubicBezTo>
                    <a:pt x="133" y="9331"/>
                    <a:pt x="110" y="9325"/>
                    <a:pt x="101" y="9325"/>
                  </a:cubicBezTo>
                  <a:cubicBezTo>
                    <a:pt x="86" y="9325"/>
                    <a:pt x="72" y="9339"/>
                    <a:pt x="86" y="9354"/>
                  </a:cubicBezTo>
                  <a:lnTo>
                    <a:pt x="86" y="9368"/>
                  </a:lnTo>
                  <a:lnTo>
                    <a:pt x="86" y="9411"/>
                  </a:lnTo>
                  <a:cubicBezTo>
                    <a:pt x="101" y="9469"/>
                    <a:pt x="86" y="9540"/>
                    <a:pt x="86" y="9555"/>
                  </a:cubicBezTo>
                  <a:cubicBezTo>
                    <a:pt x="101" y="9569"/>
                    <a:pt x="187" y="9598"/>
                    <a:pt x="216" y="9612"/>
                  </a:cubicBezTo>
                  <a:cubicBezTo>
                    <a:pt x="244" y="9612"/>
                    <a:pt x="388" y="9655"/>
                    <a:pt x="359" y="9670"/>
                  </a:cubicBezTo>
                  <a:cubicBezTo>
                    <a:pt x="316" y="9698"/>
                    <a:pt x="402" y="9713"/>
                    <a:pt x="431" y="9713"/>
                  </a:cubicBezTo>
                  <a:cubicBezTo>
                    <a:pt x="474" y="9727"/>
                    <a:pt x="503" y="9727"/>
                    <a:pt x="489" y="9742"/>
                  </a:cubicBezTo>
                  <a:lnTo>
                    <a:pt x="474" y="9742"/>
                  </a:lnTo>
                  <a:cubicBezTo>
                    <a:pt x="466" y="9744"/>
                    <a:pt x="455" y="9745"/>
                    <a:pt x="442" y="9745"/>
                  </a:cubicBezTo>
                  <a:cubicBezTo>
                    <a:pt x="429" y="9745"/>
                    <a:pt x="414" y="9744"/>
                    <a:pt x="400" y="9744"/>
                  </a:cubicBezTo>
                  <a:cubicBezTo>
                    <a:pt x="359" y="9744"/>
                    <a:pt x="332" y="9752"/>
                    <a:pt x="402" y="9813"/>
                  </a:cubicBezTo>
                  <a:cubicBezTo>
                    <a:pt x="402" y="9813"/>
                    <a:pt x="359" y="9856"/>
                    <a:pt x="345" y="9856"/>
                  </a:cubicBezTo>
                  <a:lnTo>
                    <a:pt x="173" y="9871"/>
                  </a:lnTo>
                  <a:cubicBezTo>
                    <a:pt x="115" y="9900"/>
                    <a:pt x="72" y="9943"/>
                    <a:pt x="58" y="9957"/>
                  </a:cubicBezTo>
                  <a:lnTo>
                    <a:pt x="58" y="9971"/>
                  </a:lnTo>
                  <a:lnTo>
                    <a:pt x="58" y="9986"/>
                  </a:lnTo>
                  <a:cubicBezTo>
                    <a:pt x="86" y="10000"/>
                    <a:pt x="115" y="10000"/>
                    <a:pt x="130" y="10000"/>
                  </a:cubicBezTo>
                  <a:cubicBezTo>
                    <a:pt x="130" y="9986"/>
                    <a:pt x="173" y="9914"/>
                    <a:pt x="216" y="9914"/>
                  </a:cubicBezTo>
                  <a:cubicBezTo>
                    <a:pt x="259" y="9928"/>
                    <a:pt x="144" y="9971"/>
                    <a:pt x="144" y="10015"/>
                  </a:cubicBezTo>
                  <a:cubicBezTo>
                    <a:pt x="144" y="10043"/>
                    <a:pt x="144" y="10173"/>
                    <a:pt x="187" y="10187"/>
                  </a:cubicBezTo>
                  <a:cubicBezTo>
                    <a:pt x="244" y="10216"/>
                    <a:pt x="273" y="10230"/>
                    <a:pt x="273" y="10244"/>
                  </a:cubicBezTo>
                  <a:lnTo>
                    <a:pt x="259" y="10244"/>
                  </a:lnTo>
                  <a:cubicBezTo>
                    <a:pt x="252" y="10251"/>
                    <a:pt x="243" y="10253"/>
                    <a:pt x="232" y="10253"/>
                  </a:cubicBezTo>
                  <a:cubicBezTo>
                    <a:pt x="213" y="10253"/>
                    <a:pt x="190" y="10246"/>
                    <a:pt x="172" y="10246"/>
                  </a:cubicBezTo>
                  <a:cubicBezTo>
                    <a:pt x="156" y="10246"/>
                    <a:pt x="144" y="10252"/>
                    <a:pt x="144" y="10273"/>
                  </a:cubicBezTo>
                  <a:cubicBezTo>
                    <a:pt x="144" y="10302"/>
                    <a:pt x="216" y="10316"/>
                    <a:pt x="259" y="10331"/>
                  </a:cubicBezTo>
                  <a:lnTo>
                    <a:pt x="288" y="10345"/>
                  </a:lnTo>
                  <a:cubicBezTo>
                    <a:pt x="316" y="10345"/>
                    <a:pt x="331" y="10417"/>
                    <a:pt x="316" y="10446"/>
                  </a:cubicBezTo>
                  <a:cubicBezTo>
                    <a:pt x="316" y="10457"/>
                    <a:pt x="300" y="10461"/>
                    <a:pt x="279" y="10461"/>
                  </a:cubicBezTo>
                  <a:cubicBezTo>
                    <a:pt x="245" y="10461"/>
                    <a:pt x="201" y="10449"/>
                    <a:pt x="201" y="10431"/>
                  </a:cubicBezTo>
                  <a:cubicBezTo>
                    <a:pt x="187" y="10402"/>
                    <a:pt x="187" y="10359"/>
                    <a:pt x="187" y="10331"/>
                  </a:cubicBezTo>
                  <a:lnTo>
                    <a:pt x="130" y="10345"/>
                  </a:lnTo>
                  <a:lnTo>
                    <a:pt x="115" y="10345"/>
                  </a:lnTo>
                  <a:cubicBezTo>
                    <a:pt x="115" y="10359"/>
                    <a:pt x="101" y="10417"/>
                    <a:pt x="101" y="10417"/>
                  </a:cubicBezTo>
                  <a:cubicBezTo>
                    <a:pt x="101" y="10431"/>
                    <a:pt x="158" y="10503"/>
                    <a:pt x="130" y="10517"/>
                  </a:cubicBezTo>
                  <a:cubicBezTo>
                    <a:pt x="101" y="10532"/>
                    <a:pt x="58" y="10560"/>
                    <a:pt x="58" y="10575"/>
                  </a:cubicBezTo>
                  <a:cubicBezTo>
                    <a:pt x="58" y="10575"/>
                    <a:pt x="72" y="10589"/>
                    <a:pt x="86" y="10589"/>
                  </a:cubicBezTo>
                  <a:lnTo>
                    <a:pt x="115" y="10589"/>
                  </a:lnTo>
                  <a:cubicBezTo>
                    <a:pt x="130" y="10589"/>
                    <a:pt x="187" y="10647"/>
                    <a:pt x="201" y="10675"/>
                  </a:cubicBezTo>
                  <a:cubicBezTo>
                    <a:pt x="230" y="10690"/>
                    <a:pt x="187" y="10719"/>
                    <a:pt x="130" y="10747"/>
                  </a:cubicBezTo>
                  <a:lnTo>
                    <a:pt x="115" y="10762"/>
                  </a:lnTo>
                  <a:lnTo>
                    <a:pt x="101" y="10790"/>
                  </a:lnTo>
                  <a:cubicBezTo>
                    <a:pt x="115" y="10833"/>
                    <a:pt x="130" y="10920"/>
                    <a:pt x="115" y="10948"/>
                  </a:cubicBezTo>
                  <a:cubicBezTo>
                    <a:pt x="101" y="10963"/>
                    <a:pt x="86" y="10992"/>
                    <a:pt x="86" y="11006"/>
                  </a:cubicBezTo>
                  <a:cubicBezTo>
                    <a:pt x="72" y="11020"/>
                    <a:pt x="101" y="11121"/>
                    <a:pt x="86" y="11164"/>
                  </a:cubicBezTo>
                  <a:cubicBezTo>
                    <a:pt x="72" y="11193"/>
                    <a:pt x="58" y="11250"/>
                    <a:pt x="72" y="11293"/>
                  </a:cubicBezTo>
                  <a:lnTo>
                    <a:pt x="216" y="11293"/>
                  </a:lnTo>
                  <a:cubicBezTo>
                    <a:pt x="259" y="11322"/>
                    <a:pt x="187" y="11365"/>
                    <a:pt x="158" y="11379"/>
                  </a:cubicBezTo>
                  <a:cubicBezTo>
                    <a:pt x="130" y="11379"/>
                    <a:pt x="144" y="11466"/>
                    <a:pt x="173" y="11494"/>
                  </a:cubicBezTo>
                  <a:cubicBezTo>
                    <a:pt x="201" y="11523"/>
                    <a:pt x="187" y="11566"/>
                    <a:pt x="144" y="11581"/>
                  </a:cubicBezTo>
                  <a:lnTo>
                    <a:pt x="115" y="11595"/>
                  </a:lnTo>
                  <a:lnTo>
                    <a:pt x="101" y="11609"/>
                  </a:lnTo>
                  <a:cubicBezTo>
                    <a:pt x="86" y="11624"/>
                    <a:pt x="187" y="11652"/>
                    <a:pt x="230" y="11652"/>
                  </a:cubicBezTo>
                  <a:cubicBezTo>
                    <a:pt x="288" y="11652"/>
                    <a:pt x="259" y="11681"/>
                    <a:pt x="244" y="11681"/>
                  </a:cubicBezTo>
                  <a:cubicBezTo>
                    <a:pt x="220" y="11681"/>
                    <a:pt x="174" y="11713"/>
                    <a:pt x="152" y="11713"/>
                  </a:cubicBezTo>
                  <a:cubicBezTo>
                    <a:pt x="149" y="11713"/>
                    <a:pt x="146" y="11712"/>
                    <a:pt x="144" y="11710"/>
                  </a:cubicBezTo>
                  <a:cubicBezTo>
                    <a:pt x="141" y="11704"/>
                    <a:pt x="137" y="11701"/>
                    <a:pt x="133" y="11701"/>
                  </a:cubicBezTo>
                  <a:cubicBezTo>
                    <a:pt x="118" y="11701"/>
                    <a:pt x="98" y="11737"/>
                    <a:pt x="86" y="11782"/>
                  </a:cubicBezTo>
                  <a:lnTo>
                    <a:pt x="72" y="11825"/>
                  </a:lnTo>
                  <a:lnTo>
                    <a:pt x="72" y="11839"/>
                  </a:lnTo>
                  <a:cubicBezTo>
                    <a:pt x="72" y="11839"/>
                    <a:pt x="72" y="11882"/>
                    <a:pt x="86" y="11925"/>
                  </a:cubicBezTo>
                  <a:lnTo>
                    <a:pt x="101" y="11968"/>
                  </a:lnTo>
                  <a:cubicBezTo>
                    <a:pt x="115" y="12026"/>
                    <a:pt x="72" y="12083"/>
                    <a:pt x="130" y="12141"/>
                  </a:cubicBezTo>
                  <a:cubicBezTo>
                    <a:pt x="158" y="12155"/>
                    <a:pt x="144" y="12184"/>
                    <a:pt x="86" y="12184"/>
                  </a:cubicBezTo>
                  <a:cubicBezTo>
                    <a:pt x="43" y="12184"/>
                    <a:pt x="72" y="12198"/>
                    <a:pt x="86" y="12213"/>
                  </a:cubicBezTo>
                  <a:lnTo>
                    <a:pt x="86" y="12241"/>
                  </a:lnTo>
                  <a:cubicBezTo>
                    <a:pt x="86" y="12270"/>
                    <a:pt x="144" y="12313"/>
                    <a:pt x="173" y="12313"/>
                  </a:cubicBezTo>
                  <a:cubicBezTo>
                    <a:pt x="201" y="12313"/>
                    <a:pt x="201" y="12371"/>
                    <a:pt x="173" y="12428"/>
                  </a:cubicBezTo>
                  <a:lnTo>
                    <a:pt x="72" y="12428"/>
                  </a:lnTo>
                  <a:cubicBezTo>
                    <a:pt x="72" y="12428"/>
                    <a:pt x="58" y="12457"/>
                    <a:pt x="72" y="12471"/>
                  </a:cubicBezTo>
                  <a:lnTo>
                    <a:pt x="86" y="12500"/>
                  </a:lnTo>
                  <a:cubicBezTo>
                    <a:pt x="130" y="12514"/>
                    <a:pt x="101" y="12558"/>
                    <a:pt x="72" y="12572"/>
                  </a:cubicBezTo>
                  <a:cubicBezTo>
                    <a:pt x="43" y="12586"/>
                    <a:pt x="101" y="12629"/>
                    <a:pt x="115" y="12629"/>
                  </a:cubicBezTo>
                  <a:cubicBezTo>
                    <a:pt x="144" y="12644"/>
                    <a:pt x="130" y="12687"/>
                    <a:pt x="101" y="12730"/>
                  </a:cubicBezTo>
                  <a:lnTo>
                    <a:pt x="72" y="12759"/>
                  </a:lnTo>
                  <a:lnTo>
                    <a:pt x="0" y="12802"/>
                  </a:lnTo>
                  <a:cubicBezTo>
                    <a:pt x="58" y="12831"/>
                    <a:pt x="86" y="12888"/>
                    <a:pt x="58" y="12917"/>
                  </a:cubicBezTo>
                  <a:lnTo>
                    <a:pt x="58" y="12945"/>
                  </a:lnTo>
                  <a:cubicBezTo>
                    <a:pt x="72" y="12974"/>
                    <a:pt x="144" y="13017"/>
                    <a:pt x="130" y="13032"/>
                  </a:cubicBezTo>
                  <a:lnTo>
                    <a:pt x="72" y="13089"/>
                  </a:lnTo>
                  <a:cubicBezTo>
                    <a:pt x="130" y="13118"/>
                    <a:pt x="158" y="13132"/>
                    <a:pt x="144" y="13132"/>
                  </a:cubicBezTo>
                  <a:cubicBezTo>
                    <a:pt x="130" y="13132"/>
                    <a:pt x="101" y="13218"/>
                    <a:pt x="86" y="13262"/>
                  </a:cubicBezTo>
                  <a:cubicBezTo>
                    <a:pt x="86" y="13290"/>
                    <a:pt x="86" y="13362"/>
                    <a:pt x="101" y="13376"/>
                  </a:cubicBezTo>
                  <a:cubicBezTo>
                    <a:pt x="101" y="13391"/>
                    <a:pt x="115" y="13434"/>
                    <a:pt x="101" y="13448"/>
                  </a:cubicBezTo>
                  <a:cubicBezTo>
                    <a:pt x="86" y="13463"/>
                    <a:pt x="101" y="13506"/>
                    <a:pt x="86" y="13520"/>
                  </a:cubicBezTo>
                  <a:cubicBezTo>
                    <a:pt x="86" y="13535"/>
                    <a:pt x="15" y="13635"/>
                    <a:pt x="29" y="13678"/>
                  </a:cubicBezTo>
                  <a:cubicBezTo>
                    <a:pt x="43" y="13707"/>
                    <a:pt x="72" y="13750"/>
                    <a:pt x="86" y="13750"/>
                  </a:cubicBezTo>
                  <a:lnTo>
                    <a:pt x="101" y="13764"/>
                  </a:lnTo>
                  <a:lnTo>
                    <a:pt x="130" y="13779"/>
                  </a:lnTo>
                  <a:cubicBezTo>
                    <a:pt x="187" y="13807"/>
                    <a:pt x="101" y="13822"/>
                    <a:pt x="101" y="13851"/>
                  </a:cubicBezTo>
                  <a:cubicBezTo>
                    <a:pt x="101" y="13865"/>
                    <a:pt x="101" y="13937"/>
                    <a:pt x="101" y="14009"/>
                  </a:cubicBezTo>
                  <a:lnTo>
                    <a:pt x="86" y="14052"/>
                  </a:lnTo>
                  <a:cubicBezTo>
                    <a:pt x="58" y="14109"/>
                    <a:pt x="58" y="14152"/>
                    <a:pt x="58" y="14195"/>
                  </a:cubicBezTo>
                  <a:lnTo>
                    <a:pt x="72" y="14210"/>
                  </a:lnTo>
                  <a:cubicBezTo>
                    <a:pt x="72" y="14224"/>
                    <a:pt x="43" y="14296"/>
                    <a:pt x="58" y="14310"/>
                  </a:cubicBezTo>
                  <a:cubicBezTo>
                    <a:pt x="86" y="14325"/>
                    <a:pt x="43" y="14397"/>
                    <a:pt x="58" y="14425"/>
                  </a:cubicBezTo>
                  <a:cubicBezTo>
                    <a:pt x="72" y="14440"/>
                    <a:pt x="43" y="14540"/>
                    <a:pt x="43" y="14583"/>
                  </a:cubicBezTo>
                  <a:cubicBezTo>
                    <a:pt x="58" y="14612"/>
                    <a:pt x="72" y="14670"/>
                    <a:pt x="72" y="14684"/>
                  </a:cubicBezTo>
                  <a:lnTo>
                    <a:pt x="72" y="14713"/>
                  </a:lnTo>
                  <a:lnTo>
                    <a:pt x="72" y="14741"/>
                  </a:lnTo>
                  <a:cubicBezTo>
                    <a:pt x="58" y="14770"/>
                    <a:pt x="86" y="14799"/>
                    <a:pt x="130" y="14799"/>
                  </a:cubicBezTo>
                  <a:lnTo>
                    <a:pt x="187" y="14799"/>
                  </a:lnTo>
                  <a:cubicBezTo>
                    <a:pt x="216" y="14799"/>
                    <a:pt x="230" y="14828"/>
                    <a:pt x="230" y="14828"/>
                  </a:cubicBezTo>
                  <a:cubicBezTo>
                    <a:pt x="230" y="14842"/>
                    <a:pt x="158" y="14856"/>
                    <a:pt x="144" y="14856"/>
                  </a:cubicBezTo>
                  <a:cubicBezTo>
                    <a:pt x="115" y="14856"/>
                    <a:pt x="72" y="14871"/>
                    <a:pt x="43" y="14899"/>
                  </a:cubicBezTo>
                  <a:lnTo>
                    <a:pt x="58" y="14942"/>
                  </a:lnTo>
                  <a:cubicBezTo>
                    <a:pt x="58" y="14942"/>
                    <a:pt x="72" y="14957"/>
                    <a:pt x="86" y="14957"/>
                  </a:cubicBezTo>
                  <a:cubicBezTo>
                    <a:pt x="86" y="14957"/>
                    <a:pt x="144" y="15101"/>
                    <a:pt x="144" y="15101"/>
                  </a:cubicBezTo>
                  <a:lnTo>
                    <a:pt x="72" y="15158"/>
                  </a:lnTo>
                  <a:cubicBezTo>
                    <a:pt x="101" y="15230"/>
                    <a:pt x="130" y="15374"/>
                    <a:pt x="115" y="15417"/>
                  </a:cubicBezTo>
                  <a:cubicBezTo>
                    <a:pt x="101" y="15445"/>
                    <a:pt x="101" y="15503"/>
                    <a:pt x="101" y="15517"/>
                  </a:cubicBezTo>
                  <a:cubicBezTo>
                    <a:pt x="101" y="15532"/>
                    <a:pt x="144" y="15589"/>
                    <a:pt x="130" y="15618"/>
                  </a:cubicBezTo>
                  <a:cubicBezTo>
                    <a:pt x="115" y="15632"/>
                    <a:pt x="130" y="15690"/>
                    <a:pt x="130" y="15690"/>
                  </a:cubicBezTo>
                  <a:cubicBezTo>
                    <a:pt x="115" y="15704"/>
                    <a:pt x="86" y="15747"/>
                    <a:pt x="72" y="15805"/>
                  </a:cubicBezTo>
                  <a:lnTo>
                    <a:pt x="101" y="15819"/>
                  </a:lnTo>
                  <a:lnTo>
                    <a:pt x="201" y="15876"/>
                  </a:lnTo>
                  <a:cubicBezTo>
                    <a:pt x="158" y="15963"/>
                    <a:pt x="72" y="16135"/>
                    <a:pt x="72" y="16178"/>
                  </a:cubicBezTo>
                  <a:cubicBezTo>
                    <a:pt x="86" y="16221"/>
                    <a:pt x="173" y="16250"/>
                    <a:pt x="201" y="16264"/>
                  </a:cubicBezTo>
                  <a:cubicBezTo>
                    <a:pt x="216" y="16279"/>
                    <a:pt x="86" y="16350"/>
                    <a:pt x="86" y="16394"/>
                  </a:cubicBezTo>
                  <a:cubicBezTo>
                    <a:pt x="101" y="16422"/>
                    <a:pt x="115" y="16552"/>
                    <a:pt x="130" y="16595"/>
                  </a:cubicBezTo>
                  <a:cubicBezTo>
                    <a:pt x="130" y="16638"/>
                    <a:pt x="144" y="16667"/>
                    <a:pt x="130" y="16667"/>
                  </a:cubicBezTo>
                  <a:cubicBezTo>
                    <a:pt x="130" y="16681"/>
                    <a:pt x="43" y="16695"/>
                    <a:pt x="58" y="16710"/>
                  </a:cubicBezTo>
                  <a:cubicBezTo>
                    <a:pt x="86" y="16724"/>
                    <a:pt x="115" y="16782"/>
                    <a:pt x="115" y="16796"/>
                  </a:cubicBezTo>
                  <a:cubicBezTo>
                    <a:pt x="130" y="16810"/>
                    <a:pt x="101" y="16853"/>
                    <a:pt x="72" y="16882"/>
                  </a:cubicBezTo>
                  <a:lnTo>
                    <a:pt x="115" y="16925"/>
                  </a:lnTo>
                  <a:cubicBezTo>
                    <a:pt x="144" y="16940"/>
                    <a:pt x="101" y="16997"/>
                    <a:pt x="101" y="17040"/>
                  </a:cubicBezTo>
                  <a:lnTo>
                    <a:pt x="101" y="17069"/>
                  </a:lnTo>
                  <a:cubicBezTo>
                    <a:pt x="115" y="17098"/>
                    <a:pt x="130" y="17155"/>
                    <a:pt x="115" y="17169"/>
                  </a:cubicBezTo>
                  <a:cubicBezTo>
                    <a:pt x="101" y="17184"/>
                    <a:pt x="101" y="17198"/>
                    <a:pt x="115" y="17213"/>
                  </a:cubicBezTo>
                  <a:cubicBezTo>
                    <a:pt x="115" y="17213"/>
                    <a:pt x="130" y="17213"/>
                    <a:pt x="144" y="17198"/>
                  </a:cubicBezTo>
                  <a:lnTo>
                    <a:pt x="158" y="17198"/>
                  </a:lnTo>
                  <a:cubicBezTo>
                    <a:pt x="173" y="17198"/>
                    <a:pt x="187" y="17213"/>
                    <a:pt x="187" y="17213"/>
                  </a:cubicBezTo>
                  <a:cubicBezTo>
                    <a:pt x="173" y="17227"/>
                    <a:pt x="144" y="17256"/>
                    <a:pt x="144" y="17256"/>
                  </a:cubicBezTo>
                  <a:cubicBezTo>
                    <a:pt x="158" y="17284"/>
                    <a:pt x="201" y="17284"/>
                    <a:pt x="158" y="17313"/>
                  </a:cubicBezTo>
                  <a:cubicBezTo>
                    <a:pt x="144" y="17313"/>
                    <a:pt x="187" y="17342"/>
                    <a:pt x="173" y="17356"/>
                  </a:cubicBezTo>
                  <a:lnTo>
                    <a:pt x="173" y="17385"/>
                  </a:lnTo>
                  <a:cubicBezTo>
                    <a:pt x="158" y="17414"/>
                    <a:pt x="158" y="17485"/>
                    <a:pt x="144" y="17514"/>
                  </a:cubicBezTo>
                  <a:cubicBezTo>
                    <a:pt x="115" y="17529"/>
                    <a:pt x="115" y="17600"/>
                    <a:pt x="115" y="17615"/>
                  </a:cubicBezTo>
                  <a:cubicBezTo>
                    <a:pt x="130" y="17629"/>
                    <a:pt x="86" y="17687"/>
                    <a:pt x="86" y="17701"/>
                  </a:cubicBezTo>
                  <a:cubicBezTo>
                    <a:pt x="101" y="17730"/>
                    <a:pt x="115" y="17758"/>
                    <a:pt x="115" y="17773"/>
                  </a:cubicBezTo>
                  <a:lnTo>
                    <a:pt x="101" y="17802"/>
                  </a:lnTo>
                  <a:lnTo>
                    <a:pt x="72" y="17845"/>
                  </a:lnTo>
                  <a:cubicBezTo>
                    <a:pt x="130" y="17859"/>
                    <a:pt x="130" y="17873"/>
                    <a:pt x="101" y="17873"/>
                  </a:cubicBezTo>
                  <a:cubicBezTo>
                    <a:pt x="72" y="17873"/>
                    <a:pt x="86" y="17917"/>
                    <a:pt x="101" y="17931"/>
                  </a:cubicBezTo>
                  <a:cubicBezTo>
                    <a:pt x="115" y="17945"/>
                    <a:pt x="115" y="17974"/>
                    <a:pt x="86" y="18003"/>
                  </a:cubicBezTo>
                  <a:lnTo>
                    <a:pt x="130" y="18031"/>
                  </a:lnTo>
                  <a:lnTo>
                    <a:pt x="173" y="18046"/>
                  </a:lnTo>
                  <a:cubicBezTo>
                    <a:pt x="216" y="18075"/>
                    <a:pt x="158" y="18103"/>
                    <a:pt x="144" y="18118"/>
                  </a:cubicBezTo>
                  <a:cubicBezTo>
                    <a:pt x="115" y="18118"/>
                    <a:pt x="86" y="18175"/>
                    <a:pt x="86" y="18204"/>
                  </a:cubicBezTo>
                  <a:cubicBezTo>
                    <a:pt x="101" y="18233"/>
                    <a:pt x="173" y="18290"/>
                    <a:pt x="158" y="18304"/>
                  </a:cubicBezTo>
                  <a:cubicBezTo>
                    <a:pt x="144" y="18333"/>
                    <a:pt x="144" y="18376"/>
                    <a:pt x="158" y="18419"/>
                  </a:cubicBezTo>
                  <a:lnTo>
                    <a:pt x="115" y="18448"/>
                  </a:lnTo>
                  <a:lnTo>
                    <a:pt x="43" y="18491"/>
                  </a:lnTo>
                  <a:cubicBezTo>
                    <a:pt x="86" y="18534"/>
                    <a:pt x="86" y="18635"/>
                    <a:pt x="101" y="18664"/>
                  </a:cubicBezTo>
                  <a:cubicBezTo>
                    <a:pt x="130" y="18678"/>
                    <a:pt x="173" y="18750"/>
                    <a:pt x="158" y="18764"/>
                  </a:cubicBezTo>
                  <a:cubicBezTo>
                    <a:pt x="158" y="18779"/>
                    <a:pt x="115" y="18908"/>
                    <a:pt x="115" y="18951"/>
                  </a:cubicBezTo>
                  <a:cubicBezTo>
                    <a:pt x="115" y="19008"/>
                    <a:pt x="115" y="19052"/>
                    <a:pt x="130" y="19052"/>
                  </a:cubicBezTo>
                  <a:cubicBezTo>
                    <a:pt x="130" y="19052"/>
                    <a:pt x="187" y="19109"/>
                    <a:pt x="158" y="19109"/>
                  </a:cubicBezTo>
                  <a:cubicBezTo>
                    <a:pt x="130" y="19123"/>
                    <a:pt x="144" y="19166"/>
                    <a:pt x="201" y="19224"/>
                  </a:cubicBezTo>
                  <a:lnTo>
                    <a:pt x="187" y="19253"/>
                  </a:lnTo>
                  <a:lnTo>
                    <a:pt x="130" y="19353"/>
                  </a:lnTo>
                  <a:cubicBezTo>
                    <a:pt x="158" y="19439"/>
                    <a:pt x="130" y="19597"/>
                    <a:pt x="144" y="19626"/>
                  </a:cubicBezTo>
                  <a:cubicBezTo>
                    <a:pt x="144" y="19655"/>
                    <a:pt x="216" y="19684"/>
                    <a:pt x="244" y="19684"/>
                  </a:cubicBezTo>
                  <a:cubicBezTo>
                    <a:pt x="259" y="19698"/>
                    <a:pt x="201" y="19756"/>
                    <a:pt x="173" y="19770"/>
                  </a:cubicBezTo>
                  <a:cubicBezTo>
                    <a:pt x="158" y="19784"/>
                    <a:pt x="187" y="19856"/>
                    <a:pt x="201" y="19870"/>
                  </a:cubicBezTo>
                  <a:cubicBezTo>
                    <a:pt x="230" y="19885"/>
                    <a:pt x="230" y="19899"/>
                    <a:pt x="216" y="19914"/>
                  </a:cubicBezTo>
                  <a:lnTo>
                    <a:pt x="201" y="19928"/>
                  </a:lnTo>
                  <a:cubicBezTo>
                    <a:pt x="130" y="20000"/>
                    <a:pt x="130" y="20000"/>
                    <a:pt x="187" y="20057"/>
                  </a:cubicBezTo>
                  <a:cubicBezTo>
                    <a:pt x="216" y="20086"/>
                    <a:pt x="230" y="20129"/>
                    <a:pt x="259" y="20129"/>
                  </a:cubicBezTo>
                  <a:lnTo>
                    <a:pt x="302" y="20143"/>
                  </a:lnTo>
                  <a:cubicBezTo>
                    <a:pt x="302" y="20158"/>
                    <a:pt x="288" y="20187"/>
                    <a:pt x="273" y="20201"/>
                  </a:cubicBezTo>
                  <a:cubicBezTo>
                    <a:pt x="259" y="20201"/>
                    <a:pt x="259" y="20230"/>
                    <a:pt x="259" y="20230"/>
                  </a:cubicBezTo>
                  <a:cubicBezTo>
                    <a:pt x="273" y="20244"/>
                    <a:pt x="201" y="20258"/>
                    <a:pt x="187" y="20258"/>
                  </a:cubicBezTo>
                  <a:cubicBezTo>
                    <a:pt x="158" y="20258"/>
                    <a:pt x="144" y="20316"/>
                    <a:pt x="144" y="20330"/>
                  </a:cubicBezTo>
                  <a:cubicBezTo>
                    <a:pt x="144" y="20359"/>
                    <a:pt x="130" y="20431"/>
                    <a:pt x="144" y="20445"/>
                  </a:cubicBezTo>
                  <a:cubicBezTo>
                    <a:pt x="144" y="20460"/>
                    <a:pt x="130" y="20517"/>
                    <a:pt x="144" y="20546"/>
                  </a:cubicBezTo>
                  <a:cubicBezTo>
                    <a:pt x="173" y="20560"/>
                    <a:pt x="187" y="20618"/>
                    <a:pt x="187" y="20632"/>
                  </a:cubicBezTo>
                  <a:cubicBezTo>
                    <a:pt x="187" y="20646"/>
                    <a:pt x="158" y="20704"/>
                    <a:pt x="144" y="20718"/>
                  </a:cubicBezTo>
                  <a:cubicBezTo>
                    <a:pt x="130" y="20732"/>
                    <a:pt x="144" y="20776"/>
                    <a:pt x="173" y="20804"/>
                  </a:cubicBezTo>
                  <a:lnTo>
                    <a:pt x="144" y="20833"/>
                  </a:lnTo>
                  <a:cubicBezTo>
                    <a:pt x="115" y="20862"/>
                    <a:pt x="115" y="20905"/>
                    <a:pt x="144" y="20948"/>
                  </a:cubicBezTo>
                  <a:lnTo>
                    <a:pt x="173" y="20977"/>
                  </a:lnTo>
                  <a:cubicBezTo>
                    <a:pt x="173" y="21034"/>
                    <a:pt x="144" y="21106"/>
                    <a:pt x="115" y="21106"/>
                  </a:cubicBezTo>
                  <a:cubicBezTo>
                    <a:pt x="86" y="21120"/>
                    <a:pt x="144" y="21178"/>
                    <a:pt x="173" y="21207"/>
                  </a:cubicBezTo>
                  <a:cubicBezTo>
                    <a:pt x="187" y="21221"/>
                    <a:pt x="158" y="21278"/>
                    <a:pt x="130" y="21307"/>
                  </a:cubicBezTo>
                  <a:cubicBezTo>
                    <a:pt x="115" y="21336"/>
                    <a:pt x="144" y="21365"/>
                    <a:pt x="201" y="21379"/>
                  </a:cubicBezTo>
                  <a:lnTo>
                    <a:pt x="187" y="21422"/>
                  </a:lnTo>
                  <a:lnTo>
                    <a:pt x="158" y="21465"/>
                  </a:lnTo>
                  <a:cubicBezTo>
                    <a:pt x="173" y="21523"/>
                    <a:pt x="187" y="21580"/>
                    <a:pt x="187" y="21595"/>
                  </a:cubicBezTo>
                  <a:cubicBezTo>
                    <a:pt x="187" y="21609"/>
                    <a:pt x="115" y="21767"/>
                    <a:pt x="130" y="21839"/>
                  </a:cubicBezTo>
                  <a:cubicBezTo>
                    <a:pt x="130" y="21896"/>
                    <a:pt x="201" y="22040"/>
                    <a:pt x="158" y="22069"/>
                  </a:cubicBezTo>
                  <a:cubicBezTo>
                    <a:pt x="130" y="22097"/>
                    <a:pt x="144" y="22140"/>
                    <a:pt x="187" y="22155"/>
                  </a:cubicBezTo>
                  <a:lnTo>
                    <a:pt x="173" y="22169"/>
                  </a:lnTo>
                  <a:lnTo>
                    <a:pt x="144" y="22227"/>
                  </a:lnTo>
                  <a:cubicBezTo>
                    <a:pt x="158" y="22270"/>
                    <a:pt x="187" y="22370"/>
                    <a:pt x="173" y="22428"/>
                  </a:cubicBezTo>
                  <a:lnTo>
                    <a:pt x="144" y="22471"/>
                  </a:lnTo>
                  <a:lnTo>
                    <a:pt x="72" y="22514"/>
                  </a:lnTo>
                  <a:cubicBezTo>
                    <a:pt x="115" y="22557"/>
                    <a:pt x="130" y="22672"/>
                    <a:pt x="144" y="22701"/>
                  </a:cubicBezTo>
                  <a:cubicBezTo>
                    <a:pt x="144" y="22730"/>
                    <a:pt x="173" y="22830"/>
                    <a:pt x="144" y="22830"/>
                  </a:cubicBezTo>
                  <a:cubicBezTo>
                    <a:pt x="115" y="22844"/>
                    <a:pt x="144" y="22888"/>
                    <a:pt x="144" y="22902"/>
                  </a:cubicBezTo>
                  <a:cubicBezTo>
                    <a:pt x="144" y="22916"/>
                    <a:pt x="130" y="23017"/>
                    <a:pt x="115" y="23060"/>
                  </a:cubicBezTo>
                  <a:cubicBezTo>
                    <a:pt x="115" y="23103"/>
                    <a:pt x="115" y="23146"/>
                    <a:pt x="115" y="23175"/>
                  </a:cubicBezTo>
                  <a:cubicBezTo>
                    <a:pt x="115" y="23189"/>
                    <a:pt x="86" y="23232"/>
                    <a:pt x="101" y="23247"/>
                  </a:cubicBezTo>
                  <a:cubicBezTo>
                    <a:pt x="101" y="23261"/>
                    <a:pt x="173" y="23347"/>
                    <a:pt x="158" y="23376"/>
                  </a:cubicBezTo>
                  <a:cubicBezTo>
                    <a:pt x="158" y="23419"/>
                    <a:pt x="158" y="23520"/>
                    <a:pt x="158" y="23563"/>
                  </a:cubicBezTo>
                  <a:cubicBezTo>
                    <a:pt x="144" y="23592"/>
                    <a:pt x="130" y="23678"/>
                    <a:pt x="130" y="23692"/>
                  </a:cubicBezTo>
                  <a:cubicBezTo>
                    <a:pt x="144" y="23721"/>
                    <a:pt x="115" y="23807"/>
                    <a:pt x="130" y="23836"/>
                  </a:cubicBezTo>
                  <a:cubicBezTo>
                    <a:pt x="144" y="23879"/>
                    <a:pt x="144" y="23936"/>
                    <a:pt x="144" y="23951"/>
                  </a:cubicBezTo>
                  <a:cubicBezTo>
                    <a:pt x="144" y="23979"/>
                    <a:pt x="58" y="24051"/>
                    <a:pt x="101" y="24051"/>
                  </a:cubicBezTo>
                  <a:cubicBezTo>
                    <a:pt x="144" y="24051"/>
                    <a:pt x="144" y="24066"/>
                    <a:pt x="130" y="24066"/>
                  </a:cubicBezTo>
                  <a:cubicBezTo>
                    <a:pt x="115" y="24066"/>
                    <a:pt x="158" y="24166"/>
                    <a:pt x="144" y="24209"/>
                  </a:cubicBezTo>
                  <a:cubicBezTo>
                    <a:pt x="144" y="24238"/>
                    <a:pt x="144" y="24296"/>
                    <a:pt x="158" y="24310"/>
                  </a:cubicBezTo>
                  <a:cubicBezTo>
                    <a:pt x="173" y="24339"/>
                    <a:pt x="144" y="24396"/>
                    <a:pt x="144" y="24411"/>
                  </a:cubicBezTo>
                  <a:cubicBezTo>
                    <a:pt x="144" y="24425"/>
                    <a:pt x="173" y="24482"/>
                    <a:pt x="201" y="24540"/>
                  </a:cubicBezTo>
                  <a:lnTo>
                    <a:pt x="187" y="24583"/>
                  </a:lnTo>
                  <a:lnTo>
                    <a:pt x="158" y="24640"/>
                  </a:lnTo>
                  <a:cubicBezTo>
                    <a:pt x="173" y="24698"/>
                    <a:pt x="187" y="24784"/>
                    <a:pt x="187" y="24827"/>
                  </a:cubicBezTo>
                  <a:lnTo>
                    <a:pt x="201" y="24856"/>
                  </a:lnTo>
                  <a:lnTo>
                    <a:pt x="244" y="24899"/>
                  </a:lnTo>
                  <a:cubicBezTo>
                    <a:pt x="216" y="24928"/>
                    <a:pt x="201" y="24985"/>
                    <a:pt x="230" y="25028"/>
                  </a:cubicBezTo>
                  <a:lnTo>
                    <a:pt x="230" y="25071"/>
                  </a:lnTo>
                  <a:lnTo>
                    <a:pt x="244" y="25100"/>
                  </a:lnTo>
                  <a:cubicBezTo>
                    <a:pt x="244" y="25143"/>
                    <a:pt x="230" y="25215"/>
                    <a:pt x="216" y="25244"/>
                  </a:cubicBezTo>
                  <a:lnTo>
                    <a:pt x="230" y="25287"/>
                  </a:lnTo>
                  <a:lnTo>
                    <a:pt x="244" y="25316"/>
                  </a:lnTo>
                  <a:cubicBezTo>
                    <a:pt x="230" y="25359"/>
                    <a:pt x="259" y="25431"/>
                    <a:pt x="302" y="25459"/>
                  </a:cubicBezTo>
                  <a:lnTo>
                    <a:pt x="244" y="25502"/>
                  </a:lnTo>
                  <a:cubicBezTo>
                    <a:pt x="259" y="25531"/>
                    <a:pt x="201" y="25646"/>
                    <a:pt x="244" y="25675"/>
                  </a:cubicBezTo>
                  <a:cubicBezTo>
                    <a:pt x="273" y="25704"/>
                    <a:pt x="302" y="25747"/>
                    <a:pt x="288" y="25761"/>
                  </a:cubicBezTo>
                  <a:cubicBezTo>
                    <a:pt x="273" y="25761"/>
                    <a:pt x="302" y="25833"/>
                    <a:pt x="316" y="25862"/>
                  </a:cubicBezTo>
                  <a:cubicBezTo>
                    <a:pt x="316" y="25890"/>
                    <a:pt x="331" y="25948"/>
                    <a:pt x="345" y="26005"/>
                  </a:cubicBezTo>
                  <a:lnTo>
                    <a:pt x="331" y="26048"/>
                  </a:lnTo>
                  <a:lnTo>
                    <a:pt x="316" y="26077"/>
                  </a:lnTo>
                  <a:cubicBezTo>
                    <a:pt x="331" y="26120"/>
                    <a:pt x="388" y="26192"/>
                    <a:pt x="374" y="26206"/>
                  </a:cubicBezTo>
                  <a:cubicBezTo>
                    <a:pt x="359" y="26221"/>
                    <a:pt x="417" y="26350"/>
                    <a:pt x="417" y="26393"/>
                  </a:cubicBezTo>
                  <a:cubicBezTo>
                    <a:pt x="417" y="26451"/>
                    <a:pt x="431" y="26537"/>
                    <a:pt x="446" y="26551"/>
                  </a:cubicBezTo>
                  <a:cubicBezTo>
                    <a:pt x="446" y="26566"/>
                    <a:pt x="417" y="26652"/>
                    <a:pt x="431" y="26666"/>
                  </a:cubicBezTo>
                  <a:cubicBezTo>
                    <a:pt x="446" y="26681"/>
                    <a:pt x="446" y="26738"/>
                    <a:pt x="446" y="26781"/>
                  </a:cubicBezTo>
                  <a:lnTo>
                    <a:pt x="489" y="26824"/>
                  </a:lnTo>
                  <a:lnTo>
                    <a:pt x="503" y="26824"/>
                  </a:lnTo>
                  <a:cubicBezTo>
                    <a:pt x="489" y="26839"/>
                    <a:pt x="517" y="26896"/>
                    <a:pt x="561" y="26925"/>
                  </a:cubicBezTo>
                  <a:lnTo>
                    <a:pt x="532" y="26939"/>
                  </a:lnTo>
                  <a:cubicBezTo>
                    <a:pt x="460" y="26968"/>
                    <a:pt x="604" y="26997"/>
                    <a:pt x="517" y="27025"/>
                  </a:cubicBezTo>
                  <a:cubicBezTo>
                    <a:pt x="517" y="27025"/>
                    <a:pt x="546" y="27083"/>
                    <a:pt x="532" y="27083"/>
                  </a:cubicBezTo>
                  <a:lnTo>
                    <a:pt x="460" y="27126"/>
                  </a:lnTo>
                  <a:cubicBezTo>
                    <a:pt x="503" y="27140"/>
                    <a:pt x="561" y="27198"/>
                    <a:pt x="589" y="27241"/>
                  </a:cubicBezTo>
                  <a:lnTo>
                    <a:pt x="589" y="27270"/>
                  </a:lnTo>
                  <a:lnTo>
                    <a:pt x="589" y="27356"/>
                  </a:lnTo>
                  <a:cubicBezTo>
                    <a:pt x="589" y="27428"/>
                    <a:pt x="618" y="27528"/>
                    <a:pt x="632" y="27571"/>
                  </a:cubicBezTo>
                  <a:lnTo>
                    <a:pt x="632" y="27600"/>
                  </a:lnTo>
                  <a:lnTo>
                    <a:pt x="647" y="27643"/>
                  </a:lnTo>
                  <a:cubicBezTo>
                    <a:pt x="661" y="27686"/>
                    <a:pt x="690" y="27902"/>
                    <a:pt x="719" y="27974"/>
                  </a:cubicBezTo>
                  <a:cubicBezTo>
                    <a:pt x="762" y="28045"/>
                    <a:pt x="776" y="28132"/>
                    <a:pt x="762" y="28175"/>
                  </a:cubicBezTo>
                  <a:lnTo>
                    <a:pt x="790" y="28203"/>
                  </a:lnTo>
                  <a:lnTo>
                    <a:pt x="805" y="28218"/>
                  </a:lnTo>
                  <a:cubicBezTo>
                    <a:pt x="834" y="28247"/>
                    <a:pt x="848" y="28304"/>
                    <a:pt x="848" y="28318"/>
                  </a:cubicBezTo>
                  <a:cubicBezTo>
                    <a:pt x="848" y="28333"/>
                    <a:pt x="891" y="28376"/>
                    <a:pt x="905" y="28390"/>
                  </a:cubicBezTo>
                  <a:cubicBezTo>
                    <a:pt x="920" y="28405"/>
                    <a:pt x="934" y="28419"/>
                    <a:pt x="934" y="28433"/>
                  </a:cubicBezTo>
                  <a:cubicBezTo>
                    <a:pt x="934" y="28433"/>
                    <a:pt x="920" y="28448"/>
                    <a:pt x="905" y="28476"/>
                  </a:cubicBezTo>
                  <a:lnTo>
                    <a:pt x="948" y="28462"/>
                  </a:lnTo>
                  <a:lnTo>
                    <a:pt x="1063" y="28419"/>
                  </a:lnTo>
                  <a:cubicBezTo>
                    <a:pt x="1178" y="28361"/>
                    <a:pt x="1293" y="28333"/>
                    <a:pt x="1308" y="28333"/>
                  </a:cubicBezTo>
                  <a:cubicBezTo>
                    <a:pt x="1308" y="28333"/>
                    <a:pt x="1351" y="28376"/>
                    <a:pt x="1394" y="28419"/>
                  </a:cubicBezTo>
                  <a:lnTo>
                    <a:pt x="1523" y="28361"/>
                  </a:lnTo>
                  <a:lnTo>
                    <a:pt x="1566" y="28347"/>
                  </a:lnTo>
                  <a:cubicBezTo>
                    <a:pt x="1624" y="28361"/>
                    <a:pt x="1696" y="28376"/>
                    <a:pt x="1739" y="28376"/>
                  </a:cubicBezTo>
                  <a:lnTo>
                    <a:pt x="1767" y="28347"/>
                  </a:lnTo>
                  <a:lnTo>
                    <a:pt x="1796" y="28333"/>
                  </a:lnTo>
                  <a:cubicBezTo>
                    <a:pt x="1839" y="28333"/>
                    <a:pt x="1911" y="28333"/>
                    <a:pt x="1969" y="28318"/>
                  </a:cubicBezTo>
                  <a:lnTo>
                    <a:pt x="1997" y="28318"/>
                  </a:lnTo>
                  <a:lnTo>
                    <a:pt x="2083" y="28333"/>
                  </a:lnTo>
                  <a:cubicBezTo>
                    <a:pt x="2083" y="28319"/>
                    <a:pt x="2089" y="28314"/>
                    <a:pt x="2098" y="28314"/>
                  </a:cubicBezTo>
                  <a:cubicBezTo>
                    <a:pt x="2117" y="28314"/>
                    <a:pt x="2150" y="28337"/>
                    <a:pt x="2170" y="28347"/>
                  </a:cubicBezTo>
                  <a:cubicBezTo>
                    <a:pt x="2213" y="28361"/>
                    <a:pt x="2299" y="28390"/>
                    <a:pt x="2356" y="28433"/>
                  </a:cubicBezTo>
                  <a:lnTo>
                    <a:pt x="2400" y="28376"/>
                  </a:lnTo>
                  <a:cubicBezTo>
                    <a:pt x="2434" y="28341"/>
                    <a:pt x="2464" y="28322"/>
                    <a:pt x="2501" y="28322"/>
                  </a:cubicBezTo>
                  <a:cubicBezTo>
                    <a:pt x="2525" y="28322"/>
                    <a:pt x="2552" y="28330"/>
                    <a:pt x="2586" y="28347"/>
                  </a:cubicBezTo>
                  <a:lnTo>
                    <a:pt x="2615" y="28361"/>
                  </a:lnTo>
                  <a:cubicBezTo>
                    <a:pt x="2687" y="28361"/>
                    <a:pt x="2787" y="28333"/>
                    <a:pt x="2802" y="28318"/>
                  </a:cubicBezTo>
                  <a:cubicBezTo>
                    <a:pt x="2822" y="28308"/>
                    <a:pt x="2842" y="28298"/>
                    <a:pt x="2853" y="28298"/>
                  </a:cubicBezTo>
                  <a:cubicBezTo>
                    <a:pt x="2857" y="28298"/>
                    <a:pt x="2859" y="28300"/>
                    <a:pt x="2859" y="28304"/>
                  </a:cubicBezTo>
                  <a:cubicBezTo>
                    <a:pt x="2859" y="28304"/>
                    <a:pt x="2902" y="28304"/>
                    <a:pt x="2902" y="28318"/>
                  </a:cubicBezTo>
                  <a:cubicBezTo>
                    <a:pt x="2902" y="28333"/>
                    <a:pt x="2960" y="28333"/>
                    <a:pt x="2974" y="28333"/>
                  </a:cubicBezTo>
                  <a:cubicBezTo>
                    <a:pt x="2989" y="28347"/>
                    <a:pt x="3060" y="28405"/>
                    <a:pt x="3089" y="28419"/>
                  </a:cubicBezTo>
                  <a:cubicBezTo>
                    <a:pt x="3104" y="28426"/>
                    <a:pt x="3121" y="28430"/>
                    <a:pt x="3138" y="28430"/>
                  </a:cubicBezTo>
                  <a:cubicBezTo>
                    <a:pt x="3154" y="28430"/>
                    <a:pt x="3168" y="28426"/>
                    <a:pt x="3175" y="28419"/>
                  </a:cubicBezTo>
                  <a:cubicBezTo>
                    <a:pt x="3190" y="28376"/>
                    <a:pt x="3218" y="28361"/>
                    <a:pt x="3276" y="28347"/>
                  </a:cubicBezTo>
                  <a:lnTo>
                    <a:pt x="3333" y="28333"/>
                  </a:lnTo>
                  <a:cubicBezTo>
                    <a:pt x="3391" y="28347"/>
                    <a:pt x="3434" y="28390"/>
                    <a:pt x="3434" y="28405"/>
                  </a:cubicBezTo>
                  <a:cubicBezTo>
                    <a:pt x="3420" y="28419"/>
                    <a:pt x="3535" y="28448"/>
                    <a:pt x="3535" y="28462"/>
                  </a:cubicBezTo>
                  <a:cubicBezTo>
                    <a:pt x="3535" y="28462"/>
                    <a:pt x="3506" y="28491"/>
                    <a:pt x="3491" y="28505"/>
                  </a:cubicBezTo>
                  <a:cubicBezTo>
                    <a:pt x="3477" y="28505"/>
                    <a:pt x="3506" y="28577"/>
                    <a:pt x="3520" y="28606"/>
                  </a:cubicBezTo>
                  <a:cubicBezTo>
                    <a:pt x="3529" y="28610"/>
                    <a:pt x="3537" y="28612"/>
                    <a:pt x="3545" y="28612"/>
                  </a:cubicBezTo>
                  <a:cubicBezTo>
                    <a:pt x="3563" y="28612"/>
                    <a:pt x="3578" y="28602"/>
                    <a:pt x="3578" y="28591"/>
                  </a:cubicBezTo>
                  <a:cubicBezTo>
                    <a:pt x="3564" y="28578"/>
                    <a:pt x="3539" y="28504"/>
                    <a:pt x="3558" y="28504"/>
                  </a:cubicBezTo>
                  <a:cubicBezTo>
                    <a:pt x="3559" y="28504"/>
                    <a:pt x="3561" y="28504"/>
                    <a:pt x="3563" y="28505"/>
                  </a:cubicBezTo>
                  <a:cubicBezTo>
                    <a:pt x="3606" y="28505"/>
                    <a:pt x="3621" y="28491"/>
                    <a:pt x="3621" y="28491"/>
                  </a:cubicBezTo>
                  <a:cubicBezTo>
                    <a:pt x="3621" y="28476"/>
                    <a:pt x="3578" y="28433"/>
                    <a:pt x="3592" y="28419"/>
                  </a:cubicBezTo>
                  <a:cubicBezTo>
                    <a:pt x="3606" y="28405"/>
                    <a:pt x="3664" y="28376"/>
                    <a:pt x="3678" y="28361"/>
                  </a:cubicBezTo>
                  <a:cubicBezTo>
                    <a:pt x="3693" y="28361"/>
                    <a:pt x="3707" y="28405"/>
                    <a:pt x="3693" y="28419"/>
                  </a:cubicBezTo>
                  <a:cubicBezTo>
                    <a:pt x="3693" y="28448"/>
                    <a:pt x="3693" y="28491"/>
                    <a:pt x="3693" y="28505"/>
                  </a:cubicBezTo>
                  <a:cubicBezTo>
                    <a:pt x="3707" y="28520"/>
                    <a:pt x="3693" y="28577"/>
                    <a:pt x="3664" y="28591"/>
                  </a:cubicBezTo>
                  <a:lnTo>
                    <a:pt x="3721" y="28591"/>
                  </a:lnTo>
                  <a:lnTo>
                    <a:pt x="3764" y="28577"/>
                  </a:lnTo>
                  <a:lnTo>
                    <a:pt x="3793" y="28563"/>
                  </a:lnTo>
                  <a:cubicBezTo>
                    <a:pt x="3822" y="28563"/>
                    <a:pt x="3865" y="28634"/>
                    <a:pt x="3894" y="28649"/>
                  </a:cubicBezTo>
                  <a:cubicBezTo>
                    <a:pt x="3902" y="28653"/>
                    <a:pt x="3915" y="28655"/>
                    <a:pt x="3931" y="28655"/>
                  </a:cubicBezTo>
                  <a:cubicBezTo>
                    <a:pt x="3967" y="28655"/>
                    <a:pt x="4013" y="28645"/>
                    <a:pt x="4023" y="28634"/>
                  </a:cubicBezTo>
                  <a:cubicBezTo>
                    <a:pt x="4037" y="28627"/>
                    <a:pt x="4059" y="28624"/>
                    <a:pt x="4082" y="28624"/>
                  </a:cubicBezTo>
                  <a:cubicBezTo>
                    <a:pt x="4106" y="28624"/>
                    <a:pt x="4131" y="28627"/>
                    <a:pt x="4152" y="28634"/>
                  </a:cubicBezTo>
                  <a:lnTo>
                    <a:pt x="4195" y="28649"/>
                  </a:lnTo>
                  <a:lnTo>
                    <a:pt x="4282" y="28678"/>
                  </a:lnTo>
                  <a:cubicBezTo>
                    <a:pt x="4304" y="28640"/>
                    <a:pt x="4323" y="28622"/>
                    <a:pt x="4334" y="28622"/>
                  </a:cubicBezTo>
                  <a:cubicBezTo>
                    <a:pt x="4343" y="28622"/>
                    <a:pt x="4346" y="28636"/>
                    <a:pt x="4339" y="28663"/>
                  </a:cubicBezTo>
                  <a:lnTo>
                    <a:pt x="4325" y="28678"/>
                  </a:lnTo>
                  <a:lnTo>
                    <a:pt x="4282" y="28678"/>
                  </a:lnTo>
                  <a:cubicBezTo>
                    <a:pt x="4267" y="28706"/>
                    <a:pt x="4296" y="28735"/>
                    <a:pt x="4325" y="28735"/>
                  </a:cubicBezTo>
                  <a:lnTo>
                    <a:pt x="4353" y="28721"/>
                  </a:lnTo>
                  <a:cubicBezTo>
                    <a:pt x="4353" y="28716"/>
                    <a:pt x="4356" y="28715"/>
                    <a:pt x="4360" y="28715"/>
                  </a:cubicBezTo>
                  <a:cubicBezTo>
                    <a:pt x="4369" y="28715"/>
                    <a:pt x="4386" y="28725"/>
                    <a:pt x="4397" y="28735"/>
                  </a:cubicBezTo>
                  <a:cubicBezTo>
                    <a:pt x="4411" y="28739"/>
                    <a:pt x="4424" y="28740"/>
                    <a:pt x="4434" y="28740"/>
                  </a:cubicBezTo>
                  <a:cubicBezTo>
                    <a:pt x="4467" y="28740"/>
                    <a:pt x="4483" y="28724"/>
                    <a:pt x="4483" y="28692"/>
                  </a:cubicBezTo>
                  <a:lnTo>
                    <a:pt x="4483" y="28678"/>
                  </a:lnTo>
                  <a:cubicBezTo>
                    <a:pt x="4497" y="28663"/>
                    <a:pt x="4540" y="28663"/>
                    <a:pt x="4555" y="28663"/>
                  </a:cubicBezTo>
                  <a:cubicBezTo>
                    <a:pt x="4555" y="28678"/>
                    <a:pt x="4598" y="28692"/>
                    <a:pt x="4655" y="28706"/>
                  </a:cubicBezTo>
                  <a:lnTo>
                    <a:pt x="4684" y="28692"/>
                  </a:lnTo>
                  <a:cubicBezTo>
                    <a:pt x="4785" y="28663"/>
                    <a:pt x="4842" y="28620"/>
                    <a:pt x="4828" y="28591"/>
                  </a:cubicBezTo>
                  <a:cubicBezTo>
                    <a:pt x="4799" y="28577"/>
                    <a:pt x="4871" y="28548"/>
                    <a:pt x="4885" y="28548"/>
                  </a:cubicBezTo>
                  <a:cubicBezTo>
                    <a:pt x="4889" y="28546"/>
                    <a:pt x="4894" y="28545"/>
                    <a:pt x="4899" y="28545"/>
                  </a:cubicBezTo>
                  <a:cubicBezTo>
                    <a:pt x="4933" y="28545"/>
                    <a:pt x="4990" y="28579"/>
                    <a:pt x="5014" y="28591"/>
                  </a:cubicBezTo>
                  <a:cubicBezTo>
                    <a:pt x="5017" y="28596"/>
                    <a:pt x="5019" y="28598"/>
                    <a:pt x="5022" y="28598"/>
                  </a:cubicBezTo>
                  <a:cubicBezTo>
                    <a:pt x="5037" y="28598"/>
                    <a:pt x="5057" y="28546"/>
                    <a:pt x="5057" y="28534"/>
                  </a:cubicBezTo>
                  <a:cubicBezTo>
                    <a:pt x="5065" y="28527"/>
                    <a:pt x="5083" y="28523"/>
                    <a:pt x="5102" y="28523"/>
                  </a:cubicBezTo>
                  <a:cubicBezTo>
                    <a:pt x="5122" y="28523"/>
                    <a:pt x="5144" y="28527"/>
                    <a:pt x="5158" y="28534"/>
                  </a:cubicBezTo>
                  <a:cubicBezTo>
                    <a:pt x="5172" y="28534"/>
                    <a:pt x="5201" y="28548"/>
                    <a:pt x="5201" y="28563"/>
                  </a:cubicBezTo>
                  <a:lnTo>
                    <a:pt x="5187" y="28563"/>
                  </a:lnTo>
                  <a:lnTo>
                    <a:pt x="5158" y="28591"/>
                  </a:lnTo>
                  <a:cubicBezTo>
                    <a:pt x="5129" y="28620"/>
                    <a:pt x="5144" y="28649"/>
                    <a:pt x="5144" y="28663"/>
                  </a:cubicBezTo>
                  <a:cubicBezTo>
                    <a:pt x="5158" y="28663"/>
                    <a:pt x="5230" y="28649"/>
                    <a:pt x="5302" y="28634"/>
                  </a:cubicBezTo>
                  <a:cubicBezTo>
                    <a:pt x="5359" y="28620"/>
                    <a:pt x="5402" y="28577"/>
                    <a:pt x="5388" y="28548"/>
                  </a:cubicBezTo>
                  <a:lnTo>
                    <a:pt x="5417" y="28534"/>
                  </a:lnTo>
                  <a:lnTo>
                    <a:pt x="5488" y="28520"/>
                  </a:lnTo>
                  <a:cubicBezTo>
                    <a:pt x="5520" y="28541"/>
                    <a:pt x="5567" y="28554"/>
                    <a:pt x="5590" y="28554"/>
                  </a:cubicBezTo>
                  <a:cubicBezTo>
                    <a:pt x="5598" y="28554"/>
                    <a:pt x="5603" y="28552"/>
                    <a:pt x="5603" y="28548"/>
                  </a:cubicBezTo>
                  <a:cubicBezTo>
                    <a:pt x="5618" y="28534"/>
                    <a:pt x="5589" y="28491"/>
                    <a:pt x="5560" y="28462"/>
                  </a:cubicBezTo>
                  <a:lnTo>
                    <a:pt x="5632" y="28433"/>
                  </a:lnTo>
                  <a:cubicBezTo>
                    <a:pt x="5632" y="28419"/>
                    <a:pt x="5603" y="28419"/>
                    <a:pt x="5575" y="28419"/>
                  </a:cubicBezTo>
                  <a:lnTo>
                    <a:pt x="5560" y="28405"/>
                  </a:lnTo>
                  <a:lnTo>
                    <a:pt x="5517" y="28390"/>
                  </a:lnTo>
                  <a:cubicBezTo>
                    <a:pt x="5488" y="28376"/>
                    <a:pt x="5488" y="28318"/>
                    <a:pt x="5503" y="28304"/>
                  </a:cubicBezTo>
                  <a:cubicBezTo>
                    <a:pt x="5505" y="28301"/>
                    <a:pt x="5510" y="28300"/>
                    <a:pt x="5517" y="28300"/>
                  </a:cubicBezTo>
                  <a:cubicBezTo>
                    <a:pt x="5547" y="28300"/>
                    <a:pt x="5616" y="28326"/>
                    <a:pt x="5675" y="28361"/>
                  </a:cubicBezTo>
                  <a:lnTo>
                    <a:pt x="5733" y="28361"/>
                  </a:lnTo>
                  <a:cubicBezTo>
                    <a:pt x="5790" y="28361"/>
                    <a:pt x="5848" y="28333"/>
                    <a:pt x="5905" y="28318"/>
                  </a:cubicBezTo>
                  <a:lnTo>
                    <a:pt x="5920" y="28318"/>
                  </a:lnTo>
                  <a:cubicBezTo>
                    <a:pt x="5934" y="28333"/>
                    <a:pt x="5862" y="28390"/>
                    <a:pt x="5833" y="28405"/>
                  </a:cubicBezTo>
                  <a:cubicBezTo>
                    <a:pt x="5805" y="28433"/>
                    <a:pt x="5819" y="28476"/>
                    <a:pt x="5833" y="28491"/>
                  </a:cubicBezTo>
                  <a:cubicBezTo>
                    <a:pt x="5848" y="28505"/>
                    <a:pt x="5833" y="28563"/>
                    <a:pt x="5819" y="28577"/>
                  </a:cubicBezTo>
                  <a:cubicBezTo>
                    <a:pt x="5799" y="28587"/>
                    <a:pt x="5807" y="28597"/>
                    <a:pt x="5834" y="28597"/>
                  </a:cubicBezTo>
                  <a:cubicBezTo>
                    <a:pt x="5845" y="28597"/>
                    <a:pt x="5860" y="28596"/>
                    <a:pt x="5876" y="28591"/>
                  </a:cubicBezTo>
                  <a:lnTo>
                    <a:pt x="5920" y="28591"/>
                  </a:lnTo>
                  <a:lnTo>
                    <a:pt x="5977" y="28577"/>
                  </a:lnTo>
                  <a:cubicBezTo>
                    <a:pt x="5977" y="28548"/>
                    <a:pt x="5991" y="28505"/>
                    <a:pt x="6006" y="28476"/>
                  </a:cubicBezTo>
                  <a:lnTo>
                    <a:pt x="6020" y="28476"/>
                  </a:lnTo>
                  <a:lnTo>
                    <a:pt x="6121" y="28462"/>
                  </a:lnTo>
                  <a:cubicBezTo>
                    <a:pt x="6078" y="28448"/>
                    <a:pt x="6078" y="28419"/>
                    <a:pt x="6135" y="28405"/>
                  </a:cubicBezTo>
                  <a:lnTo>
                    <a:pt x="6121" y="28390"/>
                  </a:lnTo>
                  <a:cubicBezTo>
                    <a:pt x="6121" y="28347"/>
                    <a:pt x="6178" y="28361"/>
                    <a:pt x="6207" y="28347"/>
                  </a:cubicBezTo>
                  <a:lnTo>
                    <a:pt x="6221" y="28333"/>
                  </a:lnTo>
                  <a:cubicBezTo>
                    <a:pt x="6221" y="28318"/>
                    <a:pt x="6236" y="28232"/>
                    <a:pt x="6279" y="28232"/>
                  </a:cubicBezTo>
                  <a:cubicBezTo>
                    <a:pt x="6307" y="28232"/>
                    <a:pt x="6394" y="28247"/>
                    <a:pt x="6422" y="28261"/>
                  </a:cubicBezTo>
                  <a:cubicBezTo>
                    <a:pt x="6437" y="28261"/>
                    <a:pt x="6379" y="28333"/>
                    <a:pt x="6379" y="28347"/>
                  </a:cubicBezTo>
                  <a:cubicBezTo>
                    <a:pt x="6365" y="28376"/>
                    <a:pt x="6379" y="28491"/>
                    <a:pt x="6351" y="28520"/>
                  </a:cubicBezTo>
                  <a:cubicBezTo>
                    <a:pt x="6336" y="28563"/>
                    <a:pt x="6264" y="28692"/>
                    <a:pt x="6279" y="28721"/>
                  </a:cubicBezTo>
                  <a:cubicBezTo>
                    <a:pt x="6293" y="28764"/>
                    <a:pt x="6322" y="28864"/>
                    <a:pt x="6307" y="28879"/>
                  </a:cubicBezTo>
                  <a:cubicBezTo>
                    <a:pt x="6293" y="28907"/>
                    <a:pt x="6264" y="28936"/>
                    <a:pt x="6264" y="28965"/>
                  </a:cubicBezTo>
                  <a:lnTo>
                    <a:pt x="6279" y="28965"/>
                  </a:lnTo>
                  <a:cubicBezTo>
                    <a:pt x="6336" y="28979"/>
                    <a:pt x="6264" y="29008"/>
                    <a:pt x="6279" y="29022"/>
                  </a:cubicBezTo>
                  <a:lnTo>
                    <a:pt x="6293" y="29051"/>
                  </a:lnTo>
                  <a:cubicBezTo>
                    <a:pt x="6297" y="29055"/>
                    <a:pt x="6306" y="29057"/>
                    <a:pt x="6318" y="29057"/>
                  </a:cubicBezTo>
                  <a:cubicBezTo>
                    <a:pt x="6346" y="29057"/>
                    <a:pt x="6388" y="29047"/>
                    <a:pt x="6408" y="29037"/>
                  </a:cubicBezTo>
                  <a:cubicBezTo>
                    <a:pt x="6418" y="29027"/>
                    <a:pt x="6476" y="29010"/>
                    <a:pt x="6520" y="29010"/>
                  </a:cubicBezTo>
                  <a:cubicBezTo>
                    <a:pt x="6540" y="29010"/>
                    <a:pt x="6557" y="29013"/>
                    <a:pt x="6566" y="29022"/>
                  </a:cubicBezTo>
                  <a:cubicBezTo>
                    <a:pt x="6570" y="29027"/>
                    <a:pt x="6592" y="29028"/>
                    <a:pt x="6622" y="29028"/>
                  </a:cubicBezTo>
                  <a:cubicBezTo>
                    <a:pt x="6694" y="29028"/>
                    <a:pt x="6817" y="29018"/>
                    <a:pt x="6868" y="29008"/>
                  </a:cubicBezTo>
                  <a:cubicBezTo>
                    <a:pt x="6911" y="28994"/>
                    <a:pt x="6968" y="28994"/>
                    <a:pt x="7011" y="28994"/>
                  </a:cubicBezTo>
                  <a:cubicBezTo>
                    <a:pt x="7011" y="28994"/>
                    <a:pt x="7026" y="28994"/>
                    <a:pt x="7026" y="29008"/>
                  </a:cubicBezTo>
                  <a:cubicBezTo>
                    <a:pt x="7026" y="29008"/>
                    <a:pt x="7040" y="28994"/>
                    <a:pt x="7055" y="28994"/>
                  </a:cubicBezTo>
                  <a:cubicBezTo>
                    <a:pt x="7069" y="28994"/>
                    <a:pt x="7069" y="28994"/>
                    <a:pt x="7069" y="29008"/>
                  </a:cubicBezTo>
                  <a:cubicBezTo>
                    <a:pt x="7069" y="29022"/>
                    <a:pt x="7083" y="29080"/>
                    <a:pt x="7112" y="29109"/>
                  </a:cubicBezTo>
                  <a:lnTo>
                    <a:pt x="7169" y="29123"/>
                  </a:lnTo>
                  <a:lnTo>
                    <a:pt x="7213" y="29123"/>
                  </a:lnTo>
                  <a:cubicBezTo>
                    <a:pt x="7270" y="29123"/>
                    <a:pt x="7284" y="29166"/>
                    <a:pt x="7256" y="29195"/>
                  </a:cubicBezTo>
                  <a:lnTo>
                    <a:pt x="7256" y="29224"/>
                  </a:lnTo>
                  <a:lnTo>
                    <a:pt x="7256" y="29267"/>
                  </a:lnTo>
                  <a:cubicBezTo>
                    <a:pt x="7279" y="29282"/>
                    <a:pt x="7303" y="29294"/>
                    <a:pt x="7322" y="29294"/>
                  </a:cubicBezTo>
                  <a:cubicBezTo>
                    <a:pt x="7337" y="29294"/>
                    <a:pt x="7350" y="29286"/>
                    <a:pt x="7356" y="29267"/>
                  </a:cubicBezTo>
                  <a:lnTo>
                    <a:pt x="7385" y="29238"/>
                  </a:lnTo>
                  <a:cubicBezTo>
                    <a:pt x="7385" y="29224"/>
                    <a:pt x="7414" y="29209"/>
                    <a:pt x="7428" y="29209"/>
                  </a:cubicBezTo>
                  <a:cubicBezTo>
                    <a:pt x="7442" y="29209"/>
                    <a:pt x="7471" y="29238"/>
                    <a:pt x="7471" y="29238"/>
                  </a:cubicBezTo>
                  <a:cubicBezTo>
                    <a:pt x="7457" y="29281"/>
                    <a:pt x="7486" y="29310"/>
                    <a:pt x="7529" y="29324"/>
                  </a:cubicBezTo>
                  <a:cubicBezTo>
                    <a:pt x="7536" y="29331"/>
                    <a:pt x="7550" y="29335"/>
                    <a:pt x="7563" y="29335"/>
                  </a:cubicBezTo>
                  <a:cubicBezTo>
                    <a:pt x="7575" y="29335"/>
                    <a:pt x="7586" y="29331"/>
                    <a:pt x="7586" y="29324"/>
                  </a:cubicBezTo>
                  <a:cubicBezTo>
                    <a:pt x="7600" y="29324"/>
                    <a:pt x="7600" y="29295"/>
                    <a:pt x="7600" y="29281"/>
                  </a:cubicBezTo>
                  <a:cubicBezTo>
                    <a:pt x="7572" y="29267"/>
                    <a:pt x="7615" y="29252"/>
                    <a:pt x="7701" y="29252"/>
                  </a:cubicBezTo>
                  <a:lnTo>
                    <a:pt x="7744" y="29209"/>
                  </a:lnTo>
                  <a:cubicBezTo>
                    <a:pt x="7759" y="29180"/>
                    <a:pt x="7802" y="29166"/>
                    <a:pt x="7845" y="29166"/>
                  </a:cubicBezTo>
                  <a:cubicBezTo>
                    <a:pt x="7861" y="29158"/>
                    <a:pt x="7876" y="29154"/>
                    <a:pt x="7889" y="29154"/>
                  </a:cubicBezTo>
                  <a:cubicBezTo>
                    <a:pt x="7923" y="29154"/>
                    <a:pt x="7945" y="29178"/>
                    <a:pt x="7945" y="29209"/>
                  </a:cubicBezTo>
                  <a:lnTo>
                    <a:pt x="7931" y="29238"/>
                  </a:lnTo>
                  <a:cubicBezTo>
                    <a:pt x="7945" y="29238"/>
                    <a:pt x="8118" y="29180"/>
                    <a:pt x="8118" y="29152"/>
                  </a:cubicBezTo>
                  <a:cubicBezTo>
                    <a:pt x="8118" y="29109"/>
                    <a:pt x="8103" y="29022"/>
                    <a:pt x="8118" y="28994"/>
                  </a:cubicBezTo>
                  <a:cubicBezTo>
                    <a:pt x="8118" y="28979"/>
                    <a:pt x="8132" y="28951"/>
                    <a:pt x="8132" y="28936"/>
                  </a:cubicBezTo>
                  <a:lnTo>
                    <a:pt x="8118" y="28922"/>
                  </a:lnTo>
                  <a:lnTo>
                    <a:pt x="8118" y="28893"/>
                  </a:lnTo>
                  <a:cubicBezTo>
                    <a:pt x="8103" y="28850"/>
                    <a:pt x="8190" y="28836"/>
                    <a:pt x="8218" y="28836"/>
                  </a:cubicBezTo>
                  <a:cubicBezTo>
                    <a:pt x="8247" y="28836"/>
                    <a:pt x="8276" y="28907"/>
                    <a:pt x="8276" y="28922"/>
                  </a:cubicBezTo>
                  <a:cubicBezTo>
                    <a:pt x="8281" y="28931"/>
                    <a:pt x="8285" y="28936"/>
                    <a:pt x="8290" y="28936"/>
                  </a:cubicBezTo>
                  <a:cubicBezTo>
                    <a:pt x="8300" y="28936"/>
                    <a:pt x="8309" y="28917"/>
                    <a:pt x="8319" y="28879"/>
                  </a:cubicBezTo>
                  <a:lnTo>
                    <a:pt x="8319" y="28836"/>
                  </a:lnTo>
                  <a:cubicBezTo>
                    <a:pt x="8319" y="28821"/>
                    <a:pt x="8333" y="28807"/>
                    <a:pt x="8348" y="28793"/>
                  </a:cubicBezTo>
                  <a:cubicBezTo>
                    <a:pt x="8376" y="28836"/>
                    <a:pt x="8405" y="28893"/>
                    <a:pt x="8419" y="28893"/>
                  </a:cubicBezTo>
                  <a:cubicBezTo>
                    <a:pt x="8424" y="28897"/>
                    <a:pt x="8429" y="28899"/>
                    <a:pt x="8435" y="28899"/>
                  </a:cubicBezTo>
                  <a:cubicBezTo>
                    <a:pt x="8449" y="28899"/>
                    <a:pt x="8467" y="28889"/>
                    <a:pt x="8477" y="28879"/>
                  </a:cubicBezTo>
                  <a:lnTo>
                    <a:pt x="8477" y="28864"/>
                  </a:lnTo>
                  <a:cubicBezTo>
                    <a:pt x="8466" y="28832"/>
                    <a:pt x="8488" y="28816"/>
                    <a:pt x="8523" y="28816"/>
                  </a:cubicBezTo>
                  <a:cubicBezTo>
                    <a:pt x="8535" y="28816"/>
                    <a:pt x="8549" y="28818"/>
                    <a:pt x="8563" y="28821"/>
                  </a:cubicBezTo>
                  <a:lnTo>
                    <a:pt x="8635" y="28836"/>
                  </a:lnTo>
                  <a:cubicBezTo>
                    <a:pt x="8685" y="28844"/>
                    <a:pt x="8787" y="28852"/>
                    <a:pt x="8876" y="28852"/>
                  </a:cubicBezTo>
                  <a:cubicBezTo>
                    <a:pt x="8941" y="28852"/>
                    <a:pt x="8999" y="28848"/>
                    <a:pt x="9023" y="28836"/>
                  </a:cubicBezTo>
                  <a:cubicBezTo>
                    <a:pt x="9066" y="28807"/>
                    <a:pt x="9152" y="28764"/>
                    <a:pt x="9224" y="28735"/>
                  </a:cubicBezTo>
                  <a:lnTo>
                    <a:pt x="9267" y="28764"/>
                  </a:lnTo>
                  <a:cubicBezTo>
                    <a:pt x="9296" y="28778"/>
                    <a:pt x="9310" y="28807"/>
                    <a:pt x="9325" y="28821"/>
                  </a:cubicBezTo>
                  <a:cubicBezTo>
                    <a:pt x="9339" y="28836"/>
                    <a:pt x="9382" y="28850"/>
                    <a:pt x="9382" y="28850"/>
                  </a:cubicBezTo>
                  <a:cubicBezTo>
                    <a:pt x="9409" y="28832"/>
                    <a:pt x="9429" y="28825"/>
                    <a:pt x="9444" y="28825"/>
                  </a:cubicBezTo>
                  <a:cubicBezTo>
                    <a:pt x="9477" y="28825"/>
                    <a:pt x="9487" y="28859"/>
                    <a:pt x="9497" y="28879"/>
                  </a:cubicBezTo>
                  <a:lnTo>
                    <a:pt x="9511" y="28907"/>
                  </a:lnTo>
                  <a:cubicBezTo>
                    <a:pt x="9540" y="28936"/>
                    <a:pt x="9511" y="28965"/>
                    <a:pt x="9497" y="28979"/>
                  </a:cubicBezTo>
                  <a:cubicBezTo>
                    <a:pt x="9483" y="28979"/>
                    <a:pt x="9425" y="29051"/>
                    <a:pt x="9468" y="29065"/>
                  </a:cubicBezTo>
                  <a:cubicBezTo>
                    <a:pt x="9497" y="29080"/>
                    <a:pt x="9612" y="29094"/>
                    <a:pt x="9641" y="29109"/>
                  </a:cubicBezTo>
                  <a:cubicBezTo>
                    <a:pt x="9669" y="29109"/>
                    <a:pt x="9669" y="29094"/>
                    <a:pt x="9641" y="29065"/>
                  </a:cubicBezTo>
                  <a:lnTo>
                    <a:pt x="9641" y="29051"/>
                  </a:lnTo>
                  <a:cubicBezTo>
                    <a:pt x="9641" y="29022"/>
                    <a:pt x="9669" y="28994"/>
                    <a:pt x="9684" y="28979"/>
                  </a:cubicBezTo>
                  <a:lnTo>
                    <a:pt x="9727" y="28951"/>
                  </a:lnTo>
                  <a:cubicBezTo>
                    <a:pt x="9698" y="28936"/>
                    <a:pt x="9655" y="28879"/>
                    <a:pt x="9626" y="28821"/>
                  </a:cubicBezTo>
                  <a:lnTo>
                    <a:pt x="9669" y="28793"/>
                  </a:lnTo>
                  <a:lnTo>
                    <a:pt x="9698" y="28764"/>
                  </a:lnTo>
                  <a:cubicBezTo>
                    <a:pt x="9684" y="28764"/>
                    <a:pt x="9712" y="28721"/>
                    <a:pt x="9727" y="28706"/>
                  </a:cubicBezTo>
                  <a:cubicBezTo>
                    <a:pt x="9741" y="28692"/>
                    <a:pt x="9741" y="28692"/>
                    <a:pt x="9756" y="28692"/>
                  </a:cubicBezTo>
                  <a:cubicBezTo>
                    <a:pt x="9756" y="28706"/>
                    <a:pt x="9756" y="28706"/>
                    <a:pt x="9756" y="28706"/>
                  </a:cubicBezTo>
                  <a:cubicBezTo>
                    <a:pt x="9727" y="28735"/>
                    <a:pt x="9741" y="28764"/>
                    <a:pt x="9784" y="28764"/>
                  </a:cubicBezTo>
                  <a:cubicBezTo>
                    <a:pt x="9770" y="28778"/>
                    <a:pt x="9770" y="28793"/>
                    <a:pt x="9784" y="28793"/>
                  </a:cubicBezTo>
                  <a:cubicBezTo>
                    <a:pt x="9793" y="28797"/>
                    <a:pt x="9805" y="28798"/>
                    <a:pt x="9818" y="28798"/>
                  </a:cubicBezTo>
                  <a:cubicBezTo>
                    <a:pt x="9850" y="28798"/>
                    <a:pt x="9889" y="28788"/>
                    <a:pt x="9899" y="28778"/>
                  </a:cubicBezTo>
                  <a:cubicBezTo>
                    <a:pt x="9901" y="28776"/>
                    <a:pt x="9904" y="28775"/>
                    <a:pt x="9908" y="28775"/>
                  </a:cubicBezTo>
                  <a:cubicBezTo>
                    <a:pt x="9929" y="28775"/>
                    <a:pt x="9975" y="28809"/>
                    <a:pt x="10000" y="28821"/>
                  </a:cubicBezTo>
                  <a:cubicBezTo>
                    <a:pt x="10014" y="28836"/>
                    <a:pt x="10043" y="28836"/>
                    <a:pt x="10057" y="28836"/>
                  </a:cubicBezTo>
                  <a:cubicBezTo>
                    <a:pt x="10057" y="28834"/>
                    <a:pt x="10058" y="28833"/>
                    <a:pt x="10060" y="28833"/>
                  </a:cubicBezTo>
                  <a:cubicBezTo>
                    <a:pt x="10068" y="28833"/>
                    <a:pt x="10100" y="28866"/>
                    <a:pt x="10100" y="28879"/>
                  </a:cubicBezTo>
                  <a:cubicBezTo>
                    <a:pt x="10115" y="28893"/>
                    <a:pt x="10273" y="28936"/>
                    <a:pt x="10330" y="28951"/>
                  </a:cubicBezTo>
                  <a:cubicBezTo>
                    <a:pt x="10336" y="28952"/>
                    <a:pt x="10342" y="28953"/>
                    <a:pt x="10348" y="28953"/>
                  </a:cubicBezTo>
                  <a:cubicBezTo>
                    <a:pt x="10394" y="28953"/>
                    <a:pt x="10418" y="28904"/>
                    <a:pt x="10431" y="28879"/>
                  </a:cubicBezTo>
                  <a:cubicBezTo>
                    <a:pt x="10431" y="28850"/>
                    <a:pt x="10388" y="28778"/>
                    <a:pt x="10373" y="28749"/>
                  </a:cubicBezTo>
                  <a:cubicBezTo>
                    <a:pt x="10359" y="28735"/>
                    <a:pt x="10416" y="28692"/>
                    <a:pt x="10445" y="28692"/>
                  </a:cubicBezTo>
                  <a:cubicBezTo>
                    <a:pt x="10474" y="28692"/>
                    <a:pt x="10474" y="28663"/>
                    <a:pt x="10460" y="28620"/>
                  </a:cubicBezTo>
                  <a:lnTo>
                    <a:pt x="10445" y="28591"/>
                  </a:lnTo>
                  <a:cubicBezTo>
                    <a:pt x="10431" y="28577"/>
                    <a:pt x="10431" y="28563"/>
                    <a:pt x="10416" y="28563"/>
                  </a:cubicBezTo>
                  <a:cubicBezTo>
                    <a:pt x="10445" y="28548"/>
                    <a:pt x="10445" y="28548"/>
                    <a:pt x="10445" y="28548"/>
                  </a:cubicBezTo>
                  <a:cubicBezTo>
                    <a:pt x="10503" y="28548"/>
                    <a:pt x="10574" y="28563"/>
                    <a:pt x="10618" y="28577"/>
                  </a:cubicBezTo>
                  <a:lnTo>
                    <a:pt x="10646" y="28534"/>
                  </a:lnTo>
                  <a:lnTo>
                    <a:pt x="10661" y="28534"/>
                  </a:lnTo>
                  <a:cubicBezTo>
                    <a:pt x="10669" y="28538"/>
                    <a:pt x="10679" y="28540"/>
                    <a:pt x="10688" y="28540"/>
                  </a:cubicBezTo>
                  <a:cubicBezTo>
                    <a:pt x="10711" y="28540"/>
                    <a:pt x="10733" y="28530"/>
                    <a:pt x="10733" y="28520"/>
                  </a:cubicBezTo>
                  <a:cubicBezTo>
                    <a:pt x="10747" y="28520"/>
                    <a:pt x="10776" y="28462"/>
                    <a:pt x="10804" y="28419"/>
                  </a:cubicBezTo>
                  <a:lnTo>
                    <a:pt x="10847" y="28419"/>
                  </a:lnTo>
                  <a:cubicBezTo>
                    <a:pt x="10919" y="28405"/>
                    <a:pt x="10934" y="28361"/>
                    <a:pt x="10962" y="28333"/>
                  </a:cubicBezTo>
                  <a:cubicBezTo>
                    <a:pt x="10977" y="28347"/>
                    <a:pt x="11006" y="28376"/>
                    <a:pt x="11063" y="28419"/>
                  </a:cubicBezTo>
                  <a:lnTo>
                    <a:pt x="11178" y="28361"/>
                  </a:lnTo>
                  <a:lnTo>
                    <a:pt x="11235" y="28347"/>
                  </a:lnTo>
                  <a:cubicBezTo>
                    <a:pt x="11278" y="28361"/>
                    <a:pt x="11350" y="28376"/>
                    <a:pt x="11393" y="28376"/>
                  </a:cubicBezTo>
                  <a:lnTo>
                    <a:pt x="11422" y="28347"/>
                  </a:lnTo>
                  <a:lnTo>
                    <a:pt x="11451" y="28333"/>
                  </a:lnTo>
                  <a:cubicBezTo>
                    <a:pt x="11494" y="28333"/>
                    <a:pt x="11580" y="28333"/>
                    <a:pt x="11623" y="28318"/>
                  </a:cubicBezTo>
                  <a:lnTo>
                    <a:pt x="11666" y="28318"/>
                  </a:lnTo>
                  <a:lnTo>
                    <a:pt x="11738" y="28333"/>
                  </a:lnTo>
                  <a:cubicBezTo>
                    <a:pt x="11743" y="28319"/>
                    <a:pt x="11750" y="28314"/>
                    <a:pt x="11760" y="28314"/>
                  </a:cubicBezTo>
                  <a:cubicBezTo>
                    <a:pt x="11780" y="28314"/>
                    <a:pt x="11809" y="28337"/>
                    <a:pt x="11839" y="28347"/>
                  </a:cubicBezTo>
                  <a:cubicBezTo>
                    <a:pt x="11868" y="28361"/>
                    <a:pt x="11954" y="28390"/>
                    <a:pt x="12011" y="28433"/>
                  </a:cubicBezTo>
                  <a:lnTo>
                    <a:pt x="12054" y="28376"/>
                  </a:lnTo>
                  <a:cubicBezTo>
                    <a:pt x="12089" y="28341"/>
                    <a:pt x="12119" y="28322"/>
                    <a:pt x="12156" y="28322"/>
                  </a:cubicBezTo>
                  <a:cubicBezTo>
                    <a:pt x="12180" y="28322"/>
                    <a:pt x="12207" y="28330"/>
                    <a:pt x="12241" y="28347"/>
                  </a:cubicBezTo>
                  <a:lnTo>
                    <a:pt x="12284" y="28361"/>
                  </a:lnTo>
                  <a:cubicBezTo>
                    <a:pt x="12342" y="28361"/>
                    <a:pt x="12442" y="28333"/>
                    <a:pt x="12471" y="28318"/>
                  </a:cubicBezTo>
                  <a:cubicBezTo>
                    <a:pt x="12481" y="28308"/>
                    <a:pt x="12498" y="28298"/>
                    <a:pt x="12508" y="28298"/>
                  </a:cubicBezTo>
                  <a:cubicBezTo>
                    <a:pt x="12512" y="28298"/>
                    <a:pt x="12514" y="28300"/>
                    <a:pt x="12514" y="28304"/>
                  </a:cubicBezTo>
                  <a:cubicBezTo>
                    <a:pt x="12528" y="28304"/>
                    <a:pt x="12557" y="28304"/>
                    <a:pt x="12557" y="28318"/>
                  </a:cubicBezTo>
                  <a:cubicBezTo>
                    <a:pt x="12572" y="28333"/>
                    <a:pt x="12629" y="28333"/>
                    <a:pt x="12643" y="28333"/>
                  </a:cubicBezTo>
                  <a:cubicBezTo>
                    <a:pt x="12658" y="28347"/>
                    <a:pt x="12715" y="28405"/>
                    <a:pt x="12744" y="28419"/>
                  </a:cubicBezTo>
                  <a:cubicBezTo>
                    <a:pt x="12766" y="28426"/>
                    <a:pt x="12787" y="28430"/>
                    <a:pt x="12805" y="28430"/>
                  </a:cubicBezTo>
                  <a:cubicBezTo>
                    <a:pt x="12823" y="28430"/>
                    <a:pt x="12837" y="28426"/>
                    <a:pt x="12845" y="28419"/>
                  </a:cubicBezTo>
                  <a:cubicBezTo>
                    <a:pt x="12845" y="28376"/>
                    <a:pt x="12888" y="28361"/>
                    <a:pt x="12931" y="28347"/>
                  </a:cubicBezTo>
                  <a:lnTo>
                    <a:pt x="12988" y="28333"/>
                  </a:lnTo>
                  <a:cubicBezTo>
                    <a:pt x="13046" y="28347"/>
                    <a:pt x="13089" y="28390"/>
                    <a:pt x="13089" y="28405"/>
                  </a:cubicBezTo>
                  <a:cubicBezTo>
                    <a:pt x="13089" y="28419"/>
                    <a:pt x="13189" y="28448"/>
                    <a:pt x="13189" y="28462"/>
                  </a:cubicBezTo>
                  <a:cubicBezTo>
                    <a:pt x="13189" y="28462"/>
                    <a:pt x="13175" y="28491"/>
                    <a:pt x="13146" y="28505"/>
                  </a:cubicBezTo>
                  <a:cubicBezTo>
                    <a:pt x="13132" y="28505"/>
                    <a:pt x="13161" y="28577"/>
                    <a:pt x="13189" y="28606"/>
                  </a:cubicBezTo>
                  <a:cubicBezTo>
                    <a:pt x="13194" y="28610"/>
                    <a:pt x="13199" y="28612"/>
                    <a:pt x="13205" y="28612"/>
                  </a:cubicBezTo>
                  <a:cubicBezTo>
                    <a:pt x="13218" y="28612"/>
                    <a:pt x="13232" y="28602"/>
                    <a:pt x="13232" y="28591"/>
                  </a:cubicBezTo>
                  <a:cubicBezTo>
                    <a:pt x="13232" y="28578"/>
                    <a:pt x="13196" y="28504"/>
                    <a:pt x="13224" y="28504"/>
                  </a:cubicBezTo>
                  <a:cubicBezTo>
                    <a:pt x="13226" y="28504"/>
                    <a:pt x="13229" y="28504"/>
                    <a:pt x="13232" y="28505"/>
                  </a:cubicBezTo>
                  <a:cubicBezTo>
                    <a:pt x="13261" y="28505"/>
                    <a:pt x="13276" y="28491"/>
                    <a:pt x="13276" y="28491"/>
                  </a:cubicBezTo>
                  <a:cubicBezTo>
                    <a:pt x="13276" y="28476"/>
                    <a:pt x="13232" y="28433"/>
                    <a:pt x="13261" y="28419"/>
                  </a:cubicBezTo>
                  <a:cubicBezTo>
                    <a:pt x="13276" y="28405"/>
                    <a:pt x="13319" y="28376"/>
                    <a:pt x="13333" y="28361"/>
                  </a:cubicBezTo>
                  <a:cubicBezTo>
                    <a:pt x="13347" y="28361"/>
                    <a:pt x="13362" y="28405"/>
                    <a:pt x="13362" y="28419"/>
                  </a:cubicBezTo>
                  <a:cubicBezTo>
                    <a:pt x="13347" y="28448"/>
                    <a:pt x="13347" y="28491"/>
                    <a:pt x="13362" y="28505"/>
                  </a:cubicBezTo>
                  <a:cubicBezTo>
                    <a:pt x="13362" y="28520"/>
                    <a:pt x="13347" y="28577"/>
                    <a:pt x="13333" y="28591"/>
                  </a:cubicBezTo>
                  <a:lnTo>
                    <a:pt x="13390" y="28591"/>
                  </a:lnTo>
                  <a:lnTo>
                    <a:pt x="13434" y="28577"/>
                  </a:lnTo>
                  <a:lnTo>
                    <a:pt x="13448" y="28563"/>
                  </a:lnTo>
                  <a:cubicBezTo>
                    <a:pt x="13477" y="28563"/>
                    <a:pt x="13520" y="28634"/>
                    <a:pt x="13549" y="28649"/>
                  </a:cubicBezTo>
                  <a:cubicBezTo>
                    <a:pt x="13561" y="28653"/>
                    <a:pt x="13577" y="28655"/>
                    <a:pt x="13595" y="28655"/>
                  </a:cubicBezTo>
                  <a:cubicBezTo>
                    <a:pt x="13636" y="28655"/>
                    <a:pt x="13682" y="28645"/>
                    <a:pt x="13692" y="28634"/>
                  </a:cubicBezTo>
                  <a:cubicBezTo>
                    <a:pt x="13699" y="28627"/>
                    <a:pt x="13717" y="28624"/>
                    <a:pt x="13739" y="28624"/>
                  </a:cubicBezTo>
                  <a:cubicBezTo>
                    <a:pt x="13760" y="28624"/>
                    <a:pt x="13786" y="28627"/>
                    <a:pt x="13807" y="28634"/>
                  </a:cubicBezTo>
                  <a:lnTo>
                    <a:pt x="13865" y="28649"/>
                  </a:lnTo>
                  <a:cubicBezTo>
                    <a:pt x="13922" y="28663"/>
                    <a:pt x="13936" y="28663"/>
                    <a:pt x="13936" y="28663"/>
                  </a:cubicBezTo>
                  <a:cubicBezTo>
                    <a:pt x="13936" y="28678"/>
                    <a:pt x="13936" y="28678"/>
                    <a:pt x="13936" y="28678"/>
                  </a:cubicBezTo>
                  <a:cubicBezTo>
                    <a:pt x="13922" y="28706"/>
                    <a:pt x="13951" y="28735"/>
                    <a:pt x="13980" y="28735"/>
                  </a:cubicBezTo>
                  <a:lnTo>
                    <a:pt x="14008" y="28721"/>
                  </a:lnTo>
                  <a:cubicBezTo>
                    <a:pt x="14012" y="28716"/>
                    <a:pt x="14018" y="28715"/>
                    <a:pt x="14024" y="28715"/>
                  </a:cubicBezTo>
                  <a:cubicBezTo>
                    <a:pt x="14038" y="28715"/>
                    <a:pt x="14056" y="28725"/>
                    <a:pt x="14066" y="28735"/>
                  </a:cubicBezTo>
                  <a:cubicBezTo>
                    <a:pt x="14080" y="28739"/>
                    <a:pt x="14092" y="28740"/>
                    <a:pt x="14101" y="28740"/>
                  </a:cubicBezTo>
                  <a:cubicBezTo>
                    <a:pt x="14129" y="28740"/>
                    <a:pt x="14138" y="28724"/>
                    <a:pt x="14138" y="28692"/>
                  </a:cubicBezTo>
                  <a:lnTo>
                    <a:pt x="14138" y="28678"/>
                  </a:lnTo>
                  <a:cubicBezTo>
                    <a:pt x="14152" y="28663"/>
                    <a:pt x="14195" y="28663"/>
                    <a:pt x="14209" y="28663"/>
                  </a:cubicBezTo>
                  <a:cubicBezTo>
                    <a:pt x="14224" y="28678"/>
                    <a:pt x="14267" y="28692"/>
                    <a:pt x="14310" y="28706"/>
                  </a:cubicBezTo>
                  <a:lnTo>
                    <a:pt x="14353" y="28692"/>
                  </a:lnTo>
                  <a:cubicBezTo>
                    <a:pt x="14439" y="28663"/>
                    <a:pt x="14497" y="28620"/>
                    <a:pt x="14482" y="28591"/>
                  </a:cubicBezTo>
                  <a:cubicBezTo>
                    <a:pt x="14468" y="28577"/>
                    <a:pt x="14525" y="28548"/>
                    <a:pt x="14554" y="28548"/>
                  </a:cubicBezTo>
                  <a:cubicBezTo>
                    <a:pt x="14556" y="28546"/>
                    <a:pt x="14560" y="28545"/>
                    <a:pt x="14564" y="28545"/>
                  </a:cubicBezTo>
                  <a:cubicBezTo>
                    <a:pt x="14591" y="28545"/>
                    <a:pt x="14657" y="28579"/>
                    <a:pt x="14669" y="28591"/>
                  </a:cubicBezTo>
                  <a:cubicBezTo>
                    <a:pt x="14674" y="28596"/>
                    <a:pt x="14679" y="28598"/>
                    <a:pt x="14683" y="28598"/>
                  </a:cubicBezTo>
                  <a:cubicBezTo>
                    <a:pt x="14707" y="28598"/>
                    <a:pt x="14727" y="28546"/>
                    <a:pt x="14727" y="28534"/>
                  </a:cubicBezTo>
                  <a:cubicBezTo>
                    <a:pt x="14727" y="28527"/>
                    <a:pt x="14745" y="28523"/>
                    <a:pt x="14764" y="28523"/>
                  </a:cubicBezTo>
                  <a:cubicBezTo>
                    <a:pt x="14784" y="28523"/>
                    <a:pt x="14806" y="28527"/>
                    <a:pt x="14813" y="28534"/>
                  </a:cubicBezTo>
                  <a:cubicBezTo>
                    <a:pt x="14842" y="28534"/>
                    <a:pt x="14856" y="28548"/>
                    <a:pt x="14856" y="28563"/>
                  </a:cubicBezTo>
                  <a:lnTo>
                    <a:pt x="14827" y="28591"/>
                  </a:lnTo>
                  <a:cubicBezTo>
                    <a:pt x="14798" y="28620"/>
                    <a:pt x="14798" y="28649"/>
                    <a:pt x="14813" y="28663"/>
                  </a:cubicBezTo>
                  <a:cubicBezTo>
                    <a:pt x="14813" y="28663"/>
                    <a:pt x="14899" y="28649"/>
                    <a:pt x="14957" y="28634"/>
                  </a:cubicBezTo>
                  <a:cubicBezTo>
                    <a:pt x="15028" y="28620"/>
                    <a:pt x="15071" y="28577"/>
                    <a:pt x="15057" y="28548"/>
                  </a:cubicBezTo>
                  <a:lnTo>
                    <a:pt x="15086" y="28534"/>
                  </a:lnTo>
                  <a:lnTo>
                    <a:pt x="15158" y="28520"/>
                  </a:lnTo>
                  <a:cubicBezTo>
                    <a:pt x="15189" y="28541"/>
                    <a:pt x="15228" y="28554"/>
                    <a:pt x="15253" y="28554"/>
                  </a:cubicBezTo>
                  <a:cubicBezTo>
                    <a:pt x="15262" y="28554"/>
                    <a:pt x="15269" y="28552"/>
                    <a:pt x="15273" y="28548"/>
                  </a:cubicBezTo>
                  <a:cubicBezTo>
                    <a:pt x="15273" y="28534"/>
                    <a:pt x="15258" y="28491"/>
                    <a:pt x="15215" y="28462"/>
                  </a:cubicBezTo>
                  <a:lnTo>
                    <a:pt x="15287" y="28433"/>
                  </a:lnTo>
                  <a:cubicBezTo>
                    <a:pt x="15301" y="28419"/>
                    <a:pt x="15273" y="28419"/>
                    <a:pt x="15244" y="28419"/>
                  </a:cubicBezTo>
                  <a:lnTo>
                    <a:pt x="15215" y="28405"/>
                  </a:lnTo>
                  <a:lnTo>
                    <a:pt x="15186" y="28390"/>
                  </a:lnTo>
                  <a:cubicBezTo>
                    <a:pt x="15158" y="28376"/>
                    <a:pt x="15143" y="28318"/>
                    <a:pt x="15172" y="28304"/>
                  </a:cubicBezTo>
                  <a:cubicBezTo>
                    <a:pt x="15175" y="28301"/>
                    <a:pt x="15179" y="28300"/>
                    <a:pt x="15185" y="28300"/>
                  </a:cubicBezTo>
                  <a:cubicBezTo>
                    <a:pt x="15212" y="28300"/>
                    <a:pt x="15271" y="28326"/>
                    <a:pt x="15330" y="28361"/>
                  </a:cubicBezTo>
                  <a:lnTo>
                    <a:pt x="15388" y="28361"/>
                  </a:lnTo>
                  <a:cubicBezTo>
                    <a:pt x="15445" y="28361"/>
                    <a:pt x="15517" y="28333"/>
                    <a:pt x="15574" y="28318"/>
                  </a:cubicBezTo>
                  <a:lnTo>
                    <a:pt x="15574" y="28318"/>
                  </a:lnTo>
                  <a:cubicBezTo>
                    <a:pt x="15603" y="28333"/>
                    <a:pt x="15517" y="28390"/>
                    <a:pt x="15488" y="28405"/>
                  </a:cubicBezTo>
                  <a:cubicBezTo>
                    <a:pt x="15474" y="28433"/>
                    <a:pt x="15474" y="28448"/>
                    <a:pt x="15474" y="28476"/>
                  </a:cubicBezTo>
                  <a:cubicBezTo>
                    <a:pt x="15459" y="28476"/>
                    <a:pt x="15431" y="28491"/>
                    <a:pt x="15416" y="28505"/>
                  </a:cubicBezTo>
                  <a:cubicBezTo>
                    <a:pt x="15402" y="28505"/>
                    <a:pt x="15215" y="28577"/>
                    <a:pt x="15229" y="28606"/>
                  </a:cubicBezTo>
                  <a:cubicBezTo>
                    <a:pt x="15237" y="28627"/>
                    <a:pt x="15251" y="28638"/>
                    <a:pt x="15267" y="28638"/>
                  </a:cubicBezTo>
                  <a:cubicBezTo>
                    <a:pt x="15283" y="28638"/>
                    <a:pt x="15301" y="28627"/>
                    <a:pt x="15316" y="28606"/>
                  </a:cubicBezTo>
                  <a:cubicBezTo>
                    <a:pt x="15344" y="28563"/>
                    <a:pt x="15459" y="28505"/>
                    <a:pt x="15488" y="28476"/>
                  </a:cubicBezTo>
                  <a:cubicBezTo>
                    <a:pt x="15488" y="28491"/>
                    <a:pt x="15488" y="28491"/>
                    <a:pt x="15488" y="28491"/>
                  </a:cubicBezTo>
                  <a:cubicBezTo>
                    <a:pt x="15502" y="28505"/>
                    <a:pt x="15488" y="28563"/>
                    <a:pt x="15474" y="28577"/>
                  </a:cubicBezTo>
                  <a:cubicBezTo>
                    <a:pt x="15474" y="28577"/>
                    <a:pt x="15474" y="28591"/>
                    <a:pt x="15474" y="28591"/>
                  </a:cubicBezTo>
                  <a:lnTo>
                    <a:pt x="15459" y="28591"/>
                  </a:lnTo>
                  <a:lnTo>
                    <a:pt x="15445" y="28620"/>
                  </a:lnTo>
                  <a:cubicBezTo>
                    <a:pt x="15431" y="28649"/>
                    <a:pt x="15445" y="28692"/>
                    <a:pt x="15459" y="28735"/>
                  </a:cubicBezTo>
                  <a:lnTo>
                    <a:pt x="15488" y="28764"/>
                  </a:lnTo>
                  <a:cubicBezTo>
                    <a:pt x="15510" y="28757"/>
                    <a:pt x="15542" y="28753"/>
                    <a:pt x="15574" y="28753"/>
                  </a:cubicBezTo>
                  <a:cubicBezTo>
                    <a:pt x="15607" y="28753"/>
                    <a:pt x="15639" y="28757"/>
                    <a:pt x="15661" y="28764"/>
                  </a:cubicBezTo>
                  <a:lnTo>
                    <a:pt x="15675" y="28721"/>
                  </a:lnTo>
                  <a:lnTo>
                    <a:pt x="15675" y="28692"/>
                  </a:lnTo>
                  <a:cubicBezTo>
                    <a:pt x="15689" y="28663"/>
                    <a:pt x="15574" y="28620"/>
                    <a:pt x="15574" y="28591"/>
                  </a:cubicBezTo>
                  <a:lnTo>
                    <a:pt x="15589" y="28591"/>
                  </a:lnTo>
                  <a:lnTo>
                    <a:pt x="15646" y="28577"/>
                  </a:lnTo>
                  <a:cubicBezTo>
                    <a:pt x="15632" y="28548"/>
                    <a:pt x="15646" y="28505"/>
                    <a:pt x="15661" y="28476"/>
                  </a:cubicBezTo>
                  <a:lnTo>
                    <a:pt x="15689" y="28476"/>
                  </a:lnTo>
                  <a:cubicBezTo>
                    <a:pt x="15689" y="28491"/>
                    <a:pt x="15704" y="28520"/>
                    <a:pt x="15718" y="28520"/>
                  </a:cubicBezTo>
                  <a:cubicBezTo>
                    <a:pt x="15761" y="28534"/>
                    <a:pt x="15862" y="28548"/>
                    <a:pt x="15962" y="28563"/>
                  </a:cubicBezTo>
                  <a:cubicBezTo>
                    <a:pt x="15962" y="28563"/>
                    <a:pt x="15962" y="28563"/>
                    <a:pt x="15977" y="28577"/>
                  </a:cubicBezTo>
                  <a:cubicBezTo>
                    <a:pt x="15962" y="28620"/>
                    <a:pt x="15933" y="28678"/>
                    <a:pt x="15933" y="28706"/>
                  </a:cubicBezTo>
                  <a:cubicBezTo>
                    <a:pt x="15905" y="28706"/>
                    <a:pt x="15876" y="28721"/>
                    <a:pt x="15833" y="28721"/>
                  </a:cubicBezTo>
                  <a:lnTo>
                    <a:pt x="15876" y="28764"/>
                  </a:lnTo>
                  <a:lnTo>
                    <a:pt x="15905" y="28793"/>
                  </a:lnTo>
                  <a:cubicBezTo>
                    <a:pt x="15933" y="28821"/>
                    <a:pt x="15948" y="28850"/>
                    <a:pt x="15977" y="28864"/>
                  </a:cubicBezTo>
                  <a:cubicBezTo>
                    <a:pt x="15977" y="28879"/>
                    <a:pt x="15977" y="28879"/>
                    <a:pt x="15962" y="28879"/>
                  </a:cubicBezTo>
                  <a:cubicBezTo>
                    <a:pt x="15948" y="28907"/>
                    <a:pt x="15933" y="28936"/>
                    <a:pt x="15919" y="28965"/>
                  </a:cubicBezTo>
                  <a:lnTo>
                    <a:pt x="15933" y="28965"/>
                  </a:lnTo>
                  <a:cubicBezTo>
                    <a:pt x="15991" y="28979"/>
                    <a:pt x="15919" y="29008"/>
                    <a:pt x="15933" y="29022"/>
                  </a:cubicBezTo>
                  <a:lnTo>
                    <a:pt x="15948" y="29051"/>
                  </a:lnTo>
                  <a:cubicBezTo>
                    <a:pt x="15956" y="29055"/>
                    <a:pt x="15968" y="29057"/>
                    <a:pt x="15982" y="29057"/>
                  </a:cubicBezTo>
                  <a:cubicBezTo>
                    <a:pt x="16014" y="29057"/>
                    <a:pt x="16053" y="29047"/>
                    <a:pt x="16063" y="29037"/>
                  </a:cubicBezTo>
                  <a:cubicBezTo>
                    <a:pt x="16073" y="29027"/>
                    <a:pt x="16137" y="29010"/>
                    <a:pt x="16181" y="29010"/>
                  </a:cubicBezTo>
                  <a:cubicBezTo>
                    <a:pt x="16201" y="29010"/>
                    <a:pt x="16216" y="29013"/>
                    <a:pt x="16221" y="29022"/>
                  </a:cubicBezTo>
                  <a:cubicBezTo>
                    <a:pt x="16225" y="29027"/>
                    <a:pt x="16248" y="29028"/>
                    <a:pt x="16280" y="29028"/>
                  </a:cubicBezTo>
                  <a:cubicBezTo>
                    <a:pt x="16356" y="29028"/>
                    <a:pt x="16486" y="29018"/>
                    <a:pt x="16537" y="29008"/>
                  </a:cubicBezTo>
                  <a:cubicBezTo>
                    <a:pt x="16570" y="29000"/>
                    <a:pt x="16627" y="28991"/>
                    <a:pt x="16670" y="28991"/>
                  </a:cubicBezTo>
                  <a:cubicBezTo>
                    <a:pt x="16701" y="28991"/>
                    <a:pt x="16724" y="28996"/>
                    <a:pt x="16724" y="29008"/>
                  </a:cubicBezTo>
                  <a:cubicBezTo>
                    <a:pt x="16738" y="29022"/>
                    <a:pt x="16752" y="29080"/>
                    <a:pt x="16767" y="29109"/>
                  </a:cubicBezTo>
                  <a:lnTo>
                    <a:pt x="16824" y="29123"/>
                  </a:lnTo>
                  <a:lnTo>
                    <a:pt x="16867" y="29123"/>
                  </a:lnTo>
                  <a:cubicBezTo>
                    <a:pt x="16925" y="29123"/>
                    <a:pt x="16954" y="29166"/>
                    <a:pt x="16910" y="29195"/>
                  </a:cubicBezTo>
                  <a:lnTo>
                    <a:pt x="16910" y="29224"/>
                  </a:lnTo>
                  <a:lnTo>
                    <a:pt x="16925" y="29267"/>
                  </a:lnTo>
                  <a:cubicBezTo>
                    <a:pt x="16941" y="29282"/>
                    <a:pt x="16961" y="29294"/>
                    <a:pt x="16980" y="29294"/>
                  </a:cubicBezTo>
                  <a:cubicBezTo>
                    <a:pt x="16997" y="29294"/>
                    <a:pt x="17012" y="29286"/>
                    <a:pt x="17025" y="29267"/>
                  </a:cubicBezTo>
                  <a:lnTo>
                    <a:pt x="17040" y="29238"/>
                  </a:lnTo>
                  <a:cubicBezTo>
                    <a:pt x="17054" y="29224"/>
                    <a:pt x="17083" y="29209"/>
                    <a:pt x="17097" y="29209"/>
                  </a:cubicBezTo>
                  <a:cubicBezTo>
                    <a:pt x="17112" y="29209"/>
                    <a:pt x="17126" y="29238"/>
                    <a:pt x="17126" y="29238"/>
                  </a:cubicBezTo>
                  <a:cubicBezTo>
                    <a:pt x="17126" y="29281"/>
                    <a:pt x="17155" y="29310"/>
                    <a:pt x="17198" y="29324"/>
                  </a:cubicBezTo>
                  <a:cubicBezTo>
                    <a:pt x="17205" y="29331"/>
                    <a:pt x="17216" y="29335"/>
                    <a:pt x="17227" y="29335"/>
                  </a:cubicBezTo>
                  <a:cubicBezTo>
                    <a:pt x="17237" y="29335"/>
                    <a:pt x="17248" y="29331"/>
                    <a:pt x="17255" y="29324"/>
                  </a:cubicBezTo>
                  <a:cubicBezTo>
                    <a:pt x="17270" y="29324"/>
                    <a:pt x="17270" y="29295"/>
                    <a:pt x="17255" y="29281"/>
                  </a:cubicBezTo>
                  <a:cubicBezTo>
                    <a:pt x="17241" y="29267"/>
                    <a:pt x="17284" y="29252"/>
                    <a:pt x="17356" y="29252"/>
                  </a:cubicBezTo>
                  <a:lnTo>
                    <a:pt x="17399" y="29209"/>
                  </a:lnTo>
                  <a:cubicBezTo>
                    <a:pt x="17413" y="29180"/>
                    <a:pt x="17471" y="29166"/>
                    <a:pt x="17500" y="29166"/>
                  </a:cubicBezTo>
                  <a:cubicBezTo>
                    <a:pt x="17516" y="29158"/>
                    <a:pt x="17532" y="29154"/>
                    <a:pt x="17546" y="29154"/>
                  </a:cubicBezTo>
                  <a:cubicBezTo>
                    <a:pt x="17583" y="29154"/>
                    <a:pt x="17610" y="29178"/>
                    <a:pt x="17600" y="29209"/>
                  </a:cubicBezTo>
                  <a:lnTo>
                    <a:pt x="17600" y="29238"/>
                  </a:lnTo>
                  <a:cubicBezTo>
                    <a:pt x="17614" y="29238"/>
                    <a:pt x="17772" y="29180"/>
                    <a:pt x="17787" y="29152"/>
                  </a:cubicBezTo>
                  <a:cubicBezTo>
                    <a:pt x="17787" y="29109"/>
                    <a:pt x="17772" y="29022"/>
                    <a:pt x="17772" y="28994"/>
                  </a:cubicBezTo>
                  <a:cubicBezTo>
                    <a:pt x="17787" y="28979"/>
                    <a:pt x="17787" y="28951"/>
                    <a:pt x="17787" y="28936"/>
                  </a:cubicBezTo>
                  <a:lnTo>
                    <a:pt x="17787" y="28922"/>
                  </a:lnTo>
                  <a:lnTo>
                    <a:pt x="17772" y="28893"/>
                  </a:lnTo>
                  <a:cubicBezTo>
                    <a:pt x="17772" y="28850"/>
                    <a:pt x="17859" y="28836"/>
                    <a:pt x="17873" y="28836"/>
                  </a:cubicBezTo>
                  <a:cubicBezTo>
                    <a:pt x="17902" y="28836"/>
                    <a:pt x="17931" y="28907"/>
                    <a:pt x="17945" y="28922"/>
                  </a:cubicBezTo>
                  <a:cubicBezTo>
                    <a:pt x="17945" y="28931"/>
                    <a:pt x="17946" y="28936"/>
                    <a:pt x="17949" y="28936"/>
                  </a:cubicBezTo>
                  <a:cubicBezTo>
                    <a:pt x="17954" y="28936"/>
                    <a:pt x="17964" y="28917"/>
                    <a:pt x="17974" y="28879"/>
                  </a:cubicBezTo>
                  <a:lnTo>
                    <a:pt x="17988" y="28836"/>
                  </a:lnTo>
                  <a:cubicBezTo>
                    <a:pt x="17988" y="28807"/>
                    <a:pt x="18002" y="28793"/>
                    <a:pt x="18031" y="28778"/>
                  </a:cubicBezTo>
                  <a:cubicBezTo>
                    <a:pt x="18060" y="28793"/>
                    <a:pt x="18089" y="28807"/>
                    <a:pt x="18103" y="28821"/>
                  </a:cubicBezTo>
                  <a:cubicBezTo>
                    <a:pt x="18117" y="28836"/>
                    <a:pt x="18175" y="28836"/>
                    <a:pt x="18175" y="28836"/>
                  </a:cubicBezTo>
                  <a:cubicBezTo>
                    <a:pt x="18177" y="28834"/>
                    <a:pt x="18179" y="28833"/>
                    <a:pt x="18182" y="28833"/>
                  </a:cubicBezTo>
                  <a:cubicBezTo>
                    <a:pt x="18201" y="28833"/>
                    <a:pt x="18234" y="28866"/>
                    <a:pt x="18247" y="28879"/>
                  </a:cubicBezTo>
                  <a:cubicBezTo>
                    <a:pt x="18261" y="28893"/>
                    <a:pt x="18476" y="28936"/>
                    <a:pt x="18548" y="28951"/>
                  </a:cubicBezTo>
                  <a:cubicBezTo>
                    <a:pt x="18558" y="28952"/>
                    <a:pt x="18566" y="28953"/>
                    <a:pt x="18574" y="28953"/>
                  </a:cubicBezTo>
                  <a:cubicBezTo>
                    <a:pt x="18641" y="28953"/>
                    <a:pt x="18665" y="28904"/>
                    <a:pt x="18678" y="28879"/>
                  </a:cubicBezTo>
                  <a:cubicBezTo>
                    <a:pt x="18692" y="28850"/>
                    <a:pt x="18635" y="28778"/>
                    <a:pt x="18606" y="28749"/>
                  </a:cubicBezTo>
                  <a:cubicBezTo>
                    <a:pt x="18635" y="28735"/>
                    <a:pt x="18649" y="28721"/>
                    <a:pt x="18663" y="28706"/>
                  </a:cubicBezTo>
                  <a:cubicBezTo>
                    <a:pt x="18678" y="28706"/>
                    <a:pt x="18692" y="28692"/>
                    <a:pt x="18706" y="28692"/>
                  </a:cubicBezTo>
                  <a:cubicBezTo>
                    <a:pt x="18735" y="28692"/>
                    <a:pt x="18749" y="28663"/>
                    <a:pt x="18721" y="28620"/>
                  </a:cubicBezTo>
                  <a:cubicBezTo>
                    <a:pt x="18721" y="28620"/>
                    <a:pt x="18721" y="28620"/>
                    <a:pt x="18721" y="28606"/>
                  </a:cubicBezTo>
                  <a:lnTo>
                    <a:pt x="18735" y="28606"/>
                  </a:lnTo>
                  <a:cubicBezTo>
                    <a:pt x="18764" y="28577"/>
                    <a:pt x="18793" y="28548"/>
                    <a:pt x="18807" y="28534"/>
                  </a:cubicBezTo>
                  <a:cubicBezTo>
                    <a:pt x="18807" y="28533"/>
                    <a:pt x="18807" y="28532"/>
                    <a:pt x="18808" y="28532"/>
                  </a:cubicBezTo>
                  <a:cubicBezTo>
                    <a:pt x="18813" y="28532"/>
                    <a:pt x="18851" y="28608"/>
                    <a:pt x="18864" y="28634"/>
                  </a:cubicBezTo>
                  <a:cubicBezTo>
                    <a:pt x="18870" y="28640"/>
                    <a:pt x="18928" y="28644"/>
                    <a:pt x="19001" y="28644"/>
                  </a:cubicBezTo>
                  <a:cubicBezTo>
                    <a:pt x="19104" y="28644"/>
                    <a:pt x="19236" y="28637"/>
                    <a:pt x="19295" y="28620"/>
                  </a:cubicBezTo>
                  <a:cubicBezTo>
                    <a:pt x="19311" y="28616"/>
                    <a:pt x="19326" y="28614"/>
                    <a:pt x="19339" y="28614"/>
                  </a:cubicBezTo>
                  <a:cubicBezTo>
                    <a:pt x="19417" y="28614"/>
                    <a:pt x="19435" y="28682"/>
                    <a:pt x="19410" y="28706"/>
                  </a:cubicBezTo>
                  <a:cubicBezTo>
                    <a:pt x="19382" y="28749"/>
                    <a:pt x="19410" y="28764"/>
                    <a:pt x="19468" y="28764"/>
                  </a:cubicBezTo>
                  <a:lnTo>
                    <a:pt x="19497" y="28749"/>
                  </a:lnTo>
                  <a:lnTo>
                    <a:pt x="19525" y="28735"/>
                  </a:lnTo>
                  <a:cubicBezTo>
                    <a:pt x="19568" y="28706"/>
                    <a:pt x="19640" y="28692"/>
                    <a:pt x="19655" y="28692"/>
                  </a:cubicBezTo>
                  <a:cubicBezTo>
                    <a:pt x="19669" y="28692"/>
                    <a:pt x="19669" y="28678"/>
                    <a:pt x="19669" y="28649"/>
                  </a:cubicBezTo>
                  <a:lnTo>
                    <a:pt x="19669" y="28620"/>
                  </a:lnTo>
                  <a:cubicBezTo>
                    <a:pt x="19655" y="28620"/>
                    <a:pt x="19655" y="28620"/>
                    <a:pt x="19655" y="28606"/>
                  </a:cubicBezTo>
                  <a:cubicBezTo>
                    <a:pt x="19640" y="28606"/>
                    <a:pt x="19655" y="28591"/>
                    <a:pt x="19655" y="28591"/>
                  </a:cubicBezTo>
                  <a:cubicBezTo>
                    <a:pt x="19664" y="28591"/>
                    <a:pt x="19674" y="28585"/>
                    <a:pt x="19683" y="28585"/>
                  </a:cubicBezTo>
                  <a:cubicBezTo>
                    <a:pt x="19688" y="28585"/>
                    <a:pt x="19693" y="28587"/>
                    <a:pt x="19698" y="28591"/>
                  </a:cubicBezTo>
                  <a:lnTo>
                    <a:pt x="19712" y="28606"/>
                  </a:lnTo>
                  <a:cubicBezTo>
                    <a:pt x="19726" y="28634"/>
                    <a:pt x="19755" y="28649"/>
                    <a:pt x="19770" y="28649"/>
                  </a:cubicBezTo>
                  <a:cubicBezTo>
                    <a:pt x="19784" y="28649"/>
                    <a:pt x="19784" y="28634"/>
                    <a:pt x="19784" y="28620"/>
                  </a:cubicBezTo>
                  <a:lnTo>
                    <a:pt x="19784" y="28606"/>
                  </a:lnTo>
                  <a:cubicBezTo>
                    <a:pt x="19798" y="28591"/>
                    <a:pt x="19884" y="28577"/>
                    <a:pt x="19971" y="28563"/>
                  </a:cubicBezTo>
                  <a:lnTo>
                    <a:pt x="20071" y="28563"/>
                  </a:lnTo>
                  <a:lnTo>
                    <a:pt x="20114" y="28548"/>
                  </a:lnTo>
                  <a:cubicBezTo>
                    <a:pt x="20157" y="28548"/>
                    <a:pt x="20229" y="28563"/>
                    <a:pt x="20287" y="28577"/>
                  </a:cubicBezTo>
                  <a:lnTo>
                    <a:pt x="20315" y="28534"/>
                  </a:lnTo>
                  <a:cubicBezTo>
                    <a:pt x="20324" y="28538"/>
                    <a:pt x="20334" y="28540"/>
                    <a:pt x="20343" y="28540"/>
                  </a:cubicBezTo>
                  <a:cubicBezTo>
                    <a:pt x="20367" y="28540"/>
                    <a:pt x="20392" y="28530"/>
                    <a:pt x="20402" y="28520"/>
                  </a:cubicBezTo>
                  <a:cubicBezTo>
                    <a:pt x="20402" y="28520"/>
                    <a:pt x="20430" y="28462"/>
                    <a:pt x="20459" y="28419"/>
                  </a:cubicBezTo>
                  <a:lnTo>
                    <a:pt x="20502" y="28419"/>
                  </a:lnTo>
                  <a:cubicBezTo>
                    <a:pt x="20588" y="28405"/>
                    <a:pt x="20603" y="28333"/>
                    <a:pt x="20646" y="28318"/>
                  </a:cubicBezTo>
                  <a:lnTo>
                    <a:pt x="20732" y="28304"/>
                  </a:lnTo>
                  <a:cubicBezTo>
                    <a:pt x="20761" y="28261"/>
                    <a:pt x="20833" y="28132"/>
                    <a:pt x="20818" y="28103"/>
                  </a:cubicBezTo>
                  <a:cubicBezTo>
                    <a:pt x="20818" y="28089"/>
                    <a:pt x="20818" y="28089"/>
                    <a:pt x="20818" y="28089"/>
                  </a:cubicBezTo>
                  <a:cubicBezTo>
                    <a:pt x="20876" y="28060"/>
                    <a:pt x="20962" y="28060"/>
                    <a:pt x="21005" y="28060"/>
                  </a:cubicBezTo>
                  <a:lnTo>
                    <a:pt x="21048" y="28045"/>
                  </a:lnTo>
                  <a:lnTo>
                    <a:pt x="21063" y="28045"/>
                  </a:lnTo>
                  <a:cubicBezTo>
                    <a:pt x="21063" y="28031"/>
                    <a:pt x="21149" y="27974"/>
                    <a:pt x="21235" y="27916"/>
                  </a:cubicBezTo>
                  <a:lnTo>
                    <a:pt x="21450" y="27930"/>
                  </a:lnTo>
                  <a:lnTo>
                    <a:pt x="21465" y="27930"/>
                  </a:lnTo>
                  <a:cubicBezTo>
                    <a:pt x="21494" y="27930"/>
                    <a:pt x="21522" y="27887"/>
                    <a:pt x="21522" y="27830"/>
                  </a:cubicBezTo>
                  <a:lnTo>
                    <a:pt x="21522" y="27787"/>
                  </a:lnTo>
                  <a:lnTo>
                    <a:pt x="21522" y="27772"/>
                  </a:lnTo>
                  <a:cubicBezTo>
                    <a:pt x="21507" y="27749"/>
                    <a:pt x="21508" y="27738"/>
                    <a:pt x="21525" y="27738"/>
                  </a:cubicBezTo>
                  <a:cubicBezTo>
                    <a:pt x="21538" y="27738"/>
                    <a:pt x="21562" y="27745"/>
                    <a:pt x="21594" y="27758"/>
                  </a:cubicBezTo>
                  <a:lnTo>
                    <a:pt x="21637" y="27772"/>
                  </a:lnTo>
                  <a:lnTo>
                    <a:pt x="21652" y="27787"/>
                  </a:lnTo>
                  <a:cubicBezTo>
                    <a:pt x="21666" y="27772"/>
                    <a:pt x="21680" y="27772"/>
                    <a:pt x="21680" y="27758"/>
                  </a:cubicBezTo>
                  <a:lnTo>
                    <a:pt x="21666" y="27744"/>
                  </a:lnTo>
                  <a:lnTo>
                    <a:pt x="21666" y="27729"/>
                  </a:lnTo>
                  <a:cubicBezTo>
                    <a:pt x="21666" y="27715"/>
                    <a:pt x="21680" y="27701"/>
                    <a:pt x="21709" y="27701"/>
                  </a:cubicBezTo>
                  <a:lnTo>
                    <a:pt x="21767" y="27701"/>
                  </a:lnTo>
                  <a:cubicBezTo>
                    <a:pt x="21790" y="27712"/>
                    <a:pt x="21860" y="27733"/>
                    <a:pt x="21909" y="27733"/>
                  </a:cubicBezTo>
                  <a:cubicBezTo>
                    <a:pt x="21920" y="27733"/>
                    <a:pt x="21931" y="27732"/>
                    <a:pt x="21939" y="27729"/>
                  </a:cubicBezTo>
                  <a:cubicBezTo>
                    <a:pt x="21968" y="27729"/>
                    <a:pt x="21996" y="27715"/>
                    <a:pt x="22011" y="27715"/>
                  </a:cubicBezTo>
                  <a:cubicBezTo>
                    <a:pt x="22011" y="27715"/>
                    <a:pt x="22040" y="27686"/>
                    <a:pt x="22040" y="27686"/>
                  </a:cubicBezTo>
                  <a:cubicBezTo>
                    <a:pt x="22054" y="27686"/>
                    <a:pt x="21982" y="27643"/>
                    <a:pt x="21982" y="27614"/>
                  </a:cubicBezTo>
                  <a:cubicBezTo>
                    <a:pt x="21982" y="27607"/>
                    <a:pt x="22018" y="27604"/>
                    <a:pt x="22074" y="27604"/>
                  </a:cubicBezTo>
                  <a:cubicBezTo>
                    <a:pt x="22129" y="27604"/>
                    <a:pt x="22205" y="27607"/>
                    <a:pt x="22284" y="27614"/>
                  </a:cubicBezTo>
                  <a:lnTo>
                    <a:pt x="22298" y="27456"/>
                  </a:lnTo>
                  <a:cubicBezTo>
                    <a:pt x="22298" y="27456"/>
                    <a:pt x="22344" y="27438"/>
                    <a:pt x="22385" y="27438"/>
                  </a:cubicBezTo>
                  <a:cubicBezTo>
                    <a:pt x="22395" y="27438"/>
                    <a:pt x="22404" y="27439"/>
                    <a:pt x="22413" y="27442"/>
                  </a:cubicBezTo>
                  <a:lnTo>
                    <a:pt x="22442" y="27442"/>
                  </a:lnTo>
                  <a:cubicBezTo>
                    <a:pt x="22442" y="27471"/>
                    <a:pt x="22399" y="27571"/>
                    <a:pt x="22427" y="27571"/>
                  </a:cubicBezTo>
                  <a:cubicBezTo>
                    <a:pt x="22436" y="27575"/>
                    <a:pt x="22448" y="27577"/>
                    <a:pt x="22462" y="27577"/>
                  </a:cubicBezTo>
                  <a:cubicBezTo>
                    <a:pt x="22495" y="27577"/>
                    <a:pt x="22536" y="27567"/>
                    <a:pt x="22557" y="27557"/>
                  </a:cubicBezTo>
                  <a:cubicBezTo>
                    <a:pt x="22571" y="27543"/>
                    <a:pt x="22542" y="27471"/>
                    <a:pt x="22528" y="27442"/>
                  </a:cubicBezTo>
                  <a:cubicBezTo>
                    <a:pt x="22514" y="27413"/>
                    <a:pt x="22499" y="27385"/>
                    <a:pt x="22485" y="27370"/>
                  </a:cubicBezTo>
                  <a:lnTo>
                    <a:pt x="22471" y="27356"/>
                  </a:lnTo>
                  <a:lnTo>
                    <a:pt x="22456" y="27356"/>
                  </a:lnTo>
                  <a:cubicBezTo>
                    <a:pt x="22442" y="27341"/>
                    <a:pt x="22456" y="27327"/>
                    <a:pt x="22471" y="27313"/>
                  </a:cubicBezTo>
                  <a:cubicBezTo>
                    <a:pt x="22471" y="27313"/>
                    <a:pt x="22528" y="27284"/>
                    <a:pt x="22586" y="27270"/>
                  </a:cubicBezTo>
                  <a:lnTo>
                    <a:pt x="22629" y="27298"/>
                  </a:lnTo>
                  <a:cubicBezTo>
                    <a:pt x="22657" y="27284"/>
                    <a:pt x="22729" y="27198"/>
                    <a:pt x="22744" y="27169"/>
                  </a:cubicBezTo>
                  <a:cubicBezTo>
                    <a:pt x="22758" y="27140"/>
                    <a:pt x="22729" y="27097"/>
                    <a:pt x="22700" y="27068"/>
                  </a:cubicBezTo>
                  <a:lnTo>
                    <a:pt x="22758" y="27068"/>
                  </a:lnTo>
                  <a:cubicBezTo>
                    <a:pt x="22801" y="27054"/>
                    <a:pt x="22830" y="27054"/>
                    <a:pt x="22815" y="27011"/>
                  </a:cubicBezTo>
                  <a:lnTo>
                    <a:pt x="22801" y="26953"/>
                  </a:lnTo>
                  <a:cubicBezTo>
                    <a:pt x="22801" y="26939"/>
                    <a:pt x="22801" y="26939"/>
                    <a:pt x="22801" y="26939"/>
                  </a:cubicBezTo>
                  <a:cubicBezTo>
                    <a:pt x="22858" y="26968"/>
                    <a:pt x="22930" y="27011"/>
                    <a:pt x="22988" y="27025"/>
                  </a:cubicBezTo>
                  <a:cubicBezTo>
                    <a:pt x="23074" y="27040"/>
                    <a:pt x="23175" y="27040"/>
                    <a:pt x="23218" y="27040"/>
                  </a:cubicBezTo>
                  <a:lnTo>
                    <a:pt x="23218" y="27025"/>
                  </a:lnTo>
                  <a:lnTo>
                    <a:pt x="23218" y="26910"/>
                  </a:lnTo>
                  <a:cubicBezTo>
                    <a:pt x="23243" y="26906"/>
                    <a:pt x="23270" y="26905"/>
                    <a:pt x="23297" y="26905"/>
                  </a:cubicBezTo>
                  <a:cubicBezTo>
                    <a:pt x="23464" y="26905"/>
                    <a:pt x="23638" y="26974"/>
                    <a:pt x="23663" y="27011"/>
                  </a:cubicBezTo>
                  <a:cubicBezTo>
                    <a:pt x="23677" y="27033"/>
                    <a:pt x="23703" y="27043"/>
                    <a:pt x="23731" y="27043"/>
                  </a:cubicBezTo>
                  <a:cubicBezTo>
                    <a:pt x="23760" y="27043"/>
                    <a:pt x="23792" y="27033"/>
                    <a:pt x="23821" y="27011"/>
                  </a:cubicBezTo>
                  <a:lnTo>
                    <a:pt x="23864" y="26982"/>
                  </a:lnTo>
                  <a:cubicBezTo>
                    <a:pt x="23876" y="26970"/>
                    <a:pt x="23888" y="26966"/>
                    <a:pt x="23902" y="26966"/>
                  </a:cubicBezTo>
                  <a:cubicBezTo>
                    <a:pt x="23920" y="26966"/>
                    <a:pt x="23940" y="26974"/>
                    <a:pt x="23965" y="26982"/>
                  </a:cubicBezTo>
                  <a:cubicBezTo>
                    <a:pt x="23993" y="26982"/>
                    <a:pt x="24051" y="26968"/>
                    <a:pt x="24094" y="26953"/>
                  </a:cubicBezTo>
                  <a:cubicBezTo>
                    <a:pt x="24180" y="26939"/>
                    <a:pt x="24180" y="26939"/>
                    <a:pt x="24094" y="26896"/>
                  </a:cubicBezTo>
                  <a:lnTo>
                    <a:pt x="24065" y="26882"/>
                  </a:lnTo>
                  <a:cubicBezTo>
                    <a:pt x="24080" y="26867"/>
                    <a:pt x="24094" y="26839"/>
                    <a:pt x="24137" y="26839"/>
                  </a:cubicBezTo>
                  <a:lnTo>
                    <a:pt x="24180" y="26839"/>
                  </a:lnTo>
                  <a:cubicBezTo>
                    <a:pt x="24190" y="26849"/>
                    <a:pt x="24201" y="26854"/>
                    <a:pt x="24209" y="26854"/>
                  </a:cubicBezTo>
                  <a:cubicBezTo>
                    <a:pt x="24224" y="26854"/>
                    <a:pt x="24233" y="26838"/>
                    <a:pt x="24223" y="26810"/>
                  </a:cubicBezTo>
                  <a:lnTo>
                    <a:pt x="24223" y="26781"/>
                  </a:lnTo>
                  <a:lnTo>
                    <a:pt x="24209" y="26767"/>
                  </a:lnTo>
                  <a:cubicBezTo>
                    <a:pt x="24209" y="26767"/>
                    <a:pt x="24209" y="26767"/>
                    <a:pt x="24209" y="26752"/>
                  </a:cubicBezTo>
                  <a:cubicBezTo>
                    <a:pt x="24260" y="26727"/>
                    <a:pt x="24334" y="26678"/>
                    <a:pt x="24380" y="26678"/>
                  </a:cubicBezTo>
                  <a:cubicBezTo>
                    <a:pt x="24386" y="26678"/>
                    <a:pt x="24391" y="26679"/>
                    <a:pt x="24396" y="26681"/>
                  </a:cubicBezTo>
                  <a:cubicBezTo>
                    <a:pt x="24402" y="26682"/>
                    <a:pt x="24409" y="26683"/>
                    <a:pt x="24416" y="26683"/>
                  </a:cubicBezTo>
                  <a:cubicBezTo>
                    <a:pt x="24471" y="26683"/>
                    <a:pt x="24541" y="26636"/>
                    <a:pt x="24554" y="26623"/>
                  </a:cubicBezTo>
                  <a:cubicBezTo>
                    <a:pt x="24557" y="26618"/>
                    <a:pt x="24562" y="26615"/>
                    <a:pt x="24569" y="26615"/>
                  </a:cubicBezTo>
                  <a:cubicBezTo>
                    <a:pt x="24598" y="26615"/>
                    <a:pt x="24654" y="26657"/>
                    <a:pt x="24654" y="26681"/>
                  </a:cubicBezTo>
                  <a:cubicBezTo>
                    <a:pt x="24654" y="26709"/>
                    <a:pt x="24654" y="26781"/>
                    <a:pt x="24654" y="26795"/>
                  </a:cubicBezTo>
                  <a:cubicBezTo>
                    <a:pt x="24654" y="26810"/>
                    <a:pt x="24697" y="26882"/>
                    <a:pt x="24683" y="26910"/>
                  </a:cubicBezTo>
                  <a:cubicBezTo>
                    <a:pt x="24669" y="26925"/>
                    <a:pt x="24669" y="26953"/>
                    <a:pt x="24669" y="26968"/>
                  </a:cubicBezTo>
                  <a:cubicBezTo>
                    <a:pt x="24798" y="26982"/>
                    <a:pt x="24726" y="27011"/>
                    <a:pt x="24697" y="27054"/>
                  </a:cubicBezTo>
                  <a:cubicBezTo>
                    <a:pt x="24712" y="27068"/>
                    <a:pt x="24741" y="27068"/>
                    <a:pt x="24755" y="27068"/>
                  </a:cubicBezTo>
                  <a:cubicBezTo>
                    <a:pt x="24755" y="27068"/>
                    <a:pt x="24812" y="27140"/>
                    <a:pt x="24784" y="27155"/>
                  </a:cubicBezTo>
                  <a:cubicBezTo>
                    <a:pt x="24755" y="27183"/>
                    <a:pt x="24827" y="27212"/>
                    <a:pt x="24870" y="27212"/>
                  </a:cubicBezTo>
                  <a:cubicBezTo>
                    <a:pt x="24913" y="27212"/>
                    <a:pt x="24899" y="27255"/>
                    <a:pt x="24899" y="27255"/>
                  </a:cubicBezTo>
                  <a:cubicBezTo>
                    <a:pt x="24884" y="27270"/>
                    <a:pt x="24827" y="27298"/>
                    <a:pt x="24841" y="27313"/>
                  </a:cubicBezTo>
                  <a:cubicBezTo>
                    <a:pt x="24856" y="27327"/>
                    <a:pt x="24899" y="27341"/>
                    <a:pt x="24899" y="27356"/>
                  </a:cubicBezTo>
                  <a:cubicBezTo>
                    <a:pt x="24913" y="27356"/>
                    <a:pt x="24927" y="27428"/>
                    <a:pt x="24927" y="27442"/>
                  </a:cubicBezTo>
                  <a:cubicBezTo>
                    <a:pt x="24927" y="27456"/>
                    <a:pt x="24985" y="27485"/>
                    <a:pt x="24999" y="27499"/>
                  </a:cubicBezTo>
                  <a:cubicBezTo>
                    <a:pt x="24999" y="27514"/>
                    <a:pt x="25028" y="27543"/>
                    <a:pt x="25042" y="27557"/>
                  </a:cubicBezTo>
                  <a:lnTo>
                    <a:pt x="25071" y="27557"/>
                  </a:lnTo>
                  <a:cubicBezTo>
                    <a:pt x="25172" y="27586"/>
                    <a:pt x="25272" y="27586"/>
                    <a:pt x="25387" y="27600"/>
                  </a:cubicBezTo>
                  <a:lnTo>
                    <a:pt x="25416" y="27600"/>
                  </a:lnTo>
                  <a:cubicBezTo>
                    <a:pt x="25424" y="27597"/>
                    <a:pt x="25432" y="27596"/>
                    <a:pt x="25441" y="27596"/>
                  </a:cubicBezTo>
                  <a:cubicBezTo>
                    <a:pt x="25479" y="27596"/>
                    <a:pt x="25519" y="27620"/>
                    <a:pt x="25531" y="27643"/>
                  </a:cubicBezTo>
                  <a:lnTo>
                    <a:pt x="25459" y="27657"/>
                  </a:lnTo>
                  <a:cubicBezTo>
                    <a:pt x="25416" y="27672"/>
                    <a:pt x="25373" y="27701"/>
                    <a:pt x="25373" y="27715"/>
                  </a:cubicBezTo>
                  <a:lnTo>
                    <a:pt x="25387" y="27801"/>
                  </a:lnTo>
                  <a:cubicBezTo>
                    <a:pt x="25330" y="27859"/>
                    <a:pt x="25445" y="28002"/>
                    <a:pt x="25473" y="28060"/>
                  </a:cubicBezTo>
                  <a:cubicBezTo>
                    <a:pt x="25489" y="28083"/>
                    <a:pt x="25504" y="28098"/>
                    <a:pt x="25517" y="28098"/>
                  </a:cubicBezTo>
                  <a:cubicBezTo>
                    <a:pt x="25529" y="28098"/>
                    <a:pt x="25538" y="28086"/>
                    <a:pt x="25545" y="28060"/>
                  </a:cubicBezTo>
                  <a:lnTo>
                    <a:pt x="25560" y="28060"/>
                  </a:lnTo>
                  <a:cubicBezTo>
                    <a:pt x="25603" y="28045"/>
                    <a:pt x="25631" y="28031"/>
                    <a:pt x="25646" y="28002"/>
                  </a:cubicBezTo>
                  <a:cubicBezTo>
                    <a:pt x="25651" y="27991"/>
                    <a:pt x="25665" y="27987"/>
                    <a:pt x="25682" y="27987"/>
                  </a:cubicBezTo>
                  <a:cubicBezTo>
                    <a:pt x="25709" y="27987"/>
                    <a:pt x="25743" y="27999"/>
                    <a:pt x="25761" y="28017"/>
                  </a:cubicBezTo>
                  <a:cubicBezTo>
                    <a:pt x="25775" y="28017"/>
                    <a:pt x="25775" y="28045"/>
                    <a:pt x="25789" y="28045"/>
                  </a:cubicBezTo>
                  <a:cubicBezTo>
                    <a:pt x="25818" y="28060"/>
                    <a:pt x="25847" y="28074"/>
                    <a:pt x="25876" y="28074"/>
                  </a:cubicBezTo>
                  <a:lnTo>
                    <a:pt x="25904" y="28074"/>
                  </a:lnTo>
                  <a:cubicBezTo>
                    <a:pt x="25913" y="28057"/>
                    <a:pt x="25921" y="28050"/>
                    <a:pt x="25930" y="28050"/>
                  </a:cubicBezTo>
                  <a:cubicBezTo>
                    <a:pt x="25936" y="28050"/>
                    <a:pt x="25941" y="28054"/>
                    <a:pt x="25947" y="28060"/>
                  </a:cubicBezTo>
                  <a:lnTo>
                    <a:pt x="25962" y="28074"/>
                  </a:lnTo>
                  <a:cubicBezTo>
                    <a:pt x="26034" y="28103"/>
                    <a:pt x="25919" y="28117"/>
                    <a:pt x="25962" y="28146"/>
                  </a:cubicBezTo>
                  <a:cubicBezTo>
                    <a:pt x="26005" y="28160"/>
                    <a:pt x="26048" y="28175"/>
                    <a:pt x="26091" y="28189"/>
                  </a:cubicBezTo>
                  <a:cubicBezTo>
                    <a:pt x="26105" y="28203"/>
                    <a:pt x="26134" y="28203"/>
                    <a:pt x="26149" y="28203"/>
                  </a:cubicBezTo>
                  <a:lnTo>
                    <a:pt x="26206" y="28218"/>
                  </a:lnTo>
                  <a:cubicBezTo>
                    <a:pt x="26278" y="28189"/>
                    <a:pt x="26321" y="28146"/>
                    <a:pt x="26292" y="28117"/>
                  </a:cubicBezTo>
                  <a:lnTo>
                    <a:pt x="26264" y="28103"/>
                  </a:lnTo>
                  <a:lnTo>
                    <a:pt x="26249" y="28074"/>
                  </a:lnTo>
                  <a:cubicBezTo>
                    <a:pt x="26243" y="28061"/>
                    <a:pt x="26277" y="28054"/>
                    <a:pt x="26319" y="28054"/>
                  </a:cubicBezTo>
                  <a:cubicBezTo>
                    <a:pt x="26371" y="28054"/>
                    <a:pt x="26434" y="28065"/>
                    <a:pt x="26450" y="28089"/>
                  </a:cubicBezTo>
                  <a:cubicBezTo>
                    <a:pt x="26479" y="28132"/>
                    <a:pt x="26594" y="28160"/>
                    <a:pt x="26637" y="28160"/>
                  </a:cubicBezTo>
                  <a:cubicBezTo>
                    <a:pt x="26666" y="28160"/>
                    <a:pt x="26766" y="28146"/>
                    <a:pt x="26838" y="28117"/>
                  </a:cubicBezTo>
                  <a:lnTo>
                    <a:pt x="26953" y="28117"/>
                  </a:lnTo>
                  <a:cubicBezTo>
                    <a:pt x="26960" y="28121"/>
                    <a:pt x="26967" y="28123"/>
                    <a:pt x="26972" y="28123"/>
                  </a:cubicBezTo>
                  <a:cubicBezTo>
                    <a:pt x="26986" y="28123"/>
                    <a:pt x="26989" y="28106"/>
                    <a:pt x="26968" y="28074"/>
                  </a:cubicBezTo>
                  <a:lnTo>
                    <a:pt x="26982" y="28060"/>
                  </a:lnTo>
                  <a:lnTo>
                    <a:pt x="26996" y="28045"/>
                  </a:lnTo>
                  <a:cubicBezTo>
                    <a:pt x="27039" y="28060"/>
                    <a:pt x="27097" y="28074"/>
                    <a:pt x="27126" y="28074"/>
                  </a:cubicBezTo>
                  <a:lnTo>
                    <a:pt x="27154" y="28060"/>
                  </a:lnTo>
                  <a:lnTo>
                    <a:pt x="27226" y="28031"/>
                  </a:lnTo>
                  <a:cubicBezTo>
                    <a:pt x="27183" y="28017"/>
                    <a:pt x="27154" y="27988"/>
                    <a:pt x="27154" y="27974"/>
                  </a:cubicBezTo>
                  <a:lnTo>
                    <a:pt x="27154" y="27974"/>
                  </a:lnTo>
                  <a:cubicBezTo>
                    <a:pt x="27154" y="27974"/>
                    <a:pt x="27341" y="28002"/>
                    <a:pt x="27413" y="28002"/>
                  </a:cubicBezTo>
                  <a:cubicBezTo>
                    <a:pt x="27449" y="28009"/>
                    <a:pt x="27513" y="28013"/>
                    <a:pt x="27571" y="28013"/>
                  </a:cubicBezTo>
                  <a:cubicBezTo>
                    <a:pt x="27628" y="28013"/>
                    <a:pt x="27679" y="28009"/>
                    <a:pt x="27686" y="28002"/>
                  </a:cubicBezTo>
                  <a:cubicBezTo>
                    <a:pt x="27700" y="27974"/>
                    <a:pt x="27715" y="27930"/>
                    <a:pt x="27700" y="27902"/>
                  </a:cubicBezTo>
                  <a:lnTo>
                    <a:pt x="27686" y="27873"/>
                  </a:lnTo>
                  <a:lnTo>
                    <a:pt x="27686" y="27859"/>
                  </a:lnTo>
                  <a:cubicBezTo>
                    <a:pt x="27690" y="27850"/>
                    <a:pt x="27705" y="27847"/>
                    <a:pt x="27726" y="27847"/>
                  </a:cubicBezTo>
                  <a:cubicBezTo>
                    <a:pt x="27776" y="27847"/>
                    <a:pt x="27857" y="27867"/>
                    <a:pt x="27887" y="27887"/>
                  </a:cubicBezTo>
                  <a:cubicBezTo>
                    <a:pt x="27930" y="27916"/>
                    <a:pt x="27973" y="27945"/>
                    <a:pt x="28002" y="27974"/>
                  </a:cubicBezTo>
                  <a:lnTo>
                    <a:pt x="28031" y="27945"/>
                  </a:lnTo>
                  <a:cubicBezTo>
                    <a:pt x="28045" y="27938"/>
                    <a:pt x="28059" y="27934"/>
                    <a:pt x="28072" y="27934"/>
                  </a:cubicBezTo>
                  <a:cubicBezTo>
                    <a:pt x="28085" y="27934"/>
                    <a:pt x="28095" y="27938"/>
                    <a:pt x="28103" y="27945"/>
                  </a:cubicBezTo>
                  <a:cubicBezTo>
                    <a:pt x="28117" y="27974"/>
                    <a:pt x="28131" y="27988"/>
                    <a:pt x="28131" y="28017"/>
                  </a:cubicBezTo>
                  <a:cubicBezTo>
                    <a:pt x="28137" y="28035"/>
                    <a:pt x="28146" y="28040"/>
                    <a:pt x="28155" y="28040"/>
                  </a:cubicBezTo>
                  <a:cubicBezTo>
                    <a:pt x="28168" y="28040"/>
                    <a:pt x="28181" y="28031"/>
                    <a:pt x="28189" y="28031"/>
                  </a:cubicBezTo>
                  <a:cubicBezTo>
                    <a:pt x="28210" y="28031"/>
                    <a:pt x="28232" y="28038"/>
                    <a:pt x="28248" y="28038"/>
                  </a:cubicBezTo>
                  <a:cubicBezTo>
                    <a:pt x="28264" y="28038"/>
                    <a:pt x="28275" y="28031"/>
                    <a:pt x="28275" y="28002"/>
                  </a:cubicBezTo>
                  <a:cubicBezTo>
                    <a:pt x="28275" y="27974"/>
                    <a:pt x="28261" y="27930"/>
                    <a:pt x="28232" y="27887"/>
                  </a:cubicBezTo>
                  <a:cubicBezTo>
                    <a:pt x="28217" y="27873"/>
                    <a:pt x="28232" y="27859"/>
                    <a:pt x="28232" y="27844"/>
                  </a:cubicBezTo>
                  <a:lnTo>
                    <a:pt x="28261" y="27844"/>
                  </a:lnTo>
                  <a:cubicBezTo>
                    <a:pt x="28289" y="27830"/>
                    <a:pt x="28304" y="27801"/>
                    <a:pt x="28289" y="27801"/>
                  </a:cubicBezTo>
                  <a:cubicBezTo>
                    <a:pt x="28289" y="27787"/>
                    <a:pt x="28318" y="27729"/>
                    <a:pt x="28332" y="27715"/>
                  </a:cubicBezTo>
                  <a:cubicBezTo>
                    <a:pt x="28347" y="27701"/>
                    <a:pt x="28376" y="27643"/>
                    <a:pt x="28404" y="27629"/>
                  </a:cubicBezTo>
                  <a:cubicBezTo>
                    <a:pt x="28419" y="27614"/>
                    <a:pt x="28462" y="27586"/>
                    <a:pt x="28476" y="27543"/>
                  </a:cubicBezTo>
                  <a:lnTo>
                    <a:pt x="28447" y="27514"/>
                  </a:lnTo>
                  <a:cubicBezTo>
                    <a:pt x="28447" y="27499"/>
                    <a:pt x="28462" y="27485"/>
                    <a:pt x="28476" y="27485"/>
                  </a:cubicBezTo>
                  <a:lnTo>
                    <a:pt x="28591" y="27471"/>
                  </a:lnTo>
                  <a:cubicBezTo>
                    <a:pt x="28591" y="27413"/>
                    <a:pt x="28577" y="27270"/>
                    <a:pt x="28577" y="27226"/>
                  </a:cubicBezTo>
                  <a:cubicBezTo>
                    <a:pt x="28577" y="27198"/>
                    <a:pt x="28577" y="27155"/>
                    <a:pt x="28577" y="27140"/>
                  </a:cubicBezTo>
                  <a:cubicBezTo>
                    <a:pt x="28591" y="27140"/>
                    <a:pt x="28605" y="27054"/>
                    <a:pt x="28620" y="26953"/>
                  </a:cubicBezTo>
                  <a:lnTo>
                    <a:pt x="28749" y="26896"/>
                  </a:lnTo>
                  <a:cubicBezTo>
                    <a:pt x="28749" y="26896"/>
                    <a:pt x="28778" y="26767"/>
                    <a:pt x="28821" y="26767"/>
                  </a:cubicBezTo>
                  <a:cubicBezTo>
                    <a:pt x="28864" y="26752"/>
                    <a:pt x="28835" y="26681"/>
                    <a:pt x="28835" y="26666"/>
                  </a:cubicBezTo>
                  <a:cubicBezTo>
                    <a:pt x="28835" y="26637"/>
                    <a:pt x="28907" y="26537"/>
                    <a:pt x="28893" y="26508"/>
                  </a:cubicBezTo>
                  <a:cubicBezTo>
                    <a:pt x="28893" y="26479"/>
                    <a:pt x="28893" y="26379"/>
                    <a:pt x="28907" y="26350"/>
                  </a:cubicBezTo>
                  <a:cubicBezTo>
                    <a:pt x="28921" y="26321"/>
                    <a:pt x="28921" y="26293"/>
                    <a:pt x="28921" y="26278"/>
                  </a:cubicBezTo>
                  <a:lnTo>
                    <a:pt x="28907" y="26278"/>
                  </a:lnTo>
                  <a:lnTo>
                    <a:pt x="28893" y="26235"/>
                  </a:lnTo>
                  <a:cubicBezTo>
                    <a:pt x="28936" y="26235"/>
                    <a:pt x="28965" y="26221"/>
                    <a:pt x="28950" y="26192"/>
                  </a:cubicBezTo>
                  <a:lnTo>
                    <a:pt x="28950" y="26163"/>
                  </a:lnTo>
                  <a:lnTo>
                    <a:pt x="29008" y="26163"/>
                  </a:lnTo>
                  <a:cubicBezTo>
                    <a:pt x="29065" y="26163"/>
                    <a:pt x="29008" y="26106"/>
                    <a:pt x="28993" y="26106"/>
                  </a:cubicBezTo>
                  <a:cubicBezTo>
                    <a:pt x="28965" y="26091"/>
                    <a:pt x="28979" y="26048"/>
                    <a:pt x="28993" y="26034"/>
                  </a:cubicBezTo>
                  <a:cubicBezTo>
                    <a:pt x="28993" y="26030"/>
                    <a:pt x="28995" y="26028"/>
                    <a:pt x="28999" y="26028"/>
                  </a:cubicBezTo>
                  <a:cubicBezTo>
                    <a:pt x="29009" y="26028"/>
                    <a:pt x="29030" y="26042"/>
                    <a:pt x="29051" y="26063"/>
                  </a:cubicBezTo>
                  <a:lnTo>
                    <a:pt x="29065" y="26063"/>
                  </a:lnTo>
                  <a:cubicBezTo>
                    <a:pt x="29151" y="26063"/>
                    <a:pt x="29108" y="26020"/>
                    <a:pt x="29123" y="26005"/>
                  </a:cubicBezTo>
                  <a:cubicBezTo>
                    <a:pt x="29123" y="25991"/>
                    <a:pt x="29094" y="25991"/>
                    <a:pt x="29080" y="25977"/>
                  </a:cubicBezTo>
                  <a:lnTo>
                    <a:pt x="29065" y="25977"/>
                  </a:lnTo>
                  <a:cubicBezTo>
                    <a:pt x="29051" y="25962"/>
                    <a:pt x="29108" y="25919"/>
                    <a:pt x="29080" y="25905"/>
                  </a:cubicBezTo>
                  <a:cubicBezTo>
                    <a:pt x="29051" y="25890"/>
                    <a:pt x="29094" y="25847"/>
                    <a:pt x="29108" y="25833"/>
                  </a:cubicBezTo>
                  <a:cubicBezTo>
                    <a:pt x="29137" y="25818"/>
                    <a:pt x="29065" y="25704"/>
                    <a:pt x="29094" y="25689"/>
                  </a:cubicBezTo>
                  <a:cubicBezTo>
                    <a:pt x="29123" y="25660"/>
                    <a:pt x="29151" y="25632"/>
                    <a:pt x="29166" y="25603"/>
                  </a:cubicBezTo>
                  <a:lnTo>
                    <a:pt x="29151" y="25589"/>
                  </a:lnTo>
                  <a:lnTo>
                    <a:pt x="29123" y="25574"/>
                  </a:lnTo>
                  <a:cubicBezTo>
                    <a:pt x="29094" y="25560"/>
                    <a:pt x="29137" y="25474"/>
                    <a:pt x="29137" y="25445"/>
                  </a:cubicBezTo>
                  <a:cubicBezTo>
                    <a:pt x="29123" y="25416"/>
                    <a:pt x="29108" y="25373"/>
                    <a:pt x="29123" y="25359"/>
                  </a:cubicBezTo>
                  <a:cubicBezTo>
                    <a:pt x="29123" y="25344"/>
                    <a:pt x="29123" y="25301"/>
                    <a:pt x="29123" y="25258"/>
                  </a:cubicBezTo>
                  <a:lnTo>
                    <a:pt x="29094" y="25229"/>
                  </a:lnTo>
                  <a:cubicBezTo>
                    <a:pt x="29051" y="25172"/>
                    <a:pt x="29180" y="25172"/>
                    <a:pt x="29166" y="25129"/>
                  </a:cubicBezTo>
                  <a:cubicBezTo>
                    <a:pt x="29151" y="25114"/>
                    <a:pt x="29094" y="25057"/>
                    <a:pt x="29137" y="25057"/>
                  </a:cubicBezTo>
                  <a:cubicBezTo>
                    <a:pt x="29166" y="25057"/>
                    <a:pt x="29166" y="25043"/>
                    <a:pt x="29151" y="25043"/>
                  </a:cubicBezTo>
                  <a:cubicBezTo>
                    <a:pt x="29137" y="25043"/>
                    <a:pt x="29166" y="25000"/>
                    <a:pt x="29151" y="24985"/>
                  </a:cubicBezTo>
                  <a:cubicBezTo>
                    <a:pt x="29123" y="24971"/>
                    <a:pt x="29051" y="24928"/>
                    <a:pt x="29065" y="24913"/>
                  </a:cubicBezTo>
                  <a:cubicBezTo>
                    <a:pt x="29065" y="24899"/>
                    <a:pt x="29123" y="24870"/>
                    <a:pt x="29137" y="24856"/>
                  </a:cubicBezTo>
                  <a:cubicBezTo>
                    <a:pt x="29166" y="24856"/>
                    <a:pt x="29123" y="24813"/>
                    <a:pt x="29108" y="24813"/>
                  </a:cubicBezTo>
                  <a:cubicBezTo>
                    <a:pt x="29080" y="24798"/>
                    <a:pt x="29137" y="24784"/>
                    <a:pt x="29223" y="24755"/>
                  </a:cubicBezTo>
                  <a:lnTo>
                    <a:pt x="29151" y="24727"/>
                  </a:lnTo>
                  <a:cubicBezTo>
                    <a:pt x="29051" y="24683"/>
                    <a:pt x="29065" y="24669"/>
                    <a:pt x="29137" y="24626"/>
                  </a:cubicBezTo>
                  <a:cubicBezTo>
                    <a:pt x="29137" y="24626"/>
                    <a:pt x="29151" y="24597"/>
                    <a:pt x="29151" y="24597"/>
                  </a:cubicBezTo>
                  <a:cubicBezTo>
                    <a:pt x="29080" y="24569"/>
                    <a:pt x="29137" y="24540"/>
                    <a:pt x="29166" y="24511"/>
                  </a:cubicBezTo>
                  <a:cubicBezTo>
                    <a:pt x="29180" y="24497"/>
                    <a:pt x="29194" y="24468"/>
                    <a:pt x="29209" y="24454"/>
                  </a:cubicBezTo>
                  <a:lnTo>
                    <a:pt x="29238" y="24411"/>
                  </a:lnTo>
                  <a:cubicBezTo>
                    <a:pt x="29223" y="24367"/>
                    <a:pt x="29209" y="24310"/>
                    <a:pt x="29194" y="24310"/>
                  </a:cubicBezTo>
                  <a:cubicBezTo>
                    <a:pt x="29180" y="24296"/>
                    <a:pt x="29151" y="24252"/>
                    <a:pt x="29166" y="24252"/>
                  </a:cubicBezTo>
                  <a:cubicBezTo>
                    <a:pt x="29180" y="24238"/>
                    <a:pt x="29166" y="24209"/>
                    <a:pt x="29151" y="24195"/>
                  </a:cubicBezTo>
                  <a:cubicBezTo>
                    <a:pt x="29137" y="24195"/>
                    <a:pt x="29123" y="24166"/>
                    <a:pt x="29137" y="24152"/>
                  </a:cubicBezTo>
                  <a:lnTo>
                    <a:pt x="29166" y="24123"/>
                  </a:lnTo>
                  <a:cubicBezTo>
                    <a:pt x="29180" y="24109"/>
                    <a:pt x="29166" y="24066"/>
                    <a:pt x="29151" y="24066"/>
                  </a:cubicBezTo>
                  <a:cubicBezTo>
                    <a:pt x="29137" y="24051"/>
                    <a:pt x="29151" y="24023"/>
                    <a:pt x="29180" y="24023"/>
                  </a:cubicBezTo>
                  <a:cubicBezTo>
                    <a:pt x="29194" y="24023"/>
                    <a:pt x="29166" y="23936"/>
                    <a:pt x="29166" y="23893"/>
                  </a:cubicBezTo>
                  <a:cubicBezTo>
                    <a:pt x="29166" y="23865"/>
                    <a:pt x="29166" y="23807"/>
                    <a:pt x="29166" y="23793"/>
                  </a:cubicBezTo>
                  <a:cubicBezTo>
                    <a:pt x="29151" y="23778"/>
                    <a:pt x="29123" y="23707"/>
                    <a:pt x="29094" y="23635"/>
                  </a:cubicBezTo>
                  <a:lnTo>
                    <a:pt x="29123" y="23592"/>
                  </a:lnTo>
                  <a:lnTo>
                    <a:pt x="29180" y="23534"/>
                  </a:lnTo>
                  <a:cubicBezTo>
                    <a:pt x="29166" y="23491"/>
                    <a:pt x="29209" y="23347"/>
                    <a:pt x="29194" y="23304"/>
                  </a:cubicBezTo>
                  <a:cubicBezTo>
                    <a:pt x="29166" y="23261"/>
                    <a:pt x="29123" y="23146"/>
                    <a:pt x="29123" y="23117"/>
                  </a:cubicBezTo>
                  <a:cubicBezTo>
                    <a:pt x="29123" y="23074"/>
                    <a:pt x="29123" y="23017"/>
                    <a:pt x="29137" y="22974"/>
                  </a:cubicBezTo>
                  <a:lnTo>
                    <a:pt x="29123" y="22931"/>
                  </a:lnTo>
                  <a:lnTo>
                    <a:pt x="29094" y="22873"/>
                  </a:lnTo>
                  <a:cubicBezTo>
                    <a:pt x="29151" y="22844"/>
                    <a:pt x="29123" y="22758"/>
                    <a:pt x="29094" y="22730"/>
                  </a:cubicBezTo>
                  <a:cubicBezTo>
                    <a:pt x="29065" y="22715"/>
                    <a:pt x="29065" y="22629"/>
                    <a:pt x="29065" y="22600"/>
                  </a:cubicBezTo>
                  <a:cubicBezTo>
                    <a:pt x="29080" y="22586"/>
                    <a:pt x="29065" y="22528"/>
                    <a:pt x="29065" y="22514"/>
                  </a:cubicBezTo>
                  <a:cubicBezTo>
                    <a:pt x="29080" y="22500"/>
                    <a:pt x="29123" y="22399"/>
                    <a:pt x="29108" y="22385"/>
                  </a:cubicBezTo>
                  <a:cubicBezTo>
                    <a:pt x="29094" y="22356"/>
                    <a:pt x="29080" y="22313"/>
                    <a:pt x="29065" y="22284"/>
                  </a:cubicBezTo>
                  <a:lnTo>
                    <a:pt x="29094" y="22241"/>
                  </a:lnTo>
                  <a:lnTo>
                    <a:pt x="29123" y="22212"/>
                  </a:lnTo>
                  <a:cubicBezTo>
                    <a:pt x="29094" y="22169"/>
                    <a:pt x="29080" y="22097"/>
                    <a:pt x="29065" y="22069"/>
                  </a:cubicBezTo>
                  <a:lnTo>
                    <a:pt x="29080" y="22040"/>
                  </a:lnTo>
                  <a:cubicBezTo>
                    <a:pt x="29080" y="22011"/>
                    <a:pt x="29137" y="21997"/>
                    <a:pt x="29108" y="21954"/>
                  </a:cubicBezTo>
                  <a:cubicBezTo>
                    <a:pt x="29085" y="21918"/>
                    <a:pt x="29110" y="21892"/>
                    <a:pt x="29159" y="21892"/>
                  </a:cubicBezTo>
                  <a:cubicBezTo>
                    <a:pt x="29170" y="21892"/>
                    <a:pt x="29182" y="21894"/>
                    <a:pt x="29194" y="21896"/>
                  </a:cubicBezTo>
                  <a:lnTo>
                    <a:pt x="29223" y="21911"/>
                  </a:lnTo>
                  <a:cubicBezTo>
                    <a:pt x="29225" y="21911"/>
                    <a:pt x="29227" y="21912"/>
                    <a:pt x="29229" y="21912"/>
                  </a:cubicBezTo>
                  <a:cubicBezTo>
                    <a:pt x="29260" y="21912"/>
                    <a:pt x="29323" y="21809"/>
                    <a:pt x="29309" y="21796"/>
                  </a:cubicBezTo>
                  <a:cubicBezTo>
                    <a:pt x="29305" y="21794"/>
                    <a:pt x="29301" y="21793"/>
                    <a:pt x="29296" y="21793"/>
                  </a:cubicBezTo>
                  <a:cubicBezTo>
                    <a:pt x="29265" y="21793"/>
                    <a:pt x="29221" y="21826"/>
                    <a:pt x="29209" y="21839"/>
                  </a:cubicBezTo>
                  <a:cubicBezTo>
                    <a:pt x="29202" y="21846"/>
                    <a:pt x="29194" y="21850"/>
                    <a:pt x="29187" y="21850"/>
                  </a:cubicBezTo>
                  <a:cubicBezTo>
                    <a:pt x="29180" y="21850"/>
                    <a:pt x="29173" y="21846"/>
                    <a:pt x="29166" y="21839"/>
                  </a:cubicBezTo>
                  <a:lnTo>
                    <a:pt x="29166" y="21824"/>
                  </a:lnTo>
                  <a:cubicBezTo>
                    <a:pt x="29137" y="21810"/>
                    <a:pt x="29094" y="21810"/>
                    <a:pt x="29080" y="21796"/>
                  </a:cubicBezTo>
                  <a:cubicBezTo>
                    <a:pt x="29080" y="21781"/>
                    <a:pt x="29123" y="21753"/>
                    <a:pt x="29123" y="21738"/>
                  </a:cubicBezTo>
                  <a:cubicBezTo>
                    <a:pt x="29123" y="21681"/>
                    <a:pt x="29123" y="21652"/>
                    <a:pt x="29209" y="21638"/>
                  </a:cubicBezTo>
                  <a:lnTo>
                    <a:pt x="29238" y="21638"/>
                  </a:lnTo>
                  <a:cubicBezTo>
                    <a:pt x="29266" y="21595"/>
                    <a:pt x="29309" y="21551"/>
                    <a:pt x="29338" y="21508"/>
                  </a:cubicBezTo>
                  <a:lnTo>
                    <a:pt x="29396" y="21508"/>
                  </a:lnTo>
                  <a:lnTo>
                    <a:pt x="29424" y="21494"/>
                  </a:lnTo>
                  <a:cubicBezTo>
                    <a:pt x="29453" y="21494"/>
                    <a:pt x="29424" y="21480"/>
                    <a:pt x="29367" y="21451"/>
                  </a:cubicBezTo>
                  <a:lnTo>
                    <a:pt x="29324" y="21422"/>
                  </a:lnTo>
                  <a:cubicBezTo>
                    <a:pt x="29281" y="21379"/>
                    <a:pt x="29266" y="21322"/>
                    <a:pt x="29180" y="21307"/>
                  </a:cubicBezTo>
                  <a:cubicBezTo>
                    <a:pt x="29123" y="21293"/>
                    <a:pt x="29036" y="21250"/>
                    <a:pt x="29194" y="21235"/>
                  </a:cubicBezTo>
                  <a:lnTo>
                    <a:pt x="29194" y="21221"/>
                  </a:lnTo>
                  <a:cubicBezTo>
                    <a:pt x="29209" y="21207"/>
                    <a:pt x="29252" y="21149"/>
                    <a:pt x="29281" y="21149"/>
                  </a:cubicBezTo>
                  <a:cubicBezTo>
                    <a:pt x="29309" y="21149"/>
                    <a:pt x="29352" y="21164"/>
                    <a:pt x="29367" y="21178"/>
                  </a:cubicBezTo>
                  <a:cubicBezTo>
                    <a:pt x="29381" y="21178"/>
                    <a:pt x="29396" y="21221"/>
                    <a:pt x="29410" y="21264"/>
                  </a:cubicBezTo>
                  <a:lnTo>
                    <a:pt x="29338" y="21278"/>
                  </a:lnTo>
                  <a:lnTo>
                    <a:pt x="29324" y="21293"/>
                  </a:lnTo>
                  <a:cubicBezTo>
                    <a:pt x="29309" y="21307"/>
                    <a:pt x="29338" y="21336"/>
                    <a:pt x="29352" y="21336"/>
                  </a:cubicBezTo>
                  <a:cubicBezTo>
                    <a:pt x="29355" y="21339"/>
                    <a:pt x="29358" y="21340"/>
                    <a:pt x="29362" y="21340"/>
                  </a:cubicBezTo>
                  <a:cubicBezTo>
                    <a:pt x="29377" y="21340"/>
                    <a:pt x="29398" y="21319"/>
                    <a:pt x="29410" y="21307"/>
                  </a:cubicBezTo>
                  <a:cubicBezTo>
                    <a:pt x="29424" y="21278"/>
                    <a:pt x="29453" y="21250"/>
                    <a:pt x="29453" y="21250"/>
                  </a:cubicBezTo>
                  <a:cubicBezTo>
                    <a:pt x="29467" y="21235"/>
                    <a:pt x="29539" y="21207"/>
                    <a:pt x="29525" y="21192"/>
                  </a:cubicBezTo>
                  <a:cubicBezTo>
                    <a:pt x="29511" y="21178"/>
                    <a:pt x="29453" y="21149"/>
                    <a:pt x="29381" y="21120"/>
                  </a:cubicBezTo>
                  <a:lnTo>
                    <a:pt x="29381" y="21063"/>
                  </a:lnTo>
                  <a:cubicBezTo>
                    <a:pt x="29396" y="20991"/>
                    <a:pt x="29352" y="20905"/>
                    <a:pt x="29309" y="20833"/>
                  </a:cubicBezTo>
                  <a:cubicBezTo>
                    <a:pt x="29309" y="20833"/>
                    <a:pt x="29324" y="20819"/>
                    <a:pt x="29338" y="20819"/>
                  </a:cubicBezTo>
                  <a:lnTo>
                    <a:pt x="29352" y="20804"/>
                  </a:lnTo>
                  <a:cubicBezTo>
                    <a:pt x="29367" y="20819"/>
                    <a:pt x="29396" y="20862"/>
                    <a:pt x="29396" y="20876"/>
                  </a:cubicBezTo>
                  <a:cubicBezTo>
                    <a:pt x="29410" y="20891"/>
                    <a:pt x="29453" y="20977"/>
                    <a:pt x="29482" y="20977"/>
                  </a:cubicBezTo>
                  <a:cubicBezTo>
                    <a:pt x="29525" y="20977"/>
                    <a:pt x="29568" y="21020"/>
                    <a:pt x="29568" y="21049"/>
                  </a:cubicBezTo>
                  <a:cubicBezTo>
                    <a:pt x="29582" y="21063"/>
                    <a:pt x="29597" y="21077"/>
                    <a:pt x="29597" y="21077"/>
                  </a:cubicBezTo>
                  <a:cubicBezTo>
                    <a:pt x="29597" y="21077"/>
                    <a:pt x="29597" y="21005"/>
                    <a:pt x="29597" y="20977"/>
                  </a:cubicBezTo>
                  <a:cubicBezTo>
                    <a:pt x="29597" y="20948"/>
                    <a:pt x="29511" y="20876"/>
                    <a:pt x="29482" y="20862"/>
                  </a:cubicBezTo>
                  <a:cubicBezTo>
                    <a:pt x="29453" y="20833"/>
                    <a:pt x="29496" y="20804"/>
                    <a:pt x="29525" y="20804"/>
                  </a:cubicBezTo>
                  <a:cubicBezTo>
                    <a:pt x="29539" y="20804"/>
                    <a:pt x="29568" y="20819"/>
                    <a:pt x="29582" y="20847"/>
                  </a:cubicBezTo>
                  <a:lnTo>
                    <a:pt x="29640" y="20833"/>
                  </a:lnTo>
                  <a:cubicBezTo>
                    <a:pt x="29625" y="20804"/>
                    <a:pt x="29625" y="20747"/>
                    <a:pt x="29625" y="20747"/>
                  </a:cubicBezTo>
                  <a:cubicBezTo>
                    <a:pt x="29640" y="20732"/>
                    <a:pt x="29597" y="20718"/>
                    <a:pt x="29539" y="20718"/>
                  </a:cubicBezTo>
                  <a:lnTo>
                    <a:pt x="29525" y="20675"/>
                  </a:lnTo>
                  <a:cubicBezTo>
                    <a:pt x="29539" y="20632"/>
                    <a:pt x="29525" y="20603"/>
                    <a:pt x="29496" y="20603"/>
                  </a:cubicBezTo>
                  <a:lnTo>
                    <a:pt x="29439" y="20603"/>
                  </a:lnTo>
                  <a:cubicBezTo>
                    <a:pt x="29418" y="20613"/>
                    <a:pt x="29369" y="20624"/>
                    <a:pt x="29337" y="20624"/>
                  </a:cubicBezTo>
                  <a:cubicBezTo>
                    <a:pt x="29324" y="20624"/>
                    <a:pt x="29314" y="20622"/>
                    <a:pt x="29309" y="20618"/>
                  </a:cubicBezTo>
                  <a:cubicBezTo>
                    <a:pt x="29309" y="20603"/>
                    <a:pt x="29381" y="20531"/>
                    <a:pt x="29352" y="20503"/>
                  </a:cubicBezTo>
                  <a:cubicBezTo>
                    <a:pt x="29344" y="20486"/>
                    <a:pt x="29350" y="20479"/>
                    <a:pt x="29360" y="20479"/>
                  </a:cubicBezTo>
                  <a:cubicBezTo>
                    <a:pt x="29367" y="20479"/>
                    <a:pt x="29375" y="20482"/>
                    <a:pt x="29381" y="20488"/>
                  </a:cubicBezTo>
                  <a:cubicBezTo>
                    <a:pt x="29407" y="20488"/>
                    <a:pt x="29457" y="20548"/>
                    <a:pt x="29488" y="20548"/>
                  </a:cubicBezTo>
                  <a:cubicBezTo>
                    <a:pt x="29491" y="20548"/>
                    <a:pt x="29494" y="20547"/>
                    <a:pt x="29496" y="20546"/>
                  </a:cubicBezTo>
                  <a:cubicBezTo>
                    <a:pt x="29525" y="20531"/>
                    <a:pt x="29582" y="20488"/>
                    <a:pt x="29597" y="20488"/>
                  </a:cubicBezTo>
                  <a:cubicBezTo>
                    <a:pt x="29611" y="20488"/>
                    <a:pt x="29625" y="20460"/>
                    <a:pt x="29611" y="20460"/>
                  </a:cubicBezTo>
                  <a:cubicBezTo>
                    <a:pt x="29611" y="20445"/>
                    <a:pt x="29453" y="20445"/>
                    <a:pt x="29396" y="20431"/>
                  </a:cubicBezTo>
                  <a:cubicBezTo>
                    <a:pt x="29352" y="20416"/>
                    <a:pt x="29281" y="20416"/>
                    <a:pt x="29252" y="20416"/>
                  </a:cubicBezTo>
                  <a:lnTo>
                    <a:pt x="29209" y="20416"/>
                  </a:lnTo>
                  <a:cubicBezTo>
                    <a:pt x="29180" y="20402"/>
                    <a:pt x="29108" y="20359"/>
                    <a:pt x="29123" y="20359"/>
                  </a:cubicBezTo>
                  <a:cubicBezTo>
                    <a:pt x="29151" y="20345"/>
                    <a:pt x="29209" y="20330"/>
                    <a:pt x="29266" y="20301"/>
                  </a:cubicBezTo>
                  <a:lnTo>
                    <a:pt x="29309" y="20273"/>
                  </a:lnTo>
                  <a:lnTo>
                    <a:pt x="29324" y="20258"/>
                  </a:lnTo>
                  <a:cubicBezTo>
                    <a:pt x="29349" y="20258"/>
                    <a:pt x="29398" y="20213"/>
                    <a:pt x="29428" y="20213"/>
                  </a:cubicBezTo>
                  <a:cubicBezTo>
                    <a:pt x="29432" y="20213"/>
                    <a:pt x="29435" y="20214"/>
                    <a:pt x="29439" y="20215"/>
                  </a:cubicBezTo>
                  <a:cubicBezTo>
                    <a:pt x="29453" y="20215"/>
                    <a:pt x="29554" y="20258"/>
                    <a:pt x="29597" y="20273"/>
                  </a:cubicBezTo>
                  <a:cubicBezTo>
                    <a:pt x="29599" y="20274"/>
                    <a:pt x="29601" y="20274"/>
                    <a:pt x="29602" y="20274"/>
                  </a:cubicBezTo>
                  <a:cubicBezTo>
                    <a:pt x="29619" y="20274"/>
                    <a:pt x="29578" y="20200"/>
                    <a:pt x="29525" y="20187"/>
                  </a:cubicBezTo>
                  <a:cubicBezTo>
                    <a:pt x="29467" y="20172"/>
                    <a:pt x="29410" y="20129"/>
                    <a:pt x="29381" y="20086"/>
                  </a:cubicBezTo>
                  <a:lnTo>
                    <a:pt x="29396" y="20072"/>
                  </a:lnTo>
                  <a:cubicBezTo>
                    <a:pt x="29439" y="20028"/>
                    <a:pt x="29439" y="20014"/>
                    <a:pt x="29396" y="19985"/>
                  </a:cubicBezTo>
                  <a:lnTo>
                    <a:pt x="29352" y="19971"/>
                  </a:lnTo>
                  <a:cubicBezTo>
                    <a:pt x="29352" y="19942"/>
                    <a:pt x="29194" y="19899"/>
                    <a:pt x="29137" y="19899"/>
                  </a:cubicBezTo>
                  <a:cubicBezTo>
                    <a:pt x="29065" y="19899"/>
                    <a:pt x="29036" y="19856"/>
                    <a:pt x="29051" y="19842"/>
                  </a:cubicBezTo>
                  <a:cubicBezTo>
                    <a:pt x="29051" y="19827"/>
                    <a:pt x="29094" y="19799"/>
                    <a:pt x="29137" y="19784"/>
                  </a:cubicBezTo>
                  <a:lnTo>
                    <a:pt x="29194" y="19813"/>
                  </a:lnTo>
                  <a:cubicBezTo>
                    <a:pt x="29223" y="19842"/>
                    <a:pt x="29281" y="19842"/>
                    <a:pt x="29324" y="19856"/>
                  </a:cubicBezTo>
                  <a:lnTo>
                    <a:pt x="29338" y="19870"/>
                  </a:lnTo>
                  <a:cubicBezTo>
                    <a:pt x="29338" y="19885"/>
                    <a:pt x="29396" y="19914"/>
                    <a:pt x="29453" y="19928"/>
                  </a:cubicBezTo>
                  <a:lnTo>
                    <a:pt x="29496" y="19942"/>
                  </a:lnTo>
                  <a:cubicBezTo>
                    <a:pt x="29511" y="19942"/>
                    <a:pt x="29525" y="19971"/>
                    <a:pt x="29525" y="19985"/>
                  </a:cubicBezTo>
                  <a:lnTo>
                    <a:pt x="29511" y="20000"/>
                  </a:lnTo>
                  <a:cubicBezTo>
                    <a:pt x="29496" y="20028"/>
                    <a:pt x="29482" y="20057"/>
                    <a:pt x="29453" y="20086"/>
                  </a:cubicBezTo>
                  <a:lnTo>
                    <a:pt x="29453" y="20100"/>
                  </a:lnTo>
                  <a:lnTo>
                    <a:pt x="29439" y="20115"/>
                  </a:lnTo>
                  <a:cubicBezTo>
                    <a:pt x="29439" y="20143"/>
                    <a:pt x="29496" y="20172"/>
                    <a:pt x="29525" y="20172"/>
                  </a:cubicBezTo>
                  <a:lnTo>
                    <a:pt x="29611" y="20172"/>
                  </a:lnTo>
                  <a:cubicBezTo>
                    <a:pt x="29625" y="20172"/>
                    <a:pt x="29640" y="20172"/>
                    <a:pt x="29625" y="20158"/>
                  </a:cubicBezTo>
                  <a:lnTo>
                    <a:pt x="29625" y="20143"/>
                  </a:lnTo>
                  <a:lnTo>
                    <a:pt x="29625" y="20100"/>
                  </a:lnTo>
                  <a:cubicBezTo>
                    <a:pt x="29611" y="20043"/>
                    <a:pt x="29625" y="19957"/>
                    <a:pt x="29611" y="19957"/>
                  </a:cubicBezTo>
                  <a:cubicBezTo>
                    <a:pt x="29611" y="19942"/>
                    <a:pt x="29525" y="19899"/>
                    <a:pt x="29496" y="19899"/>
                  </a:cubicBezTo>
                  <a:cubicBezTo>
                    <a:pt x="29467" y="19885"/>
                    <a:pt x="29324" y="19856"/>
                    <a:pt x="29352" y="19827"/>
                  </a:cubicBezTo>
                  <a:cubicBezTo>
                    <a:pt x="29381" y="19813"/>
                    <a:pt x="29309" y="19784"/>
                    <a:pt x="29266" y="19784"/>
                  </a:cubicBezTo>
                  <a:cubicBezTo>
                    <a:pt x="29238" y="19784"/>
                    <a:pt x="29209" y="19770"/>
                    <a:pt x="29223" y="19770"/>
                  </a:cubicBezTo>
                  <a:cubicBezTo>
                    <a:pt x="29281" y="19756"/>
                    <a:pt x="29424" y="19784"/>
                    <a:pt x="29309" y="19684"/>
                  </a:cubicBezTo>
                  <a:cubicBezTo>
                    <a:pt x="29309" y="19684"/>
                    <a:pt x="29352" y="19641"/>
                    <a:pt x="29367" y="19641"/>
                  </a:cubicBezTo>
                  <a:lnTo>
                    <a:pt x="29539" y="19641"/>
                  </a:lnTo>
                  <a:cubicBezTo>
                    <a:pt x="29597" y="19612"/>
                    <a:pt x="29640" y="19569"/>
                    <a:pt x="29654" y="19540"/>
                  </a:cubicBezTo>
                  <a:lnTo>
                    <a:pt x="29654" y="19526"/>
                  </a:lnTo>
                  <a:lnTo>
                    <a:pt x="29654" y="19511"/>
                  </a:lnTo>
                  <a:cubicBezTo>
                    <a:pt x="29640" y="19504"/>
                    <a:pt x="29622" y="19501"/>
                    <a:pt x="29607" y="19501"/>
                  </a:cubicBezTo>
                  <a:cubicBezTo>
                    <a:pt x="29593" y="19501"/>
                    <a:pt x="29582" y="19504"/>
                    <a:pt x="29582" y="19511"/>
                  </a:cubicBezTo>
                  <a:cubicBezTo>
                    <a:pt x="29569" y="19511"/>
                    <a:pt x="29544" y="19585"/>
                    <a:pt x="29506" y="19585"/>
                  </a:cubicBezTo>
                  <a:cubicBezTo>
                    <a:pt x="29503" y="19585"/>
                    <a:pt x="29499" y="19584"/>
                    <a:pt x="29496" y="19583"/>
                  </a:cubicBezTo>
                  <a:cubicBezTo>
                    <a:pt x="29453" y="19569"/>
                    <a:pt x="29568" y="19526"/>
                    <a:pt x="29568" y="19497"/>
                  </a:cubicBezTo>
                  <a:cubicBezTo>
                    <a:pt x="29568" y="19454"/>
                    <a:pt x="29568" y="19339"/>
                    <a:pt x="29511" y="19310"/>
                  </a:cubicBezTo>
                  <a:cubicBezTo>
                    <a:pt x="29467" y="19296"/>
                    <a:pt x="29439" y="19267"/>
                    <a:pt x="29439" y="19267"/>
                  </a:cubicBezTo>
                  <a:lnTo>
                    <a:pt x="29439" y="19253"/>
                  </a:lnTo>
                  <a:cubicBezTo>
                    <a:pt x="29446" y="19250"/>
                    <a:pt x="29454" y="19250"/>
                    <a:pt x="29462" y="19250"/>
                  </a:cubicBezTo>
                  <a:cubicBezTo>
                    <a:pt x="29484" y="19250"/>
                    <a:pt x="29509" y="19255"/>
                    <a:pt x="29527" y="19255"/>
                  </a:cubicBezTo>
                  <a:cubicBezTo>
                    <a:pt x="29547" y="19255"/>
                    <a:pt x="29560" y="19249"/>
                    <a:pt x="29554" y="19224"/>
                  </a:cubicBezTo>
                  <a:cubicBezTo>
                    <a:pt x="29554" y="19195"/>
                    <a:pt x="29496" y="19181"/>
                    <a:pt x="29453" y="19166"/>
                  </a:cubicBezTo>
                  <a:lnTo>
                    <a:pt x="29424" y="19152"/>
                  </a:lnTo>
                  <a:cubicBezTo>
                    <a:pt x="29396" y="19152"/>
                    <a:pt x="29381" y="19080"/>
                    <a:pt x="29396" y="19052"/>
                  </a:cubicBezTo>
                  <a:cubicBezTo>
                    <a:pt x="29396" y="19041"/>
                    <a:pt x="29412" y="19036"/>
                    <a:pt x="29433" y="19036"/>
                  </a:cubicBezTo>
                  <a:cubicBezTo>
                    <a:pt x="29467" y="19036"/>
                    <a:pt x="29511" y="19048"/>
                    <a:pt x="29511" y="19066"/>
                  </a:cubicBezTo>
                  <a:cubicBezTo>
                    <a:pt x="29511" y="19095"/>
                    <a:pt x="29525" y="19138"/>
                    <a:pt x="29525" y="19166"/>
                  </a:cubicBezTo>
                  <a:lnTo>
                    <a:pt x="29568" y="19152"/>
                  </a:lnTo>
                  <a:lnTo>
                    <a:pt x="29597" y="19152"/>
                  </a:lnTo>
                  <a:cubicBezTo>
                    <a:pt x="29597" y="19138"/>
                    <a:pt x="29611" y="19080"/>
                    <a:pt x="29611" y="19080"/>
                  </a:cubicBezTo>
                  <a:cubicBezTo>
                    <a:pt x="29611" y="19066"/>
                    <a:pt x="29554" y="18994"/>
                    <a:pt x="29582" y="18980"/>
                  </a:cubicBezTo>
                  <a:cubicBezTo>
                    <a:pt x="29611" y="18965"/>
                    <a:pt x="29640" y="18937"/>
                    <a:pt x="29654" y="18922"/>
                  </a:cubicBezTo>
                  <a:cubicBezTo>
                    <a:pt x="29654" y="18922"/>
                    <a:pt x="29640" y="18908"/>
                    <a:pt x="29625" y="18908"/>
                  </a:cubicBezTo>
                  <a:lnTo>
                    <a:pt x="29597" y="18908"/>
                  </a:lnTo>
                  <a:cubicBezTo>
                    <a:pt x="29582" y="18908"/>
                    <a:pt x="29525" y="18850"/>
                    <a:pt x="29496" y="18822"/>
                  </a:cubicBezTo>
                  <a:cubicBezTo>
                    <a:pt x="29482" y="18807"/>
                    <a:pt x="29525" y="18764"/>
                    <a:pt x="29582" y="18750"/>
                  </a:cubicBezTo>
                  <a:lnTo>
                    <a:pt x="29597" y="18721"/>
                  </a:lnTo>
                  <a:lnTo>
                    <a:pt x="29611" y="18707"/>
                  </a:lnTo>
                  <a:cubicBezTo>
                    <a:pt x="29582" y="18664"/>
                    <a:pt x="29582" y="18577"/>
                    <a:pt x="29597" y="18549"/>
                  </a:cubicBezTo>
                  <a:cubicBezTo>
                    <a:pt x="29597" y="18534"/>
                    <a:pt x="29625" y="18491"/>
                    <a:pt x="29625" y="18491"/>
                  </a:cubicBezTo>
                  <a:cubicBezTo>
                    <a:pt x="29625" y="18477"/>
                    <a:pt x="29611" y="18376"/>
                    <a:pt x="29625" y="18333"/>
                  </a:cubicBezTo>
                  <a:cubicBezTo>
                    <a:pt x="29640" y="18290"/>
                    <a:pt x="29654" y="18233"/>
                    <a:pt x="29640" y="18204"/>
                  </a:cubicBezTo>
                  <a:lnTo>
                    <a:pt x="29539" y="18204"/>
                  </a:lnTo>
                  <a:lnTo>
                    <a:pt x="29496" y="18189"/>
                  </a:lnTo>
                  <a:cubicBezTo>
                    <a:pt x="29453" y="18175"/>
                    <a:pt x="29511" y="18132"/>
                    <a:pt x="29554" y="18118"/>
                  </a:cubicBezTo>
                  <a:cubicBezTo>
                    <a:pt x="29582" y="18103"/>
                    <a:pt x="29568" y="18017"/>
                    <a:pt x="29539" y="17988"/>
                  </a:cubicBezTo>
                  <a:cubicBezTo>
                    <a:pt x="29511" y="17960"/>
                    <a:pt x="29525" y="17931"/>
                    <a:pt x="29568" y="17917"/>
                  </a:cubicBezTo>
                  <a:lnTo>
                    <a:pt x="29597" y="17888"/>
                  </a:lnTo>
                  <a:lnTo>
                    <a:pt x="29611" y="17873"/>
                  </a:lnTo>
                  <a:cubicBezTo>
                    <a:pt x="29625" y="17859"/>
                    <a:pt x="29511" y="17830"/>
                    <a:pt x="29467" y="17830"/>
                  </a:cubicBezTo>
                  <a:cubicBezTo>
                    <a:pt x="29424" y="17830"/>
                    <a:pt x="29453" y="17802"/>
                    <a:pt x="29467" y="17802"/>
                  </a:cubicBezTo>
                  <a:cubicBezTo>
                    <a:pt x="29492" y="17802"/>
                    <a:pt x="29538" y="17770"/>
                    <a:pt x="29559" y="17770"/>
                  </a:cubicBezTo>
                  <a:cubicBezTo>
                    <a:pt x="29563" y="17770"/>
                    <a:pt x="29566" y="17771"/>
                    <a:pt x="29568" y="17773"/>
                  </a:cubicBezTo>
                  <a:cubicBezTo>
                    <a:pt x="29571" y="17779"/>
                    <a:pt x="29575" y="17782"/>
                    <a:pt x="29579" y="17782"/>
                  </a:cubicBezTo>
                  <a:cubicBezTo>
                    <a:pt x="29594" y="17782"/>
                    <a:pt x="29614" y="17746"/>
                    <a:pt x="29625" y="17701"/>
                  </a:cubicBezTo>
                  <a:lnTo>
                    <a:pt x="29640" y="17658"/>
                  </a:lnTo>
                  <a:lnTo>
                    <a:pt x="29640" y="17644"/>
                  </a:lnTo>
                  <a:cubicBezTo>
                    <a:pt x="29640" y="17644"/>
                    <a:pt x="29625" y="17600"/>
                    <a:pt x="29625" y="17557"/>
                  </a:cubicBezTo>
                  <a:lnTo>
                    <a:pt x="29611" y="17514"/>
                  </a:lnTo>
                  <a:cubicBezTo>
                    <a:pt x="29597" y="17457"/>
                    <a:pt x="29640" y="17399"/>
                    <a:pt x="29568" y="17342"/>
                  </a:cubicBezTo>
                  <a:cubicBezTo>
                    <a:pt x="29554" y="17327"/>
                    <a:pt x="29568" y="17299"/>
                    <a:pt x="29611" y="17299"/>
                  </a:cubicBezTo>
                  <a:cubicBezTo>
                    <a:pt x="29669" y="17299"/>
                    <a:pt x="29640" y="17284"/>
                    <a:pt x="29625" y="17256"/>
                  </a:cubicBezTo>
                  <a:lnTo>
                    <a:pt x="29625" y="17241"/>
                  </a:lnTo>
                  <a:cubicBezTo>
                    <a:pt x="29625" y="17213"/>
                    <a:pt x="29568" y="17169"/>
                    <a:pt x="29539" y="17169"/>
                  </a:cubicBezTo>
                  <a:cubicBezTo>
                    <a:pt x="29511" y="17169"/>
                    <a:pt x="29511" y="17112"/>
                    <a:pt x="29539" y="17054"/>
                  </a:cubicBezTo>
                  <a:lnTo>
                    <a:pt x="29640" y="17054"/>
                  </a:lnTo>
                  <a:cubicBezTo>
                    <a:pt x="29640" y="17054"/>
                    <a:pt x="29654" y="17011"/>
                    <a:pt x="29640" y="17011"/>
                  </a:cubicBezTo>
                  <a:lnTo>
                    <a:pt x="29625" y="16983"/>
                  </a:lnTo>
                  <a:cubicBezTo>
                    <a:pt x="29582" y="16968"/>
                    <a:pt x="29611" y="16925"/>
                    <a:pt x="29640" y="16911"/>
                  </a:cubicBezTo>
                  <a:cubicBezTo>
                    <a:pt x="29669" y="16896"/>
                    <a:pt x="29611" y="16853"/>
                    <a:pt x="29582" y="16853"/>
                  </a:cubicBezTo>
                  <a:cubicBezTo>
                    <a:pt x="29568" y="16839"/>
                    <a:pt x="29582" y="16796"/>
                    <a:pt x="29611" y="16753"/>
                  </a:cubicBezTo>
                  <a:lnTo>
                    <a:pt x="29640" y="16724"/>
                  </a:lnTo>
                  <a:lnTo>
                    <a:pt x="29697" y="16681"/>
                  </a:lnTo>
                  <a:cubicBezTo>
                    <a:pt x="29654" y="16638"/>
                    <a:pt x="29625" y="16595"/>
                    <a:pt x="29654" y="16552"/>
                  </a:cubicBezTo>
                  <a:lnTo>
                    <a:pt x="29640" y="16523"/>
                  </a:lnTo>
                  <a:cubicBezTo>
                    <a:pt x="29640" y="16494"/>
                    <a:pt x="29568" y="16451"/>
                    <a:pt x="29582" y="16437"/>
                  </a:cubicBezTo>
                  <a:lnTo>
                    <a:pt x="29640" y="16379"/>
                  </a:lnTo>
                  <a:cubicBezTo>
                    <a:pt x="29582" y="16365"/>
                    <a:pt x="29554" y="16336"/>
                    <a:pt x="29568" y="16336"/>
                  </a:cubicBezTo>
                  <a:cubicBezTo>
                    <a:pt x="29568" y="16336"/>
                    <a:pt x="29611" y="16250"/>
                    <a:pt x="29625" y="16221"/>
                  </a:cubicBezTo>
                  <a:cubicBezTo>
                    <a:pt x="29625" y="16178"/>
                    <a:pt x="29625" y="16121"/>
                    <a:pt x="29611" y="16092"/>
                  </a:cubicBezTo>
                  <a:cubicBezTo>
                    <a:pt x="29611" y="16078"/>
                    <a:pt x="29597" y="16034"/>
                    <a:pt x="29611" y="16020"/>
                  </a:cubicBezTo>
                  <a:cubicBezTo>
                    <a:pt x="29625" y="16006"/>
                    <a:pt x="29611" y="15977"/>
                    <a:pt x="29625" y="15948"/>
                  </a:cubicBezTo>
                  <a:cubicBezTo>
                    <a:pt x="29625" y="15934"/>
                    <a:pt x="29697" y="15833"/>
                    <a:pt x="29683" y="15790"/>
                  </a:cubicBezTo>
                  <a:cubicBezTo>
                    <a:pt x="29669" y="15761"/>
                    <a:pt x="29640" y="15718"/>
                    <a:pt x="29625" y="15718"/>
                  </a:cubicBezTo>
                  <a:lnTo>
                    <a:pt x="29611" y="15704"/>
                  </a:lnTo>
                  <a:lnTo>
                    <a:pt x="29582" y="15690"/>
                  </a:lnTo>
                  <a:cubicBezTo>
                    <a:pt x="29525" y="15661"/>
                    <a:pt x="29597" y="15646"/>
                    <a:pt x="29611" y="15618"/>
                  </a:cubicBezTo>
                  <a:cubicBezTo>
                    <a:pt x="29611" y="15603"/>
                    <a:pt x="29597" y="15532"/>
                    <a:pt x="29597" y="15460"/>
                  </a:cubicBezTo>
                  <a:lnTo>
                    <a:pt x="29625" y="15417"/>
                  </a:lnTo>
                  <a:cubicBezTo>
                    <a:pt x="29654" y="15359"/>
                    <a:pt x="29654" y="15316"/>
                    <a:pt x="29640" y="15259"/>
                  </a:cubicBezTo>
                  <a:cubicBezTo>
                    <a:pt x="29625" y="15244"/>
                    <a:pt x="29669" y="15172"/>
                    <a:pt x="29640" y="15158"/>
                  </a:cubicBezTo>
                  <a:cubicBezTo>
                    <a:pt x="29625" y="15129"/>
                    <a:pt x="29654" y="15072"/>
                    <a:pt x="29640" y="15043"/>
                  </a:cubicBezTo>
                  <a:cubicBezTo>
                    <a:pt x="29625" y="15029"/>
                    <a:pt x="29669" y="14914"/>
                    <a:pt x="29654" y="14885"/>
                  </a:cubicBezTo>
                  <a:cubicBezTo>
                    <a:pt x="29654" y="14842"/>
                    <a:pt x="29640" y="14799"/>
                    <a:pt x="29625" y="14770"/>
                  </a:cubicBezTo>
                  <a:lnTo>
                    <a:pt x="29625" y="14741"/>
                  </a:lnTo>
                  <a:lnTo>
                    <a:pt x="29625" y="14713"/>
                  </a:lnTo>
                  <a:cubicBezTo>
                    <a:pt x="29640" y="14684"/>
                    <a:pt x="29625" y="14655"/>
                    <a:pt x="29568" y="14655"/>
                  </a:cubicBezTo>
                  <a:lnTo>
                    <a:pt x="29525" y="14655"/>
                  </a:lnTo>
                  <a:cubicBezTo>
                    <a:pt x="29519" y="14658"/>
                    <a:pt x="29514" y="14659"/>
                    <a:pt x="29510" y="14659"/>
                  </a:cubicBezTo>
                  <a:cubicBezTo>
                    <a:pt x="29491" y="14659"/>
                    <a:pt x="29482" y="14638"/>
                    <a:pt x="29482" y="14626"/>
                  </a:cubicBezTo>
                  <a:cubicBezTo>
                    <a:pt x="29482" y="14616"/>
                    <a:pt x="29518" y="14606"/>
                    <a:pt x="29544" y="14606"/>
                  </a:cubicBezTo>
                  <a:cubicBezTo>
                    <a:pt x="29555" y="14606"/>
                    <a:pt x="29564" y="14608"/>
                    <a:pt x="29568" y="14612"/>
                  </a:cubicBezTo>
                  <a:cubicBezTo>
                    <a:pt x="29597" y="14612"/>
                    <a:pt x="29640" y="14583"/>
                    <a:pt x="29669" y="14555"/>
                  </a:cubicBezTo>
                  <a:lnTo>
                    <a:pt x="29654" y="14511"/>
                  </a:lnTo>
                  <a:cubicBezTo>
                    <a:pt x="29654" y="14511"/>
                    <a:pt x="29625" y="14497"/>
                    <a:pt x="29625" y="14497"/>
                  </a:cubicBezTo>
                  <a:cubicBezTo>
                    <a:pt x="29611" y="14497"/>
                    <a:pt x="29568" y="14353"/>
                    <a:pt x="29568" y="14353"/>
                  </a:cubicBezTo>
                  <a:lnTo>
                    <a:pt x="29625" y="14296"/>
                  </a:lnTo>
                  <a:cubicBezTo>
                    <a:pt x="29611" y="14224"/>
                    <a:pt x="29582" y="14080"/>
                    <a:pt x="29597" y="14037"/>
                  </a:cubicBezTo>
                  <a:cubicBezTo>
                    <a:pt x="29597" y="14009"/>
                    <a:pt x="29611" y="13951"/>
                    <a:pt x="29611" y="13937"/>
                  </a:cubicBezTo>
                  <a:cubicBezTo>
                    <a:pt x="29611" y="13922"/>
                    <a:pt x="29554" y="13865"/>
                    <a:pt x="29582" y="13836"/>
                  </a:cubicBezTo>
                  <a:cubicBezTo>
                    <a:pt x="29597" y="13822"/>
                    <a:pt x="29568" y="13764"/>
                    <a:pt x="29582" y="13764"/>
                  </a:cubicBezTo>
                  <a:cubicBezTo>
                    <a:pt x="29597" y="13750"/>
                    <a:pt x="29611" y="13693"/>
                    <a:pt x="29625" y="13649"/>
                  </a:cubicBezTo>
                  <a:lnTo>
                    <a:pt x="29611" y="13635"/>
                  </a:lnTo>
                  <a:lnTo>
                    <a:pt x="29511" y="13563"/>
                  </a:lnTo>
                  <a:cubicBezTo>
                    <a:pt x="29554" y="13491"/>
                    <a:pt x="29640" y="13319"/>
                    <a:pt x="29625" y="13276"/>
                  </a:cubicBezTo>
                  <a:cubicBezTo>
                    <a:pt x="29625" y="13218"/>
                    <a:pt x="29539" y="13190"/>
                    <a:pt x="29511" y="13190"/>
                  </a:cubicBezTo>
                  <a:cubicBezTo>
                    <a:pt x="29496" y="13175"/>
                    <a:pt x="29625" y="13089"/>
                    <a:pt x="29625" y="13060"/>
                  </a:cubicBezTo>
                  <a:cubicBezTo>
                    <a:pt x="29611" y="13032"/>
                    <a:pt x="29597" y="12888"/>
                    <a:pt x="29582" y="12845"/>
                  </a:cubicBezTo>
                  <a:cubicBezTo>
                    <a:pt x="29568" y="12816"/>
                    <a:pt x="29568" y="12773"/>
                    <a:pt x="29582" y="12773"/>
                  </a:cubicBezTo>
                  <a:cubicBezTo>
                    <a:pt x="29582" y="12773"/>
                    <a:pt x="29669" y="12759"/>
                    <a:pt x="29654" y="12744"/>
                  </a:cubicBezTo>
                  <a:cubicBezTo>
                    <a:pt x="29625" y="12716"/>
                    <a:pt x="29597" y="12658"/>
                    <a:pt x="29597" y="12644"/>
                  </a:cubicBezTo>
                  <a:cubicBezTo>
                    <a:pt x="29582" y="12629"/>
                    <a:pt x="29611" y="12586"/>
                    <a:pt x="29640" y="12558"/>
                  </a:cubicBezTo>
                  <a:lnTo>
                    <a:pt x="29582" y="12514"/>
                  </a:lnTo>
                  <a:cubicBezTo>
                    <a:pt x="29568" y="12500"/>
                    <a:pt x="29611" y="12443"/>
                    <a:pt x="29611" y="12399"/>
                  </a:cubicBezTo>
                  <a:lnTo>
                    <a:pt x="29611" y="12371"/>
                  </a:lnTo>
                  <a:cubicBezTo>
                    <a:pt x="29597" y="12342"/>
                    <a:pt x="29582" y="12285"/>
                    <a:pt x="29597" y="12270"/>
                  </a:cubicBezTo>
                  <a:cubicBezTo>
                    <a:pt x="29597" y="12256"/>
                    <a:pt x="29611" y="12241"/>
                    <a:pt x="29597" y="12227"/>
                  </a:cubicBezTo>
                  <a:cubicBezTo>
                    <a:pt x="29597" y="12227"/>
                    <a:pt x="29582" y="12227"/>
                    <a:pt x="29568" y="12241"/>
                  </a:cubicBezTo>
                  <a:lnTo>
                    <a:pt x="29554" y="12241"/>
                  </a:lnTo>
                  <a:cubicBezTo>
                    <a:pt x="29539" y="12241"/>
                    <a:pt x="29525" y="12227"/>
                    <a:pt x="29525" y="12227"/>
                  </a:cubicBezTo>
                  <a:cubicBezTo>
                    <a:pt x="29539" y="12213"/>
                    <a:pt x="29568" y="12184"/>
                    <a:pt x="29568" y="12184"/>
                  </a:cubicBezTo>
                  <a:cubicBezTo>
                    <a:pt x="29554" y="12155"/>
                    <a:pt x="29511" y="12141"/>
                    <a:pt x="29554" y="12127"/>
                  </a:cubicBezTo>
                  <a:cubicBezTo>
                    <a:pt x="29554" y="12127"/>
                    <a:pt x="29525" y="12098"/>
                    <a:pt x="29539" y="12083"/>
                  </a:cubicBezTo>
                  <a:lnTo>
                    <a:pt x="29539" y="12055"/>
                  </a:lnTo>
                  <a:cubicBezTo>
                    <a:pt x="29554" y="12026"/>
                    <a:pt x="29539" y="11940"/>
                    <a:pt x="29568" y="11925"/>
                  </a:cubicBezTo>
                  <a:cubicBezTo>
                    <a:pt x="29582" y="11911"/>
                    <a:pt x="29597" y="11839"/>
                    <a:pt x="29582" y="11825"/>
                  </a:cubicBezTo>
                  <a:cubicBezTo>
                    <a:pt x="29582" y="11796"/>
                    <a:pt x="29625" y="11739"/>
                    <a:pt x="29611" y="11724"/>
                  </a:cubicBezTo>
                  <a:cubicBezTo>
                    <a:pt x="29611" y="11710"/>
                    <a:pt x="29597" y="11681"/>
                    <a:pt x="29597" y="11652"/>
                  </a:cubicBezTo>
                  <a:lnTo>
                    <a:pt x="29611" y="11638"/>
                  </a:lnTo>
                  <a:lnTo>
                    <a:pt x="29640" y="11581"/>
                  </a:lnTo>
                  <a:cubicBezTo>
                    <a:pt x="29582" y="11581"/>
                    <a:pt x="29582" y="11566"/>
                    <a:pt x="29611" y="11566"/>
                  </a:cubicBezTo>
                  <a:cubicBezTo>
                    <a:pt x="29640" y="11552"/>
                    <a:pt x="29611" y="11509"/>
                    <a:pt x="29611" y="11509"/>
                  </a:cubicBezTo>
                  <a:cubicBezTo>
                    <a:pt x="29597" y="11494"/>
                    <a:pt x="29597" y="11451"/>
                    <a:pt x="29625" y="11423"/>
                  </a:cubicBezTo>
                  <a:lnTo>
                    <a:pt x="29582" y="11408"/>
                  </a:lnTo>
                  <a:lnTo>
                    <a:pt x="29539" y="11379"/>
                  </a:lnTo>
                  <a:cubicBezTo>
                    <a:pt x="29496" y="11351"/>
                    <a:pt x="29539" y="11322"/>
                    <a:pt x="29568" y="11322"/>
                  </a:cubicBezTo>
                  <a:cubicBezTo>
                    <a:pt x="29582" y="11322"/>
                    <a:pt x="29625" y="11250"/>
                    <a:pt x="29625" y="11221"/>
                  </a:cubicBezTo>
                  <a:cubicBezTo>
                    <a:pt x="29611" y="11207"/>
                    <a:pt x="29525" y="11135"/>
                    <a:pt x="29554" y="11121"/>
                  </a:cubicBezTo>
                  <a:cubicBezTo>
                    <a:pt x="29568" y="11092"/>
                    <a:pt x="29568" y="11049"/>
                    <a:pt x="29554" y="11020"/>
                  </a:cubicBezTo>
                  <a:lnTo>
                    <a:pt x="29597" y="10977"/>
                  </a:lnTo>
                  <a:lnTo>
                    <a:pt x="29669" y="10934"/>
                  </a:lnTo>
                  <a:cubicBezTo>
                    <a:pt x="29611" y="10891"/>
                    <a:pt x="29625" y="10790"/>
                    <a:pt x="29597" y="10762"/>
                  </a:cubicBezTo>
                  <a:cubicBezTo>
                    <a:pt x="29582" y="10747"/>
                    <a:pt x="29539" y="10675"/>
                    <a:pt x="29554" y="10661"/>
                  </a:cubicBezTo>
                  <a:cubicBezTo>
                    <a:pt x="29554" y="10647"/>
                    <a:pt x="29597" y="10517"/>
                    <a:pt x="29597" y="10460"/>
                  </a:cubicBezTo>
                  <a:cubicBezTo>
                    <a:pt x="29597" y="10417"/>
                    <a:pt x="29597" y="10374"/>
                    <a:pt x="29582" y="10374"/>
                  </a:cubicBezTo>
                  <a:cubicBezTo>
                    <a:pt x="29582" y="10359"/>
                    <a:pt x="29525" y="10316"/>
                    <a:pt x="29554" y="10302"/>
                  </a:cubicBezTo>
                  <a:cubicBezTo>
                    <a:pt x="29582" y="10302"/>
                    <a:pt x="29554" y="10244"/>
                    <a:pt x="29511" y="10201"/>
                  </a:cubicBezTo>
                  <a:lnTo>
                    <a:pt x="29525" y="10173"/>
                  </a:lnTo>
                  <a:lnTo>
                    <a:pt x="29582" y="10072"/>
                  </a:lnTo>
                  <a:cubicBezTo>
                    <a:pt x="29554" y="9971"/>
                    <a:pt x="29568" y="9813"/>
                    <a:pt x="29568" y="9785"/>
                  </a:cubicBezTo>
                  <a:cubicBezTo>
                    <a:pt x="29568" y="9756"/>
                    <a:pt x="29496" y="9727"/>
                    <a:pt x="29467" y="9727"/>
                  </a:cubicBezTo>
                  <a:cubicBezTo>
                    <a:pt x="29453" y="9727"/>
                    <a:pt x="29511" y="9670"/>
                    <a:pt x="29525" y="9641"/>
                  </a:cubicBezTo>
                  <a:cubicBezTo>
                    <a:pt x="29554" y="9627"/>
                    <a:pt x="29525" y="9569"/>
                    <a:pt x="29496" y="9555"/>
                  </a:cubicBezTo>
                  <a:cubicBezTo>
                    <a:pt x="29482" y="9540"/>
                    <a:pt x="29482" y="9512"/>
                    <a:pt x="29496" y="9497"/>
                  </a:cubicBezTo>
                  <a:lnTo>
                    <a:pt x="29511" y="9483"/>
                  </a:lnTo>
                  <a:cubicBezTo>
                    <a:pt x="29582" y="9411"/>
                    <a:pt x="29582" y="9411"/>
                    <a:pt x="29511" y="9354"/>
                  </a:cubicBezTo>
                  <a:cubicBezTo>
                    <a:pt x="29496" y="9325"/>
                    <a:pt x="29482" y="9296"/>
                    <a:pt x="29453" y="9282"/>
                  </a:cubicBezTo>
                  <a:lnTo>
                    <a:pt x="29410" y="9267"/>
                  </a:lnTo>
                  <a:cubicBezTo>
                    <a:pt x="29396" y="9253"/>
                    <a:pt x="29410" y="9224"/>
                    <a:pt x="29439" y="9210"/>
                  </a:cubicBezTo>
                  <a:cubicBezTo>
                    <a:pt x="29453" y="9210"/>
                    <a:pt x="29453" y="9181"/>
                    <a:pt x="29453" y="9181"/>
                  </a:cubicBezTo>
                  <a:cubicBezTo>
                    <a:pt x="29439" y="9167"/>
                    <a:pt x="29496" y="9153"/>
                    <a:pt x="29525" y="9153"/>
                  </a:cubicBezTo>
                  <a:cubicBezTo>
                    <a:pt x="29554" y="9153"/>
                    <a:pt x="29568" y="9095"/>
                    <a:pt x="29568" y="9081"/>
                  </a:cubicBezTo>
                  <a:cubicBezTo>
                    <a:pt x="29568" y="9052"/>
                    <a:pt x="29582" y="8980"/>
                    <a:pt x="29568" y="8966"/>
                  </a:cubicBezTo>
                  <a:cubicBezTo>
                    <a:pt x="29568" y="8951"/>
                    <a:pt x="29582" y="8894"/>
                    <a:pt x="29568" y="8865"/>
                  </a:cubicBezTo>
                  <a:cubicBezTo>
                    <a:pt x="29539" y="8851"/>
                    <a:pt x="29511" y="8793"/>
                    <a:pt x="29525" y="8779"/>
                  </a:cubicBezTo>
                  <a:cubicBezTo>
                    <a:pt x="29525" y="8765"/>
                    <a:pt x="29554" y="8707"/>
                    <a:pt x="29568" y="8678"/>
                  </a:cubicBezTo>
                  <a:cubicBezTo>
                    <a:pt x="29568" y="8664"/>
                    <a:pt x="29554" y="8635"/>
                    <a:pt x="29525" y="8607"/>
                  </a:cubicBezTo>
                  <a:lnTo>
                    <a:pt x="29568" y="8563"/>
                  </a:lnTo>
                  <a:cubicBezTo>
                    <a:pt x="29597" y="8535"/>
                    <a:pt x="29597" y="8506"/>
                    <a:pt x="29568" y="8463"/>
                  </a:cubicBezTo>
                  <a:lnTo>
                    <a:pt x="29539" y="8420"/>
                  </a:lnTo>
                  <a:cubicBezTo>
                    <a:pt x="29539" y="8377"/>
                    <a:pt x="29568" y="8305"/>
                    <a:pt x="29597" y="8290"/>
                  </a:cubicBezTo>
                  <a:cubicBezTo>
                    <a:pt x="29611" y="8276"/>
                    <a:pt x="29568" y="8219"/>
                    <a:pt x="29539" y="8204"/>
                  </a:cubicBezTo>
                  <a:cubicBezTo>
                    <a:pt x="29511" y="8190"/>
                    <a:pt x="29554" y="8118"/>
                    <a:pt x="29568" y="8089"/>
                  </a:cubicBezTo>
                  <a:cubicBezTo>
                    <a:pt x="29597" y="8075"/>
                    <a:pt x="29568" y="8032"/>
                    <a:pt x="29511" y="8017"/>
                  </a:cubicBezTo>
                  <a:lnTo>
                    <a:pt x="29525" y="7989"/>
                  </a:lnTo>
                  <a:lnTo>
                    <a:pt x="29554" y="7931"/>
                  </a:lnTo>
                  <a:cubicBezTo>
                    <a:pt x="29539" y="7874"/>
                    <a:pt x="29525" y="7816"/>
                    <a:pt x="29525" y="7802"/>
                  </a:cubicBezTo>
                  <a:cubicBezTo>
                    <a:pt x="29525" y="7788"/>
                    <a:pt x="29597" y="7630"/>
                    <a:pt x="29582" y="7558"/>
                  </a:cubicBezTo>
                  <a:cubicBezTo>
                    <a:pt x="29582" y="7500"/>
                    <a:pt x="29511" y="7357"/>
                    <a:pt x="29554" y="7328"/>
                  </a:cubicBezTo>
                  <a:cubicBezTo>
                    <a:pt x="29582" y="7299"/>
                    <a:pt x="29568" y="7256"/>
                    <a:pt x="29525" y="7242"/>
                  </a:cubicBezTo>
                  <a:lnTo>
                    <a:pt x="29525" y="7227"/>
                  </a:lnTo>
                  <a:lnTo>
                    <a:pt x="29568" y="7170"/>
                  </a:lnTo>
                  <a:cubicBezTo>
                    <a:pt x="29539" y="7112"/>
                    <a:pt x="29525" y="7026"/>
                    <a:pt x="29525" y="6954"/>
                  </a:cubicBezTo>
                  <a:lnTo>
                    <a:pt x="29568" y="6926"/>
                  </a:lnTo>
                  <a:lnTo>
                    <a:pt x="29625" y="6868"/>
                  </a:lnTo>
                  <a:cubicBezTo>
                    <a:pt x="29597" y="6825"/>
                    <a:pt x="29582" y="6724"/>
                    <a:pt x="29568" y="6681"/>
                  </a:cubicBezTo>
                  <a:cubicBezTo>
                    <a:pt x="29568" y="6653"/>
                    <a:pt x="29539" y="6566"/>
                    <a:pt x="29568" y="6552"/>
                  </a:cubicBezTo>
                  <a:cubicBezTo>
                    <a:pt x="29582" y="6538"/>
                    <a:pt x="29568" y="6509"/>
                    <a:pt x="29568" y="6495"/>
                  </a:cubicBezTo>
                  <a:cubicBezTo>
                    <a:pt x="29568" y="6480"/>
                    <a:pt x="29582" y="6365"/>
                    <a:pt x="29582" y="6322"/>
                  </a:cubicBezTo>
                  <a:cubicBezTo>
                    <a:pt x="29597" y="6279"/>
                    <a:pt x="29597" y="6236"/>
                    <a:pt x="29597" y="6222"/>
                  </a:cubicBezTo>
                  <a:cubicBezTo>
                    <a:pt x="29597" y="6193"/>
                    <a:pt x="29611" y="6150"/>
                    <a:pt x="29611" y="6135"/>
                  </a:cubicBezTo>
                  <a:cubicBezTo>
                    <a:pt x="29611" y="6121"/>
                    <a:pt x="29539" y="6035"/>
                    <a:pt x="29539" y="6006"/>
                  </a:cubicBezTo>
                  <a:cubicBezTo>
                    <a:pt x="29554" y="5963"/>
                    <a:pt x="29539" y="5862"/>
                    <a:pt x="29554" y="5819"/>
                  </a:cubicBezTo>
                  <a:cubicBezTo>
                    <a:pt x="29554" y="5791"/>
                    <a:pt x="29582" y="5704"/>
                    <a:pt x="29568" y="5690"/>
                  </a:cubicBezTo>
                  <a:cubicBezTo>
                    <a:pt x="29568" y="5661"/>
                    <a:pt x="29582" y="5575"/>
                    <a:pt x="29582" y="5532"/>
                  </a:cubicBezTo>
                  <a:cubicBezTo>
                    <a:pt x="29568" y="5503"/>
                    <a:pt x="29568" y="5431"/>
                    <a:pt x="29568" y="5417"/>
                  </a:cubicBezTo>
                  <a:cubicBezTo>
                    <a:pt x="29568" y="5403"/>
                    <a:pt x="29640" y="5331"/>
                    <a:pt x="29611" y="5331"/>
                  </a:cubicBezTo>
                  <a:cubicBezTo>
                    <a:pt x="29568" y="5331"/>
                    <a:pt x="29568" y="5316"/>
                    <a:pt x="29582" y="5316"/>
                  </a:cubicBezTo>
                  <a:cubicBezTo>
                    <a:pt x="29597" y="5302"/>
                    <a:pt x="29554" y="5216"/>
                    <a:pt x="29554" y="5173"/>
                  </a:cubicBezTo>
                  <a:cubicBezTo>
                    <a:pt x="29554" y="5130"/>
                    <a:pt x="29568" y="5072"/>
                    <a:pt x="29554" y="5058"/>
                  </a:cubicBezTo>
                  <a:cubicBezTo>
                    <a:pt x="29539" y="5043"/>
                    <a:pt x="29568" y="4986"/>
                    <a:pt x="29568" y="4972"/>
                  </a:cubicBezTo>
                  <a:cubicBezTo>
                    <a:pt x="29554" y="4957"/>
                    <a:pt x="29539" y="4885"/>
                    <a:pt x="29511" y="4842"/>
                  </a:cubicBezTo>
                  <a:lnTo>
                    <a:pt x="29525" y="4799"/>
                  </a:lnTo>
                  <a:lnTo>
                    <a:pt x="29554" y="4742"/>
                  </a:lnTo>
                  <a:cubicBezTo>
                    <a:pt x="29539" y="4670"/>
                    <a:pt x="29525" y="4584"/>
                    <a:pt x="29525" y="4541"/>
                  </a:cubicBezTo>
                  <a:lnTo>
                    <a:pt x="29496" y="4512"/>
                  </a:lnTo>
                  <a:lnTo>
                    <a:pt x="29467" y="4469"/>
                  </a:lnTo>
                  <a:cubicBezTo>
                    <a:pt x="29496" y="4440"/>
                    <a:pt x="29511" y="4383"/>
                    <a:pt x="29482" y="4339"/>
                  </a:cubicBezTo>
                  <a:lnTo>
                    <a:pt x="29482" y="4296"/>
                  </a:lnTo>
                  <a:lnTo>
                    <a:pt x="29467" y="4268"/>
                  </a:lnTo>
                  <a:cubicBezTo>
                    <a:pt x="29467" y="4225"/>
                    <a:pt x="29482" y="4153"/>
                    <a:pt x="29496" y="4124"/>
                  </a:cubicBezTo>
                  <a:lnTo>
                    <a:pt x="29482" y="4081"/>
                  </a:lnTo>
                  <a:lnTo>
                    <a:pt x="29467" y="4052"/>
                  </a:lnTo>
                  <a:cubicBezTo>
                    <a:pt x="29467" y="4009"/>
                    <a:pt x="29453" y="3937"/>
                    <a:pt x="29410" y="3908"/>
                  </a:cubicBezTo>
                  <a:lnTo>
                    <a:pt x="29453" y="3865"/>
                  </a:lnTo>
                  <a:lnTo>
                    <a:pt x="29467" y="3851"/>
                  </a:lnTo>
                  <a:cubicBezTo>
                    <a:pt x="29453" y="3837"/>
                    <a:pt x="29511" y="3722"/>
                    <a:pt x="29467" y="3693"/>
                  </a:cubicBezTo>
                  <a:cubicBezTo>
                    <a:pt x="29424" y="3664"/>
                    <a:pt x="29410" y="3607"/>
                    <a:pt x="29424" y="3607"/>
                  </a:cubicBezTo>
                  <a:cubicBezTo>
                    <a:pt x="29439" y="3592"/>
                    <a:pt x="29410" y="3535"/>
                    <a:pt x="29396" y="3506"/>
                  </a:cubicBezTo>
                  <a:cubicBezTo>
                    <a:pt x="29396" y="3477"/>
                    <a:pt x="29381" y="3406"/>
                    <a:pt x="29367" y="3363"/>
                  </a:cubicBezTo>
                  <a:lnTo>
                    <a:pt x="29381" y="3305"/>
                  </a:lnTo>
                  <a:lnTo>
                    <a:pt x="29396" y="3276"/>
                  </a:lnTo>
                  <a:cubicBezTo>
                    <a:pt x="29381" y="3248"/>
                    <a:pt x="29324" y="3161"/>
                    <a:pt x="29338" y="3147"/>
                  </a:cubicBezTo>
                  <a:cubicBezTo>
                    <a:pt x="29352" y="3133"/>
                    <a:pt x="29295" y="3003"/>
                    <a:pt x="29295" y="2960"/>
                  </a:cubicBezTo>
                  <a:cubicBezTo>
                    <a:pt x="29295" y="2917"/>
                    <a:pt x="29281" y="2817"/>
                    <a:pt x="29266" y="2802"/>
                  </a:cubicBezTo>
                  <a:cubicBezTo>
                    <a:pt x="29266" y="2788"/>
                    <a:pt x="29295" y="2702"/>
                    <a:pt x="29281" y="2687"/>
                  </a:cubicBezTo>
                  <a:cubicBezTo>
                    <a:pt x="29266" y="2673"/>
                    <a:pt x="29252" y="2615"/>
                    <a:pt x="29266" y="2572"/>
                  </a:cubicBezTo>
                  <a:lnTo>
                    <a:pt x="29223" y="2529"/>
                  </a:lnTo>
                  <a:lnTo>
                    <a:pt x="29209" y="2529"/>
                  </a:lnTo>
                  <a:cubicBezTo>
                    <a:pt x="29223" y="2515"/>
                    <a:pt x="29194" y="2457"/>
                    <a:pt x="29151" y="2429"/>
                  </a:cubicBezTo>
                  <a:lnTo>
                    <a:pt x="29180" y="2414"/>
                  </a:lnTo>
                  <a:cubicBezTo>
                    <a:pt x="29252" y="2386"/>
                    <a:pt x="29108" y="2342"/>
                    <a:pt x="29194" y="2328"/>
                  </a:cubicBezTo>
                  <a:cubicBezTo>
                    <a:pt x="29194" y="2328"/>
                    <a:pt x="29166" y="2271"/>
                    <a:pt x="29166" y="2271"/>
                  </a:cubicBezTo>
                  <a:lnTo>
                    <a:pt x="29252" y="2228"/>
                  </a:lnTo>
                  <a:cubicBezTo>
                    <a:pt x="29209" y="2199"/>
                    <a:pt x="29137" y="2156"/>
                    <a:pt x="29123" y="2113"/>
                  </a:cubicBezTo>
                  <a:lnTo>
                    <a:pt x="29123" y="2069"/>
                  </a:lnTo>
                  <a:lnTo>
                    <a:pt x="29123" y="1998"/>
                  </a:lnTo>
                  <a:cubicBezTo>
                    <a:pt x="29108" y="1911"/>
                    <a:pt x="29094" y="1811"/>
                    <a:pt x="29080" y="1782"/>
                  </a:cubicBezTo>
                  <a:lnTo>
                    <a:pt x="29080" y="1739"/>
                  </a:lnTo>
                  <a:lnTo>
                    <a:pt x="29065" y="1696"/>
                  </a:lnTo>
                  <a:cubicBezTo>
                    <a:pt x="29051" y="1667"/>
                    <a:pt x="29022" y="1437"/>
                    <a:pt x="28993" y="1365"/>
                  </a:cubicBezTo>
                  <a:cubicBezTo>
                    <a:pt x="28950" y="1294"/>
                    <a:pt x="28936" y="1207"/>
                    <a:pt x="28936" y="1164"/>
                  </a:cubicBezTo>
                  <a:lnTo>
                    <a:pt x="28921" y="1136"/>
                  </a:lnTo>
                  <a:lnTo>
                    <a:pt x="28907" y="1121"/>
                  </a:lnTo>
                  <a:cubicBezTo>
                    <a:pt x="28878" y="1092"/>
                    <a:pt x="28864" y="1035"/>
                    <a:pt x="28864" y="1021"/>
                  </a:cubicBezTo>
                  <a:cubicBezTo>
                    <a:pt x="28864" y="1006"/>
                    <a:pt x="28821" y="963"/>
                    <a:pt x="28807" y="949"/>
                  </a:cubicBezTo>
                  <a:cubicBezTo>
                    <a:pt x="28792" y="934"/>
                    <a:pt x="28778" y="920"/>
                    <a:pt x="28778" y="906"/>
                  </a:cubicBezTo>
                  <a:cubicBezTo>
                    <a:pt x="28778" y="906"/>
                    <a:pt x="28792" y="877"/>
                    <a:pt x="28807" y="863"/>
                  </a:cubicBezTo>
                  <a:lnTo>
                    <a:pt x="28807" y="863"/>
                  </a:lnTo>
                  <a:lnTo>
                    <a:pt x="28763" y="877"/>
                  </a:lnTo>
                  <a:lnTo>
                    <a:pt x="28648" y="920"/>
                  </a:lnTo>
                  <a:cubicBezTo>
                    <a:pt x="28534" y="978"/>
                    <a:pt x="28404" y="1006"/>
                    <a:pt x="28404" y="1006"/>
                  </a:cubicBezTo>
                  <a:cubicBezTo>
                    <a:pt x="28404" y="1006"/>
                    <a:pt x="28361" y="963"/>
                    <a:pt x="28304" y="920"/>
                  </a:cubicBezTo>
                  <a:lnTo>
                    <a:pt x="28189" y="978"/>
                  </a:lnTo>
                  <a:lnTo>
                    <a:pt x="28131" y="992"/>
                  </a:lnTo>
                  <a:cubicBezTo>
                    <a:pt x="28088" y="978"/>
                    <a:pt x="28016" y="963"/>
                    <a:pt x="27973" y="963"/>
                  </a:cubicBezTo>
                  <a:lnTo>
                    <a:pt x="27944" y="992"/>
                  </a:lnTo>
                  <a:lnTo>
                    <a:pt x="27916" y="1006"/>
                  </a:lnTo>
                  <a:cubicBezTo>
                    <a:pt x="27873" y="1006"/>
                    <a:pt x="27801" y="1006"/>
                    <a:pt x="27743" y="1021"/>
                  </a:cubicBezTo>
                  <a:lnTo>
                    <a:pt x="27715" y="1021"/>
                  </a:lnTo>
                  <a:lnTo>
                    <a:pt x="27628" y="1006"/>
                  </a:lnTo>
                  <a:cubicBezTo>
                    <a:pt x="27624" y="1020"/>
                    <a:pt x="27616" y="1025"/>
                    <a:pt x="27607" y="1025"/>
                  </a:cubicBezTo>
                  <a:cubicBezTo>
                    <a:pt x="27588" y="1025"/>
                    <a:pt x="27562" y="1002"/>
                    <a:pt x="27542" y="992"/>
                  </a:cubicBezTo>
                  <a:cubicBezTo>
                    <a:pt x="27499" y="978"/>
                    <a:pt x="27413" y="949"/>
                    <a:pt x="27355" y="906"/>
                  </a:cubicBezTo>
                  <a:lnTo>
                    <a:pt x="27312" y="963"/>
                  </a:lnTo>
                  <a:cubicBezTo>
                    <a:pt x="27278" y="998"/>
                    <a:pt x="27248" y="1017"/>
                    <a:pt x="27211" y="1017"/>
                  </a:cubicBezTo>
                  <a:cubicBezTo>
                    <a:pt x="27187" y="1017"/>
                    <a:pt x="27160" y="1009"/>
                    <a:pt x="27126" y="992"/>
                  </a:cubicBezTo>
                  <a:lnTo>
                    <a:pt x="27082" y="978"/>
                  </a:lnTo>
                  <a:cubicBezTo>
                    <a:pt x="27025" y="978"/>
                    <a:pt x="26924" y="1006"/>
                    <a:pt x="26910" y="1021"/>
                  </a:cubicBezTo>
                  <a:cubicBezTo>
                    <a:pt x="26890" y="1031"/>
                    <a:pt x="26869" y="1041"/>
                    <a:pt x="26859" y="1041"/>
                  </a:cubicBezTo>
                  <a:cubicBezTo>
                    <a:pt x="26855" y="1041"/>
                    <a:pt x="26853" y="1039"/>
                    <a:pt x="26853" y="1035"/>
                  </a:cubicBezTo>
                  <a:cubicBezTo>
                    <a:pt x="26838" y="1035"/>
                    <a:pt x="26809" y="1035"/>
                    <a:pt x="26809" y="1021"/>
                  </a:cubicBezTo>
                  <a:cubicBezTo>
                    <a:pt x="26809" y="1006"/>
                    <a:pt x="26752" y="1006"/>
                    <a:pt x="26738" y="1006"/>
                  </a:cubicBezTo>
                  <a:cubicBezTo>
                    <a:pt x="26723" y="992"/>
                    <a:pt x="26651" y="934"/>
                    <a:pt x="26623" y="920"/>
                  </a:cubicBezTo>
                  <a:cubicBezTo>
                    <a:pt x="26601" y="913"/>
                    <a:pt x="26583" y="909"/>
                    <a:pt x="26569" y="909"/>
                  </a:cubicBezTo>
                  <a:cubicBezTo>
                    <a:pt x="26554" y="909"/>
                    <a:pt x="26544" y="913"/>
                    <a:pt x="26536" y="920"/>
                  </a:cubicBezTo>
                  <a:lnTo>
                    <a:pt x="26522" y="920"/>
                  </a:lnTo>
                  <a:cubicBezTo>
                    <a:pt x="26522" y="963"/>
                    <a:pt x="26493" y="978"/>
                    <a:pt x="26436" y="992"/>
                  </a:cubicBezTo>
                  <a:lnTo>
                    <a:pt x="26378" y="1006"/>
                  </a:lnTo>
                  <a:cubicBezTo>
                    <a:pt x="26321" y="992"/>
                    <a:pt x="26278" y="949"/>
                    <a:pt x="26278" y="934"/>
                  </a:cubicBezTo>
                  <a:cubicBezTo>
                    <a:pt x="26278" y="920"/>
                    <a:pt x="26177" y="891"/>
                    <a:pt x="26177" y="877"/>
                  </a:cubicBezTo>
                  <a:cubicBezTo>
                    <a:pt x="26177" y="877"/>
                    <a:pt x="26206" y="848"/>
                    <a:pt x="26220" y="834"/>
                  </a:cubicBezTo>
                  <a:cubicBezTo>
                    <a:pt x="26235" y="834"/>
                    <a:pt x="26206" y="762"/>
                    <a:pt x="26177" y="733"/>
                  </a:cubicBezTo>
                  <a:cubicBezTo>
                    <a:pt x="26173" y="729"/>
                    <a:pt x="26168" y="727"/>
                    <a:pt x="26162" y="727"/>
                  </a:cubicBezTo>
                  <a:cubicBezTo>
                    <a:pt x="26149" y="727"/>
                    <a:pt x="26134" y="738"/>
                    <a:pt x="26134" y="748"/>
                  </a:cubicBezTo>
                  <a:cubicBezTo>
                    <a:pt x="26149" y="762"/>
                    <a:pt x="26177" y="834"/>
                    <a:pt x="26149" y="834"/>
                  </a:cubicBezTo>
                  <a:cubicBezTo>
                    <a:pt x="26105" y="834"/>
                    <a:pt x="26091" y="848"/>
                    <a:pt x="26091" y="848"/>
                  </a:cubicBezTo>
                  <a:cubicBezTo>
                    <a:pt x="26091" y="848"/>
                    <a:pt x="26134" y="906"/>
                    <a:pt x="26120" y="920"/>
                  </a:cubicBezTo>
                  <a:cubicBezTo>
                    <a:pt x="26091" y="934"/>
                    <a:pt x="26048" y="963"/>
                    <a:pt x="26034" y="978"/>
                  </a:cubicBezTo>
                  <a:cubicBezTo>
                    <a:pt x="26019" y="978"/>
                    <a:pt x="26005" y="934"/>
                    <a:pt x="26019" y="920"/>
                  </a:cubicBezTo>
                  <a:cubicBezTo>
                    <a:pt x="26019" y="891"/>
                    <a:pt x="26019" y="848"/>
                    <a:pt x="26019" y="834"/>
                  </a:cubicBezTo>
                  <a:cubicBezTo>
                    <a:pt x="26005" y="820"/>
                    <a:pt x="26019" y="762"/>
                    <a:pt x="26034" y="748"/>
                  </a:cubicBezTo>
                  <a:cubicBezTo>
                    <a:pt x="26048" y="740"/>
                    <a:pt x="26048" y="737"/>
                    <a:pt x="26037" y="737"/>
                  </a:cubicBezTo>
                  <a:cubicBezTo>
                    <a:pt x="26026" y="737"/>
                    <a:pt x="26005" y="740"/>
                    <a:pt x="25976" y="748"/>
                  </a:cubicBezTo>
                  <a:lnTo>
                    <a:pt x="25947" y="762"/>
                  </a:lnTo>
                  <a:lnTo>
                    <a:pt x="25919" y="776"/>
                  </a:lnTo>
                  <a:cubicBezTo>
                    <a:pt x="25890" y="776"/>
                    <a:pt x="25847" y="690"/>
                    <a:pt x="25818" y="676"/>
                  </a:cubicBezTo>
                  <a:cubicBezTo>
                    <a:pt x="25813" y="673"/>
                    <a:pt x="25805" y="672"/>
                    <a:pt x="25796" y="672"/>
                  </a:cubicBezTo>
                  <a:cubicBezTo>
                    <a:pt x="25759" y="672"/>
                    <a:pt x="25698" y="693"/>
                    <a:pt x="25674" y="705"/>
                  </a:cubicBezTo>
                  <a:lnTo>
                    <a:pt x="25560" y="705"/>
                  </a:lnTo>
                  <a:lnTo>
                    <a:pt x="25516" y="690"/>
                  </a:lnTo>
                  <a:lnTo>
                    <a:pt x="25430" y="661"/>
                  </a:lnTo>
                  <a:cubicBezTo>
                    <a:pt x="25406" y="694"/>
                    <a:pt x="25386" y="712"/>
                    <a:pt x="25376" y="712"/>
                  </a:cubicBezTo>
                  <a:cubicBezTo>
                    <a:pt x="25368" y="712"/>
                    <a:pt x="25366" y="701"/>
                    <a:pt x="25373" y="676"/>
                  </a:cubicBezTo>
                  <a:lnTo>
                    <a:pt x="25387" y="661"/>
                  </a:lnTo>
                  <a:lnTo>
                    <a:pt x="25430" y="647"/>
                  </a:lnTo>
                  <a:cubicBezTo>
                    <a:pt x="25445" y="633"/>
                    <a:pt x="25416" y="604"/>
                    <a:pt x="25387" y="604"/>
                  </a:cubicBezTo>
                  <a:lnTo>
                    <a:pt x="25358" y="618"/>
                  </a:lnTo>
                  <a:cubicBezTo>
                    <a:pt x="25344" y="618"/>
                    <a:pt x="25330" y="604"/>
                    <a:pt x="25315" y="604"/>
                  </a:cubicBezTo>
                  <a:cubicBezTo>
                    <a:pt x="25301" y="600"/>
                    <a:pt x="25288" y="599"/>
                    <a:pt x="25278" y="599"/>
                  </a:cubicBezTo>
                  <a:cubicBezTo>
                    <a:pt x="25245" y="599"/>
                    <a:pt x="25229" y="615"/>
                    <a:pt x="25229" y="647"/>
                  </a:cubicBezTo>
                  <a:lnTo>
                    <a:pt x="25229" y="661"/>
                  </a:lnTo>
                  <a:cubicBezTo>
                    <a:pt x="25222" y="669"/>
                    <a:pt x="25208" y="672"/>
                    <a:pt x="25193" y="672"/>
                  </a:cubicBezTo>
                  <a:cubicBezTo>
                    <a:pt x="25179" y="672"/>
                    <a:pt x="25164" y="669"/>
                    <a:pt x="25157" y="661"/>
                  </a:cubicBezTo>
                  <a:cubicBezTo>
                    <a:pt x="25157" y="661"/>
                    <a:pt x="25100" y="647"/>
                    <a:pt x="25057" y="618"/>
                  </a:cubicBezTo>
                  <a:lnTo>
                    <a:pt x="25014" y="633"/>
                  </a:lnTo>
                  <a:cubicBezTo>
                    <a:pt x="24927" y="676"/>
                    <a:pt x="24870" y="705"/>
                    <a:pt x="24884" y="733"/>
                  </a:cubicBezTo>
                  <a:lnTo>
                    <a:pt x="24884" y="748"/>
                  </a:lnTo>
                  <a:cubicBezTo>
                    <a:pt x="24913" y="762"/>
                    <a:pt x="24841" y="791"/>
                    <a:pt x="24812" y="791"/>
                  </a:cubicBezTo>
                  <a:cubicBezTo>
                    <a:pt x="24810" y="793"/>
                    <a:pt x="24807" y="794"/>
                    <a:pt x="24803" y="794"/>
                  </a:cubicBezTo>
                  <a:cubicBezTo>
                    <a:pt x="24776" y="794"/>
                    <a:pt x="24710" y="758"/>
                    <a:pt x="24697" y="733"/>
                  </a:cubicBezTo>
                  <a:cubicBezTo>
                    <a:pt x="24696" y="732"/>
                    <a:pt x="24694" y="731"/>
                    <a:pt x="24692" y="731"/>
                  </a:cubicBezTo>
                  <a:cubicBezTo>
                    <a:pt x="24677" y="731"/>
                    <a:pt x="24653" y="780"/>
                    <a:pt x="24640" y="805"/>
                  </a:cubicBezTo>
                  <a:cubicBezTo>
                    <a:pt x="24640" y="812"/>
                    <a:pt x="24622" y="816"/>
                    <a:pt x="24602" y="816"/>
                  </a:cubicBezTo>
                  <a:cubicBezTo>
                    <a:pt x="24583" y="816"/>
                    <a:pt x="24561" y="812"/>
                    <a:pt x="24554" y="805"/>
                  </a:cubicBezTo>
                  <a:cubicBezTo>
                    <a:pt x="24539" y="805"/>
                    <a:pt x="24511" y="776"/>
                    <a:pt x="24511" y="776"/>
                  </a:cubicBezTo>
                  <a:lnTo>
                    <a:pt x="24511" y="762"/>
                  </a:lnTo>
                  <a:lnTo>
                    <a:pt x="24539" y="748"/>
                  </a:lnTo>
                  <a:cubicBezTo>
                    <a:pt x="24583" y="719"/>
                    <a:pt x="24568" y="676"/>
                    <a:pt x="24568" y="676"/>
                  </a:cubicBezTo>
                  <a:cubicBezTo>
                    <a:pt x="24565" y="673"/>
                    <a:pt x="24561" y="672"/>
                    <a:pt x="24554" y="672"/>
                  </a:cubicBezTo>
                  <a:cubicBezTo>
                    <a:pt x="24526" y="672"/>
                    <a:pt x="24468" y="693"/>
                    <a:pt x="24410" y="705"/>
                  </a:cubicBezTo>
                  <a:cubicBezTo>
                    <a:pt x="24353" y="719"/>
                    <a:pt x="24310" y="762"/>
                    <a:pt x="24324" y="791"/>
                  </a:cubicBezTo>
                  <a:lnTo>
                    <a:pt x="24281" y="791"/>
                  </a:lnTo>
                  <a:lnTo>
                    <a:pt x="24209" y="820"/>
                  </a:lnTo>
                  <a:cubicBezTo>
                    <a:pt x="24182" y="792"/>
                    <a:pt x="24149" y="782"/>
                    <a:pt x="24128" y="782"/>
                  </a:cubicBezTo>
                  <a:cubicBezTo>
                    <a:pt x="24116" y="782"/>
                    <a:pt x="24108" y="786"/>
                    <a:pt x="24108" y="791"/>
                  </a:cubicBezTo>
                  <a:cubicBezTo>
                    <a:pt x="24094" y="805"/>
                    <a:pt x="24108" y="834"/>
                    <a:pt x="24152" y="877"/>
                  </a:cubicBezTo>
                  <a:lnTo>
                    <a:pt x="24080" y="906"/>
                  </a:lnTo>
                  <a:cubicBezTo>
                    <a:pt x="24080" y="906"/>
                    <a:pt x="24094" y="920"/>
                    <a:pt x="24137" y="920"/>
                  </a:cubicBezTo>
                  <a:lnTo>
                    <a:pt x="24152" y="934"/>
                  </a:lnTo>
                  <a:lnTo>
                    <a:pt x="24195" y="949"/>
                  </a:lnTo>
                  <a:cubicBezTo>
                    <a:pt x="24223" y="963"/>
                    <a:pt x="24223" y="1021"/>
                    <a:pt x="24209" y="1035"/>
                  </a:cubicBezTo>
                  <a:cubicBezTo>
                    <a:pt x="24204" y="1038"/>
                    <a:pt x="24197" y="1039"/>
                    <a:pt x="24190" y="1039"/>
                  </a:cubicBezTo>
                  <a:cubicBezTo>
                    <a:pt x="24155" y="1039"/>
                    <a:pt x="24096" y="1013"/>
                    <a:pt x="24037" y="978"/>
                  </a:cubicBezTo>
                  <a:lnTo>
                    <a:pt x="23979" y="978"/>
                  </a:lnTo>
                  <a:cubicBezTo>
                    <a:pt x="23922" y="978"/>
                    <a:pt x="23864" y="1006"/>
                    <a:pt x="23792" y="1021"/>
                  </a:cubicBezTo>
                  <a:cubicBezTo>
                    <a:pt x="23764" y="1006"/>
                    <a:pt x="23850" y="949"/>
                    <a:pt x="23879" y="934"/>
                  </a:cubicBezTo>
                  <a:cubicBezTo>
                    <a:pt x="23907" y="906"/>
                    <a:pt x="23893" y="863"/>
                    <a:pt x="23879" y="848"/>
                  </a:cubicBezTo>
                  <a:cubicBezTo>
                    <a:pt x="23864" y="834"/>
                    <a:pt x="23879" y="776"/>
                    <a:pt x="23893" y="762"/>
                  </a:cubicBezTo>
                  <a:cubicBezTo>
                    <a:pt x="23903" y="752"/>
                    <a:pt x="23892" y="742"/>
                    <a:pt x="23869" y="742"/>
                  </a:cubicBezTo>
                  <a:cubicBezTo>
                    <a:pt x="23859" y="742"/>
                    <a:pt x="23848" y="743"/>
                    <a:pt x="23835" y="748"/>
                  </a:cubicBezTo>
                  <a:lnTo>
                    <a:pt x="23735" y="748"/>
                  </a:lnTo>
                  <a:cubicBezTo>
                    <a:pt x="23735" y="791"/>
                    <a:pt x="23721" y="834"/>
                    <a:pt x="23706" y="863"/>
                  </a:cubicBezTo>
                  <a:lnTo>
                    <a:pt x="23677" y="863"/>
                  </a:lnTo>
                  <a:lnTo>
                    <a:pt x="23591" y="877"/>
                  </a:lnTo>
                  <a:cubicBezTo>
                    <a:pt x="23634" y="891"/>
                    <a:pt x="23634" y="920"/>
                    <a:pt x="23577" y="934"/>
                  </a:cubicBezTo>
                  <a:lnTo>
                    <a:pt x="23577" y="949"/>
                  </a:lnTo>
                  <a:cubicBezTo>
                    <a:pt x="23591" y="992"/>
                    <a:pt x="23534" y="978"/>
                    <a:pt x="23505" y="992"/>
                  </a:cubicBezTo>
                  <a:lnTo>
                    <a:pt x="23491" y="1006"/>
                  </a:lnTo>
                  <a:cubicBezTo>
                    <a:pt x="23491" y="1021"/>
                    <a:pt x="23476" y="1107"/>
                    <a:pt x="23433" y="1107"/>
                  </a:cubicBezTo>
                  <a:cubicBezTo>
                    <a:pt x="23404" y="1107"/>
                    <a:pt x="23318" y="1092"/>
                    <a:pt x="23290" y="1078"/>
                  </a:cubicBezTo>
                  <a:cubicBezTo>
                    <a:pt x="23275" y="1078"/>
                    <a:pt x="23333" y="1006"/>
                    <a:pt x="23333" y="992"/>
                  </a:cubicBezTo>
                  <a:cubicBezTo>
                    <a:pt x="23347" y="963"/>
                    <a:pt x="23333" y="848"/>
                    <a:pt x="23361" y="805"/>
                  </a:cubicBezTo>
                  <a:cubicBezTo>
                    <a:pt x="23376" y="776"/>
                    <a:pt x="23448" y="647"/>
                    <a:pt x="23433" y="604"/>
                  </a:cubicBezTo>
                  <a:cubicBezTo>
                    <a:pt x="23419" y="575"/>
                    <a:pt x="23376" y="475"/>
                    <a:pt x="23404" y="446"/>
                  </a:cubicBezTo>
                  <a:cubicBezTo>
                    <a:pt x="23419" y="432"/>
                    <a:pt x="23433" y="388"/>
                    <a:pt x="23448" y="374"/>
                  </a:cubicBezTo>
                  <a:lnTo>
                    <a:pt x="23433" y="374"/>
                  </a:lnTo>
                  <a:cubicBezTo>
                    <a:pt x="23376" y="345"/>
                    <a:pt x="23448" y="331"/>
                    <a:pt x="23433" y="302"/>
                  </a:cubicBezTo>
                  <a:lnTo>
                    <a:pt x="23419" y="288"/>
                  </a:lnTo>
                  <a:cubicBezTo>
                    <a:pt x="23414" y="279"/>
                    <a:pt x="23404" y="276"/>
                    <a:pt x="23392" y="276"/>
                  </a:cubicBezTo>
                  <a:cubicBezTo>
                    <a:pt x="23364" y="276"/>
                    <a:pt x="23324" y="292"/>
                    <a:pt x="23304" y="302"/>
                  </a:cubicBezTo>
                  <a:cubicBezTo>
                    <a:pt x="23294" y="312"/>
                    <a:pt x="23226" y="323"/>
                    <a:pt x="23182" y="323"/>
                  </a:cubicBezTo>
                  <a:cubicBezTo>
                    <a:pt x="23164" y="323"/>
                    <a:pt x="23150" y="321"/>
                    <a:pt x="23146" y="317"/>
                  </a:cubicBezTo>
                  <a:cubicBezTo>
                    <a:pt x="23141" y="308"/>
                    <a:pt x="23116" y="304"/>
                    <a:pt x="23082" y="304"/>
                  </a:cubicBezTo>
                  <a:cubicBezTo>
                    <a:pt x="23005" y="304"/>
                    <a:pt x="22884" y="321"/>
                    <a:pt x="22844" y="331"/>
                  </a:cubicBezTo>
                  <a:cubicBezTo>
                    <a:pt x="22808" y="338"/>
                    <a:pt x="22758" y="342"/>
                    <a:pt x="22717" y="342"/>
                  </a:cubicBezTo>
                  <a:cubicBezTo>
                    <a:pt x="22675" y="342"/>
                    <a:pt x="22643" y="338"/>
                    <a:pt x="22643" y="331"/>
                  </a:cubicBezTo>
                  <a:cubicBezTo>
                    <a:pt x="22643" y="302"/>
                    <a:pt x="22614" y="259"/>
                    <a:pt x="22600" y="216"/>
                  </a:cubicBezTo>
                  <a:lnTo>
                    <a:pt x="22542" y="216"/>
                  </a:lnTo>
                  <a:lnTo>
                    <a:pt x="22499" y="202"/>
                  </a:lnTo>
                  <a:cubicBezTo>
                    <a:pt x="22442" y="202"/>
                    <a:pt x="22427" y="173"/>
                    <a:pt x="22456" y="130"/>
                  </a:cubicBezTo>
                  <a:lnTo>
                    <a:pt x="22456" y="101"/>
                  </a:lnTo>
                  <a:lnTo>
                    <a:pt x="22456" y="72"/>
                  </a:lnTo>
                  <a:cubicBezTo>
                    <a:pt x="22432" y="49"/>
                    <a:pt x="22409" y="38"/>
                    <a:pt x="22390" y="38"/>
                  </a:cubicBezTo>
                  <a:cubicBezTo>
                    <a:pt x="22374" y="38"/>
                    <a:pt x="22362" y="45"/>
                    <a:pt x="22356" y="58"/>
                  </a:cubicBezTo>
                  <a:lnTo>
                    <a:pt x="22327" y="101"/>
                  </a:lnTo>
                  <a:cubicBezTo>
                    <a:pt x="22313" y="101"/>
                    <a:pt x="22298" y="116"/>
                    <a:pt x="22284" y="116"/>
                  </a:cubicBezTo>
                  <a:cubicBezTo>
                    <a:pt x="22269" y="116"/>
                    <a:pt x="22241" y="101"/>
                    <a:pt x="22241" y="87"/>
                  </a:cubicBezTo>
                  <a:cubicBezTo>
                    <a:pt x="22255" y="58"/>
                    <a:pt x="22226" y="29"/>
                    <a:pt x="22183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525151" y="-49902"/>
              <a:ext cx="7150" cy="3802"/>
            </a:xfrm>
            <a:custGeom>
              <a:avLst/>
              <a:gdLst/>
              <a:ahLst/>
              <a:cxnLst/>
              <a:rect l="l" t="t" r="r" b="b"/>
              <a:pathLst>
                <a:path w="331" h="176" extrusionOk="0">
                  <a:moveTo>
                    <a:pt x="230" y="0"/>
                  </a:moveTo>
                  <a:lnTo>
                    <a:pt x="158" y="43"/>
                  </a:lnTo>
                  <a:cubicBezTo>
                    <a:pt x="134" y="35"/>
                    <a:pt x="111" y="32"/>
                    <a:pt x="90" y="32"/>
                  </a:cubicBezTo>
                  <a:cubicBezTo>
                    <a:pt x="37" y="32"/>
                    <a:pt x="0" y="55"/>
                    <a:pt x="0" y="87"/>
                  </a:cubicBezTo>
                  <a:lnTo>
                    <a:pt x="43" y="115"/>
                  </a:lnTo>
                  <a:lnTo>
                    <a:pt x="72" y="144"/>
                  </a:lnTo>
                  <a:cubicBezTo>
                    <a:pt x="115" y="170"/>
                    <a:pt x="179" y="175"/>
                    <a:pt x="226" y="175"/>
                  </a:cubicBezTo>
                  <a:cubicBezTo>
                    <a:pt x="257" y="175"/>
                    <a:pt x="282" y="173"/>
                    <a:pt x="287" y="173"/>
                  </a:cubicBezTo>
                  <a:cubicBezTo>
                    <a:pt x="316" y="158"/>
                    <a:pt x="259" y="130"/>
                    <a:pt x="230" y="115"/>
                  </a:cubicBezTo>
                  <a:cubicBezTo>
                    <a:pt x="201" y="101"/>
                    <a:pt x="201" y="87"/>
                    <a:pt x="216" y="87"/>
                  </a:cubicBezTo>
                  <a:lnTo>
                    <a:pt x="244" y="87"/>
                  </a:lnTo>
                  <a:cubicBezTo>
                    <a:pt x="330" y="87"/>
                    <a:pt x="302" y="43"/>
                    <a:pt x="302" y="15"/>
                  </a:cubicBezTo>
                  <a:cubicBezTo>
                    <a:pt x="302" y="15"/>
                    <a:pt x="230" y="0"/>
                    <a:pt x="230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6344814" y="-589943"/>
              <a:ext cx="5617" cy="3348"/>
            </a:xfrm>
            <a:custGeom>
              <a:avLst/>
              <a:gdLst/>
              <a:ahLst/>
              <a:cxnLst/>
              <a:rect l="l" t="t" r="r" b="b"/>
              <a:pathLst>
                <a:path w="260" h="155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31" y="0"/>
                    <a:pt x="101" y="43"/>
                    <a:pt x="44" y="58"/>
                  </a:cubicBezTo>
                  <a:cubicBezTo>
                    <a:pt x="1" y="72"/>
                    <a:pt x="58" y="130"/>
                    <a:pt x="87" y="144"/>
                  </a:cubicBezTo>
                  <a:cubicBezTo>
                    <a:pt x="108" y="151"/>
                    <a:pt x="134" y="155"/>
                    <a:pt x="159" y="155"/>
                  </a:cubicBezTo>
                  <a:cubicBezTo>
                    <a:pt x="184" y="155"/>
                    <a:pt x="209" y="151"/>
                    <a:pt x="231" y="144"/>
                  </a:cubicBezTo>
                  <a:cubicBezTo>
                    <a:pt x="259" y="130"/>
                    <a:pt x="202" y="43"/>
                    <a:pt x="216" y="29"/>
                  </a:cubicBezTo>
                  <a:cubicBezTo>
                    <a:pt x="245" y="29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6353498" y="-603596"/>
              <a:ext cx="4990" cy="3824"/>
            </a:xfrm>
            <a:custGeom>
              <a:avLst/>
              <a:gdLst/>
              <a:ahLst/>
              <a:cxnLst/>
              <a:rect l="l" t="t" r="r" b="b"/>
              <a:pathLst>
                <a:path w="231" h="177" extrusionOk="0">
                  <a:moveTo>
                    <a:pt x="159" y="0"/>
                  </a:moveTo>
                  <a:cubicBezTo>
                    <a:pt x="130" y="0"/>
                    <a:pt x="116" y="29"/>
                    <a:pt x="102" y="43"/>
                  </a:cubicBezTo>
                  <a:cubicBezTo>
                    <a:pt x="73" y="58"/>
                    <a:pt x="87" y="86"/>
                    <a:pt x="58" y="101"/>
                  </a:cubicBezTo>
                  <a:lnTo>
                    <a:pt x="44" y="101"/>
                  </a:lnTo>
                  <a:cubicBezTo>
                    <a:pt x="1" y="115"/>
                    <a:pt x="15" y="158"/>
                    <a:pt x="30" y="173"/>
                  </a:cubicBezTo>
                  <a:cubicBezTo>
                    <a:pt x="35" y="175"/>
                    <a:pt x="40" y="176"/>
                    <a:pt x="47" y="176"/>
                  </a:cubicBezTo>
                  <a:cubicBezTo>
                    <a:pt x="78" y="176"/>
                    <a:pt x="126" y="148"/>
                    <a:pt x="173" y="101"/>
                  </a:cubicBezTo>
                  <a:lnTo>
                    <a:pt x="216" y="58"/>
                  </a:lnTo>
                  <a:cubicBezTo>
                    <a:pt x="216" y="43"/>
                    <a:pt x="231" y="0"/>
                    <a:pt x="159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7"/>
          <p:cNvSpPr/>
          <p:nvPr/>
        </p:nvSpPr>
        <p:spPr>
          <a:xfrm>
            <a:off x="6310648" y="3956025"/>
            <a:ext cx="1712717" cy="1585980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1"/>
          </p:nvPr>
        </p:nvSpPr>
        <p:spPr>
          <a:xfrm>
            <a:off x="713175" y="1799869"/>
            <a:ext cx="3734100" cy="2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>
            <a:spLocks noGrp="1"/>
          </p:cNvSpPr>
          <p:nvPr>
            <p:ph type="pic" idx="2"/>
          </p:nvPr>
        </p:nvSpPr>
        <p:spPr>
          <a:xfrm>
            <a:off x="5395843" y="723194"/>
            <a:ext cx="2926800" cy="3735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"/>
          <p:cNvSpPr txBox="1">
            <a:spLocks noGrp="1"/>
          </p:cNvSpPr>
          <p:nvPr>
            <p:ph type="ctrTitle"/>
          </p:nvPr>
        </p:nvSpPr>
        <p:spPr>
          <a:xfrm>
            <a:off x="713175" y="605852"/>
            <a:ext cx="2831700" cy="11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"/>
          <p:cNvSpPr/>
          <p:nvPr/>
        </p:nvSpPr>
        <p:spPr>
          <a:xfrm flipH="1">
            <a:off x="-1401265" y="-2017976"/>
            <a:ext cx="2881250" cy="3069569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/>
          <p:nvPr/>
        </p:nvSpPr>
        <p:spPr>
          <a:xfrm rot="-5400000" flipH="1">
            <a:off x="-1338768" y="-4126849"/>
            <a:ext cx="5663453" cy="4126804"/>
          </a:xfrm>
          <a:custGeom>
            <a:avLst/>
            <a:gdLst/>
            <a:ahLst/>
            <a:cxnLst/>
            <a:rect l="l" t="t" r="r" b="b"/>
            <a:pathLst>
              <a:path w="45517" h="33167" extrusionOk="0">
                <a:moveTo>
                  <a:pt x="18205" y="150"/>
                </a:moveTo>
                <a:cubicBezTo>
                  <a:pt x="18787" y="150"/>
                  <a:pt x="19372" y="178"/>
                  <a:pt x="19957" y="236"/>
                </a:cubicBezTo>
                <a:cubicBezTo>
                  <a:pt x="21106" y="380"/>
                  <a:pt x="22284" y="437"/>
                  <a:pt x="23419" y="495"/>
                </a:cubicBezTo>
                <a:cubicBezTo>
                  <a:pt x="23678" y="495"/>
                  <a:pt x="23908" y="509"/>
                  <a:pt x="24152" y="524"/>
                </a:cubicBezTo>
                <a:cubicBezTo>
                  <a:pt x="24324" y="538"/>
                  <a:pt x="24497" y="552"/>
                  <a:pt x="24669" y="567"/>
                </a:cubicBezTo>
                <a:cubicBezTo>
                  <a:pt x="25732" y="667"/>
                  <a:pt x="26853" y="782"/>
                  <a:pt x="27859" y="1199"/>
                </a:cubicBezTo>
                <a:cubicBezTo>
                  <a:pt x="28189" y="1314"/>
                  <a:pt x="28520" y="1458"/>
                  <a:pt x="28821" y="1616"/>
                </a:cubicBezTo>
                <a:cubicBezTo>
                  <a:pt x="29109" y="1759"/>
                  <a:pt x="29367" y="1932"/>
                  <a:pt x="29640" y="2118"/>
                </a:cubicBezTo>
                <a:cubicBezTo>
                  <a:pt x="29727" y="2176"/>
                  <a:pt x="29813" y="2248"/>
                  <a:pt x="29899" y="2320"/>
                </a:cubicBezTo>
                <a:cubicBezTo>
                  <a:pt x="30273" y="2607"/>
                  <a:pt x="30660" y="2894"/>
                  <a:pt x="31077" y="3138"/>
                </a:cubicBezTo>
                <a:cubicBezTo>
                  <a:pt x="31336" y="3311"/>
                  <a:pt x="31637" y="3440"/>
                  <a:pt x="31925" y="3555"/>
                </a:cubicBezTo>
                <a:cubicBezTo>
                  <a:pt x="32126" y="3641"/>
                  <a:pt x="32341" y="3728"/>
                  <a:pt x="32543" y="3842"/>
                </a:cubicBezTo>
                <a:cubicBezTo>
                  <a:pt x="32873" y="3986"/>
                  <a:pt x="33160" y="4187"/>
                  <a:pt x="33462" y="4374"/>
                </a:cubicBezTo>
                <a:cubicBezTo>
                  <a:pt x="33735" y="4575"/>
                  <a:pt x="34022" y="4762"/>
                  <a:pt x="34338" y="4906"/>
                </a:cubicBezTo>
                <a:cubicBezTo>
                  <a:pt x="34511" y="4992"/>
                  <a:pt x="34669" y="5078"/>
                  <a:pt x="34841" y="5150"/>
                </a:cubicBezTo>
                <a:cubicBezTo>
                  <a:pt x="35244" y="5351"/>
                  <a:pt x="35660" y="5552"/>
                  <a:pt x="36034" y="5825"/>
                </a:cubicBezTo>
                <a:cubicBezTo>
                  <a:pt x="36393" y="6069"/>
                  <a:pt x="36781" y="6299"/>
                  <a:pt x="37154" y="6515"/>
                </a:cubicBezTo>
                <a:cubicBezTo>
                  <a:pt x="37930" y="6975"/>
                  <a:pt x="38749" y="7463"/>
                  <a:pt x="39324" y="8210"/>
                </a:cubicBezTo>
                <a:cubicBezTo>
                  <a:pt x="39338" y="8239"/>
                  <a:pt x="39338" y="8268"/>
                  <a:pt x="39324" y="8296"/>
                </a:cubicBezTo>
                <a:cubicBezTo>
                  <a:pt x="39315" y="8313"/>
                  <a:pt x="39297" y="8320"/>
                  <a:pt x="39278" y="8320"/>
                </a:cubicBezTo>
                <a:cubicBezTo>
                  <a:pt x="39264" y="8320"/>
                  <a:pt x="39250" y="8317"/>
                  <a:pt x="39238" y="8311"/>
                </a:cubicBezTo>
                <a:cubicBezTo>
                  <a:pt x="38720" y="8095"/>
                  <a:pt x="38261" y="7779"/>
                  <a:pt x="37801" y="7477"/>
                </a:cubicBezTo>
                <a:cubicBezTo>
                  <a:pt x="37312" y="7161"/>
                  <a:pt x="36824" y="6831"/>
                  <a:pt x="36278" y="6615"/>
                </a:cubicBezTo>
                <a:cubicBezTo>
                  <a:pt x="35689" y="6342"/>
                  <a:pt x="35229" y="6069"/>
                  <a:pt x="34841" y="5782"/>
                </a:cubicBezTo>
                <a:cubicBezTo>
                  <a:pt x="34367" y="5437"/>
                  <a:pt x="33821" y="5193"/>
                  <a:pt x="33290" y="4963"/>
                </a:cubicBezTo>
                <a:cubicBezTo>
                  <a:pt x="33189" y="4920"/>
                  <a:pt x="33103" y="4877"/>
                  <a:pt x="33017" y="4834"/>
                </a:cubicBezTo>
                <a:cubicBezTo>
                  <a:pt x="32485" y="4590"/>
                  <a:pt x="32025" y="4245"/>
                  <a:pt x="31566" y="3900"/>
                </a:cubicBezTo>
                <a:cubicBezTo>
                  <a:pt x="31063" y="3498"/>
                  <a:pt x="30531" y="3095"/>
                  <a:pt x="29928" y="2866"/>
                </a:cubicBezTo>
                <a:cubicBezTo>
                  <a:pt x="29784" y="2808"/>
                  <a:pt x="29626" y="2751"/>
                  <a:pt x="29482" y="2693"/>
                </a:cubicBezTo>
                <a:lnTo>
                  <a:pt x="29468" y="2693"/>
                </a:lnTo>
                <a:cubicBezTo>
                  <a:pt x="28965" y="2492"/>
                  <a:pt x="28434" y="2291"/>
                  <a:pt x="27888" y="2205"/>
                </a:cubicBezTo>
                <a:cubicBezTo>
                  <a:pt x="27227" y="2090"/>
                  <a:pt x="26508" y="2018"/>
                  <a:pt x="25718" y="1960"/>
                </a:cubicBezTo>
                <a:cubicBezTo>
                  <a:pt x="25201" y="1903"/>
                  <a:pt x="24684" y="1889"/>
                  <a:pt x="24181" y="1874"/>
                </a:cubicBezTo>
                <a:cubicBezTo>
                  <a:pt x="23937" y="1860"/>
                  <a:pt x="23678" y="1845"/>
                  <a:pt x="23434" y="1831"/>
                </a:cubicBezTo>
                <a:cubicBezTo>
                  <a:pt x="23075" y="1817"/>
                  <a:pt x="22730" y="1774"/>
                  <a:pt x="22385" y="1745"/>
                </a:cubicBezTo>
                <a:lnTo>
                  <a:pt x="22371" y="1745"/>
                </a:lnTo>
                <a:cubicBezTo>
                  <a:pt x="22054" y="1716"/>
                  <a:pt x="21724" y="1687"/>
                  <a:pt x="21394" y="1659"/>
                </a:cubicBezTo>
                <a:cubicBezTo>
                  <a:pt x="20787" y="1601"/>
                  <a:pt x="20193" y="1572"/>
                  <a:pt x="19614" y="1572"/>
                </a:cubicBezTo>
                <a:cubicBezTo>
                  <a:pt x="17875" y="1572"/>
                  <a:pt x="16264" y="1831"/>
                  <a:pt x="14799" y="2348"/>
                </a:cubicBezTo>
                <a:cubicBezTo>
                  <a:pt x="14267" y="2549"/>
                  <a:pt x="13750" y="2837"/>
                  <a:pt x="13262" y="3110"/>
                </a:cubicBezTo>
                <a:cubicBezTo>
                  <a:pt x="12845" y="3340"/>
                  <a:pt x="12414" y="3569"/>
                  <a:pt x="11969" y="3771"/>
                </a:cubicBezTo>
                <a:cubicBezTo>
                  <a:pt x="11753" y="3886"/>
                  <a:pt x="11538" y="4044"/>
                  <a:pt x="11337" y="4202"/>
                </a:cubicBezTo>
                <a:cubicBezTo>
                  <a:pt x="11107" y="4388"/>
                  <a:pt x="10862" y="4575"/>
                  <a:pt x="10575" y="4705"/>
                </a:cubicBezTo>
                <a:cubicBezTo>
                  <a:pt x="10216" y="4992"/>
                  <a:pt x="9857" y="5308"/>
                  <a:pt x="9512" y="5610"/>
                </a:cubicBezTo>
                <a:cubicBezTo>
                  <a:pt x="8995" y="6069"/>
                  <a:pt x="8449" y="6558"/>
                  <a:pt x="7860" y="6946"/>
                </a:cubicBezTo>
                <a:cubicBezTo>
                  <a:pt x="7529" y="7190"/>
                  <a:pt x="7242" y="7492"/>
                  <a:pt x="6955" y="7765"/>
                </a:cubicBezTo>
                <a:cubicBezTo>
                  <a:pt x="6739" y="7995"/>
                  <a:pt x="6509" y="8224"/>
                  <a:pt x="6265" y="8426"/>
                </a:cubicBezTo>
                <a:cubicBezTo>
                  <a:pt x="5762" y="8857"/>
                  <a:pt x="5388" y="9403"/>
                  <a:pt x="5115" y="9834"/>
                </a:cubicBezTo>
                <a:cubicBezTo>
                  <a:pt x="4914" y="10092"/>
                  <a:pt x="4699" y="10365"/>
                  <a:pt x="4469" y="10624"/>
                </a:cubicBezTo>
                <a:cubicBezTo>
                  <a:pt x="4426" y="10667"/>
                  <a:pt x="4354" y="10767"/>
                  <a:pt x="4297" y="10825"/>
                </a:cubicBezTo>
                <a:lnTo>
                  <a:pt x="4297" y="10839"/>
                </a:lnTo>
                <a:cubicBezTo>
                  <a:pt x="3866" y="11414"/>
                  <a:pt x="3478" y="12032"/>
                  <a:pt x="3090" y="12621"/>
                </a:cubicBezTo>
                <a:cubicBezTo>
                  <a:pt x="2831" y="13023"/>
                  <a:pt x="2572" y="13440"/>
                  <a:pt x="2285" y="13842"/>
                </a:cubicBezTo>
                <a:cubicBezTo>
                  <a:pt x="1667" y="14776"/>
                  <a:pt x="1409" y="15810"/>
                  <a:pt x="1552" y="16773"/>
                </a:cubicBezTo>
                <a:cubicBezTo>
                  <a:pt x="1725" y="17779"/>
                  <a:pt x="1912" y="18813"/>
                  <a:pt x="2400" y="19718"/>
                </a:cubicBezTo>
                <a:cubicBezTo>
                  <a:pt x="2601" y="20049"/>
                  <a:pt x="2745" y="20408"/>
                  <a:pt x="2903" y="20753"/>
                </a:cubicBezTo>
                <a:cubicBezTo>
                  <a:pt x="3090" y="21169"/>
                  <a:pt x="3276" y="21615"/>
                  <a:pt x="3521" y="22003"/>
                </a:cubicBezTo>
                <a:cubicBezTo>
                  <a:pt x="3549" y="22031"/>
                  <a:pt x="3535" y="22074"/>
                  <a:pt x="3506" y="22089"/>
                </a:cubicBezTo>
                <a:cubicBezTo>
                  <a:pt x="3494" y="22101"/>
                  <a:pt x="3482" y="22105"/>
                  <a:pt x="3470" y="22105"/>
                </a:cubicBezTo>
                <a:cubicBezTo>
                  <a:pt x="3453" y="22105"/>
                  <a:pt x="3437" y="22097"/>
                  <a:pt x="3420" y="22089"/>
                </a:cubicBezTo>
                <a:cubicBezTo>
                  <a:pt x="3334" y="21974"/>
                  <a:pt x="3233" y="21873"/>
                  <a:pt x="3133" y="21773"/>
                </a:cubicBezTo>
                <a:cubicBezTo>
                  <a:pt x="2860" y="21485"/>
                  <a:pt x="2587" y="21198"/>
                  <a:pt x="2443" y="20810"/>
                </a:cubicBezTo>
                <a:cubicBezTo>
                  <a:pt x="2199" y="20250"/>
                  <a:pt x="1926" y="19675"/>
                  <a:pt x="1653" y="19115"/>
                </a:cubicBezTo>
                <a:cubicBezTo>
                  <a:pt x="1294" y="18353"/>
                  <a:pt x="920" y="17578"/>
                  <a:pt x="590" y="16787"/>
                </a:cubicBezTo>
                <a:cubicBezTo>
                  <a:pt x="561" y="16601"/>
                  <a:pt x="518" y="16428"/>
                  <a:pt x="475" y="16256"/>
                </a:cubicBezTo>
                <a:cubicBezTo>
                  <a:pt x="317" y="15509"/>
                  <a:pt x="130" y="14733"/>
                  <a:pt x="302" y="13957"/>
                </a:cubicBezTo>
                <a:cubicBezTo>
                  <a:pt x="432" y="13138"/>
                  <a:pt x="892" y="12448"/>
                  <a:pt x="1337" y="11788"/>
                </a:cubicBezTo>
                <a:cubicBezTo>
                  <a:pt x="1495" y="11572"/>
                  <a:pt x="1639" y="11342"/>
                  <a:pt x="1768" y="11127"/>
                </a:cubicBezTo>
                <a:cubicBezTo>
                  <a:pt x="2041" y="10681"/>
                  <a:pt x="2328" y="10236"/>
                  <a:pt x="2630" y="9805"/>
                </a:cubicBezTo>
                <a:cubicBezTo>
                  <a:pt x="2903" y="9431"/>
                  <a:pt x="3205" y="9043"/>
                  <a:pt x="3621" y="8569"/>
                </a:cubicBezTo>
                <a:lnTo>
                  <a:pt x="3808" y="8296"/>
                </a:lnTo>
                <a:cubicBezTo>
                  <a:pt x="3894" y="8153"/>
                  <a:pt x="3995" y="8009"/>
                  <a:pt x="4095" y="7865"/>
                </a:cubicBezTo>
                <a:cubicBezTo>
                  <a:pt x="4239" y="7693"/>
                  <a:pt x="4354" y="7549"/>
                  <a:pt x="4455" y="7406"/>
                </a:cubicBezTo>
                <a:cubicBezTo>
                  <a:pt x="4656" y="7204"/>
                  <a:pt x="4871" y="7003"/>
                  <a:pt x="5072" y="6831"/>
                </a:cubicBezTo>
                <a:cubicBezTo>
                  <a:pt x="5345" y="6572"/>
                  <a:pt x="5633" y="6314"/>
                  <a:pt x="5891" y="6041"/>
                </a:cubicBezTo>
                <a:cubicBezTo>
                  <a:pt x="6179" y="5725"/>
                  <a:pt x="6523" y="5480"/>
                  <a:pt x="6854" y="5236"/>
                </a:cubicBezTo>
                <a:cubicBezTo>
                  <a:pt x="7141" y="5035"/>
                  <a:pt x="7429" y="4819"/>
                  <a:pt x="7687" y="4590"/>
                </a:cubicBezTo>
                <a:cubicBezTo>
                  <a:pt x="9023" y="3340"/>
                  <a:pt x="10431" y="2377"/>
                  <a:pt x="11854" y="1716"/>
                </a:cubicBezTo>
                <a:cubicBezTo>
                  <a:pt x="12041" y="1630"/>
                  <a:pt x="12242" y="1529"/>
                  <a:pt x="12428" y="1429"/>
                </a:cubicBezTo>
                <a:cubicBezTo>
                  <a:pt x="13190" y="1041"/>
                  <a:pt x="13966" y="639"/>
                  <a:pt x="14813" y="481"/>
                </a:cubicBezTo>
                <a:cubicBezTo>
                  <a:pt x="15919" y="261"/>
                  <a:pt x="17057" y="150"/>
                  <a:pt x="18205" y="150"/>
                </a:cubicBezTo>
                <a:close/>
                <a:moveTo>
                  <a:pt x="19490" y="1726"/>
                </a:moveTo>
                <a:cubicBezTo>
                  <a:pt x="20086" y="1726"/>
                  <a:pt x="20705" y="1759"/>
                  <a:pt x="21394" y="1802"/>
                </a:cubicBezTo>
                <a:cubicBezTo>
                  <a:pt x="22557" y="1946"/>
                  <a:pt x="23750" y="2003"/>
                  <a:pt x="24899" y="2061"/>
                </a:cubicBezTo>
                <a:cubicBezTo>
                  <a:pt x="25129" y="2075"/>
                  <a:pt x="25359" y="2090"/>
                  <a:pt x="25589" y="2104"/>
                </a:cubicBezTo>
                <a:cubicBezTo>
                  <a:pt x="25761" y="2118"/>
                  <a:pt x="25919" y="2133"/>
                  <a:pt x="26092" y="2147"/>
                </a:cubicBezTo>
                <a:cubicBezTo>
                  <a:pt x="27169" y="2248"/>
                  <a:pt x="28275" y="2348"/>
                  <a:pt x="29296" y="2779"/>
                </a:cubicBezTo>
                <a:cubicBezTo>
                  <a:pt x="29626" y="2894"/>
                  <a:pt x="29942" y="3024"/>
                  <a:pt x="30258" y="3196"/>
                </a:cubicBezTo>
                <a:cubicBezTo>
                  <a:pt x="30531" y="3340"/>
                  <a:pt x="30804" y="3512"/>
                  <a:pt x="31063" y="3684"/>
                </a:cubicBezTo>
                <a:cubicBezTo>
                  <a:pt x="31149" y="3756"/>
                  <a:pt x="31235" y="3814"/>
                  <a:pt x="31307" y="3886"/>
                </a:cubicBezTo>
                <a:cubicBezTo>
                  <a:pt x="31695" y="4173"/>
                  <a:pt x="32083" y="4475"/>
                  <a:pt x="32499" y="4719"/>
                </a:cubicBezTo>
                <a:cubicBezTo>
                  <a:pt x="32772" y="4891"/>
                  <a:pt x="33060" y="5006"/>
                  <a:pt x="33347" y="5136"/>
                </a:cubicBezTo>
                <a:cubicBezTo>
                  <a:pt x="33548" y="5222"/>
                  <a:pt x="33764" y="5308"/>
                  <a:pt x="33965" y="5409"/>
                </a:cubicBezTo>
                <a:cubicBezTo>
                  <a:pt x="34295" y="5552"/>
                  <a:pt x="34597" y="5753"/>
                  <a:pt x="34884" y="5954"/>
                </a:cubicBezTo>
                <a:cubicBezTo>
                  <a:pt x="35172" y="6141"/>
                  <a:pt x="35459" y="6342"/>
                  <a:pt x="35775" y="6486"/>
                </a:cubicBezTo>
                <a:cubicBezTo>
                  <a:pt x="35933" y="6572"/>
                  <a:pt x="36106" y="6644"/>
                  <a:pt x="36264" y="6730"/>
                </a:cubicBezTo>
                <a:cubicBezTo>
                  <a:pt x="36666" y="6917"/>
                  <a:pt x="37097" y="7118"/>
                  <a:pt x="37471" y="7391"/>
                </a:cubicBezTo>
                <a:cubicBezTo>
                  <a:pt x="37815" y="7650"/>
                  <a:pt x="38203" y="7880"/>
                  <a:pt x="38577" y="8095"/>
                </a:cubicBezTo>
                <a:cubicBezTo>
                  <a:pt x="39037" y="8354"/>
                  <a:pt x="39511" y="8641"/>
                  <a:pt x="39927" y="8972"/>
                </a:cubicBezTo>
                <a:cubicBezTo>
                  <a:pt x="40186" y="9158"/>
                  <a:pt x="40416" y="9403"/>
                  <a:pt x="40631" y="9618"/>
                </a:cubicBezTo>
                <a:cubicBezTo>
                  <a:pt x="40847" y="9848"/>
                  <a:pt x="41062" y="10078"/>
                  <a:pt x="41307" y="10250"/>
                </a:cubicBezTo>
                <a:cubicBezTo>
                  <a:pt x="41436" y="10380"/>
                  <a:pt x="41551" y="10509"/>
                  <a:pt x="41666" y="10638"/>
                </a:cubicBezTo>
                <a:cubicBezTo>
                  <a:pt x="41738" y="10710"/>
                  <a:pt x="41795" y="10782"/>
                  <a:pt x="41853" y="10854"/>
                </a:cubicBezTo>
                <a:cubicBezTo>
                  <a:pt x="41924" y="10911"/>
                  <a:pt x="41982" y="10969"/>
                  <a:pt x="42054" y="11040"/>
                </a:cubicBezTo>
                <a:cubicBezTo>
                  <a:pt x="42255" y="11242"/>
                  <a:pt x="42485" y="11443"/>
                  <a:pt x="42671" y="11673"/>
                </a:cubicBezTo>
                <a:cubicBezTo>
                  <a:pt x="42959" y="12061"/>
                  <a:pt x="43131" y="12506"/>
                  <a:pt x="43318" y="12937"/>
                </a:cubicBezTo>
                <a:cubicBezTo>
                  <a:pt x="43419" y="13210"/>
                  <a:pt x="43533" y="13483"/>
                  <a:pt x="43677" y="13741"/>
                </a:cubicBezTo>
                <a:cubicBezTo>
                  <a:pt x="43921" y="14173"/>
                  <a:pt x="43907" y="14661"/>
                  <a:pt x="43893" y="15135"/>
                </a:cubicBezTo>
                <a:lnTo>
                  <a:pt x="43893" y="15193"/>
                </a:lnTo>
                <a:cubicBezTo>
                  <a:pt x="43921" y="15695"/>
                  <a:pt x="43663" y="16126"/>
                  <a:pt x="43419" y="16529"/>
                </a:cubicBezTo>
                <a:cubicBezTo>
                  <a:pt x="43332" y="16672"/>
                  <a:pt x="43232" y="16830"/>
                  <a:pt x="43160" y="16974"/>
                </a:cubicBezTo>
                <a:cubicBezTo>
                  <a:pt x="43160" y="16988"/>
                  <a:pt x="43160" y="16988"/>
                  <a:pt x="43146" y="17003"/>
                </a:cubicBezTo>
                <a:cubicBezTo>
                  <a:pt x="42988" y="17147"/>
                  <a:pt x="42829" y="17290"/>
                  <a:pt x="42657" y="17434"/>
                </a:cubicBezTo>
                <a:cubicBezTo>
                  <a:pt x="41867" y="18138"/>
                  <a:pt x="41048" y="18871"/>
                  <a:pt x="40373" y="19704"/>
                </a:cubicBezTo>
                <a:cubicBezTo>
                  <a:pt x="40243" y="19891"/>
                  <a:pt x="40128" y="20077"/>
                  <a:pt x="40014" y="20264"/>
                </a:cubicBezTo>
                <a:cubicBezTo>
                  <a:pt x="39827" y="20566"/>
                  <a:pt x="39640" y="20868"/>
                  <a:pt x="39424" y="21155"/>
                </a:cubicBezTo>
                <a:cubicBezTo>
                  <a:pt x="38979" y="21758"/>
                  <a:pt x="38807" y="22506"/>
                  <a:pt x="38620" y="23224"/>
                </a:cubicBezTo>
                <a:cubicBezTo>
                  <a:pt x="38591" y="23368"/>
                  <a:pt x="38548" y="23511"/>
                  <a:pt x="38519" y="23655"/>
                </a:cubicBezTo>
                <a:cubicBezTo>
                  <a:pt x="38433" y="23957"/>
                  <a:pt x="38419" y="24258"/>
                  <a:pt x="38404" y="24560"/>
                </a:cubicBezTo>
                <a:cubicBezTo>
                  <a:pt x="38376" y="24991"/>
                  <a:pt x="38347" y="25436"/>
                  <a:pt x="38146" y="25853"/>
                </a:cubicBezTo>
                <a:cubicBezTo>
                  <a:pt x="38031" y="26069"/>
                  <a:pt x="37902" y="26284"/>
                  <a:pt x="37772" y="26500"/>
                </a:cubicBezTo>
                <a:cubicBezTo>
                  <a:pt x="37557" y="26844"/>
                  <a:pt x="37327" y="27189"/>
                  <a:pt x="37226" y="27592"/>
                </a:cubicBezTo>
                <a:cubicBezTo>
                  <a:pt x="36925" y="28626"/>
                  <a:pt x="36494" y="29287"/>
                  <a:pt x="35890" y="29703"/>
                </a:cubicBezTo>
                <a:cubicBezTo>
                  <a:pt x="35344" y="30020"/>
                  <a:pt x="34827" y="30393"/>
                  <a:pt x="34324" y="30738"/>
                </a:cubicBezTo>
                <a:cubicBezTo>
                  <a:pt x="34137" y="30882"/>
                  <a:pt x="33951" y="30997"/>
                  <a:pt x="33764" y="31126"/>
                </a:cubicBezTo>
                <a:cubicBezTo>
                  <a:pt x="33433" y="31370"/>
                  <a:pt x="33031" y="31399"/>
                  <a:pt x="32643" y="31442"/>
                </a:cubicBezTo>
                <a:cubicBezTo>
                  <a:pt x="32557" y="31456"/>
                  <a:pt x="32471" y="31456"/>
                  <a:pt x="32399" y="31471"/>
                </a:cubicBezTo>
                <a:cubicBezTo>
                  <a:pt x="31623" y="31471"/>
                  <a:pt x="30905" y="31226"/>
                  <a:pt x="30201" y="30982"/>
                </a:cubicBezTo>
                <a:lnTo>
                  <a:pt x="30057" y="30925"/>
                </a:lnTo>
                <a:cubicBezTo>
                  <a:pt x="29712" y="30838"/>
                  <a:pt x="29353" y="30738"/>
                  <a:pt x="29023" y="30623"/>
                </a:cubicBezTo>
                <a:cubicBezTo>
                  <a:pt x="28678" y="30522"/>
                  <a:pt x="28333" y="30422"/>
                  <a:pt x="27988" y="30321"/>
                </a:cubicBezTo>
                <a:cubicBezTo>
                  <a:pt x="27686" y="30249"/>
                  <a:pt x="27399" y="30120"/>
                  <a:pt x="27126" y="29991"/>
                </a:cubicBezTo>
                <a:cubicBezTo>
                  <a:pt x="26954" y="29905"/>
                  <a:pt x="26767" y="29804"/>
                  <a:pt x="26566" y="29732"/>
                </a:cubicBezTo>
                <a:cubicBezTo>
                  <a:pt x="26020" y="29531"/>
                  <a:pt x="25416" y="29416"/>
                  <a:pt x="24842" y="29301"/>
                </a:cubicBezTo>
                <a:cubicBezTo>
                  <a:pt x="24166" y="29172"/>
                  <a:pt x="23477" y="29043"/>
                  <a:pt x="22830" y="28741"/>
                </a:cubicBezTo>
                <a:cubicBezTo>
                  <a:pt x="21767" y="28267"/>
                  <a:pt x="20690" y="27965"/>
                  <a:pt x="19655" y="27836"/>
                </a:cubicBezTo>
                <a:cubicBezTo>
                  <a:pt x="19382" y="27793"/>
                  <a:pt x="19124" y="27750"/>
                  <a:pt x="18865" y="27692"/>
                </a:cubicBezTo>
                <a:cubicBezTo>
                  <a:pt x="18381" y="27588"/>
                  <a:pt x="17888" y="27485"/>
                  <a:pt x="17386" y="27485"/>
                </a:cubicBezTo>
                <a:cubicBezTo>
                  <a:pt x="17262" y="27485"/>
                  <a:pt x="17137" y="27491"/>
                  <a:pt x="17012" y="27505"/>
                </a:cubicBezTo>
                <a:cubicBezTo>
                  <a:pt x="16451" y="27577"/>
                  <a:pt x="15862" y="27592"/>
                  <a:pt x="15359" y="27592"/>
                </a:cubicBezTo>
                <a:lnTo>
                  <a:pt x="14785" y="27592"/>
                </a:lnTo>
                <a:cubicBezTo>
                  <a:pt x="14368" y="27592"/>
                  <a:pt x="13966" y="27477"/>
                  <a:pt x="13578" y="27362"/>
                </a:cubicBezTo>
                <a:cubicBezTo>
                  <a:pt x="13362" y="27304"/>
                  <a:pt x="13118" y="27232"/>
                  <a:pt x="12888" y="27189"/>
                </a:cubicBezTo>
                <a:cubicBezTo>
                  <a:pt x="12759" y="27160"/>
                  <a:pt x="12615" y="27132"/>
                  <a:pt x="12472" y="27117"/>
                </a:cubicBezTo>
                <a:cubicBezTo>
                  <a:pt x="12084" y="27046"/>
                  <a:pt x="11667" y="26959"/>
                  <a:pt x="11322" y="26758"/>
                </a:cubicBezTo>
                <a:cubicBezTo>
                  <a:pt x="10949" y="26543"/>
                  <a:pt x="10518" y="26442"/>
                  <a:pt x="10115" y="26356"/>
                </a:cubicBezTo>
                <a:cubicBezTo>
                  <a:pt x="9684" y="26270"/>
                  <a:pt x="9239" y="26184"/>
                  <a:pt x="8851" y="25939"/>
                </a:cubicBezTo>
                <a:cubicBezTo>
                  <a:pt x="7371" y="25293"/>
                  <a:pt x="5489" y="24345"/>
                  <a:pt x="4081" y="22764"/>
                </a:cubicBezTo>
                <a:cubicBezTo>
                  <a:pt x="4067" y="22764"/>
                  <a:pt x="4067" y="22750"/>
                  <a:pt x="4067" y="22750"/>
                </a:cubicBezTo>
                <a:cubicBezTo>
                  <a:pt x="3808" y="22276"/>
                  <a:pt x="3593" y="21773"/>
                  <a:pt x="3363" y="21299"/>
                </a:cubicBezTo>
                <a:cubicBezTo>
                  <a:pt x="3262" y="21054"/>
                  <a:pt x="3147" y="20796"/>
                  <a:pt x="3032" y="20552"/>
                </a:cubicBezTo>
                <a:cubicBezTo>
                  <a:pt x="2917" y="20293"/>
                  <a:pt x="2788" y="20034"/>
                  <a:pt x="2659" y="19790"/>
                </a:cubicBezTo>
                <a:cubicBezTo>
                  <a:pt x="2414" y="19287"/>
                  <a:pt x="2156" y="18770"/>
                  <a:pt x="1983" y="18224"/>
                </a:cubicBezTo>
                <a:cubicBezTo>
                  <a:pt x="1955" y="18037"/>
                  <a:pt x="1912" y="17851"/>
                  <a:pt x="1869" y="17664"/>
                </a:cubicBezTo>
                <a:cubicBezTo>
                  <a:pt x="1725" y="16974"/>
                  <a:pt x="1567" y="16241"/>
                  <a:pt x="1725" y="15523"/>
                </a:cubicBezTo>
                <a:cubicBezTo>
                  <a:pt x="1869" y="14704"/>
                  <a:pt x="2328" y="14000"/>
                  <a:pt x="2788" y="13339"/>
                </a:cubicBezTo>
                <a:cubicBezTo>
                  <a:pt x="2960" y="13081"/>
                  <a:pt x="3133" y="12822"/>
                  <a:pt x="3291" y="12549"/>
                </a:cubicBezTo>
                <a:cubicBezTo>
                  <a:pt x="3506" y="12204"/>
                  <a:pt x="3751" y="11831"/>
                  <a:pt x="4052" y="11385"/>
                </a:cubicBezTo>
                <a:cubicBezTo>
                  <a:pt x="4239" y="11112"/>
                  <a:pt x="4440" y="10868"/>
                  <a:pt x="4641" y="10624"/>
                </a:cubicBezTo>
                <a:cubicBezTo>
                  <a:pt x="4957" y="10250"/>
                  <a:pt x="5274" y="9862"/>
                  <a:pt x="5532" y="9446"/>
                </a:cubicBezTo>
                <a:cubicBezTo>
                  <a:pt x="5647" y="9302"/>
                  <a:pt x="5762" y="9144"/>
                  <a:pt x="5891" y="8986"/>
                </a:cubicBezTo>
                <a:cubicBezTo>
                  <a:pt x="5891" y="8986"/>
                  <a:pt x="5891" y="8972"/>
                  <a:pt x="5891" y="8972"/>
                </a:cubicBezTo>
                <a:cubicBezTo>
                  <a:pt x="6179" y="8713"/>
                  <a:pt x="6466" y="8440"/>
                  <a:pt x="6739" y="8181"/>
                </a:cubicBezTo>
                <a:cubicBezTo>
                  <a:pt x="7242" y="7664"/>
                  <a:pt x="7773" y="7147"/>
                  <a:pt x="8391" y="6745"/>
                </a:cubicBezTo>
                <a:cubicBezTo>
                  <a:pt x="8779" y="6457"/>
                  <a:pt x="9153" y="6127"/>
                  <a:pt x="9512" y="5811"/>
                </a:cubicBezTo>
                <a:cubicBezTo>
                  <a:pt x="10043" y="5351"/>
                  <a:pt x="10589" y="4863"/>
                  <a:pt x="11207" y="4503"/>
                </a:cubicBezTo>
                <a:cubicBezTo>
                  <a:pt x="12055" y="3871"/>
                  <a:pt x="13032" y="3411"/>
                  <a:pt x="13980" y="2952"/>
                </a:cubicBezTo>
                <a:cubicBezTo>
                  <a:pt x="14311" y="2794"/>
                  <a:pt x="14641" y="2621"/>
                  <a:pt x="14971" y="2449"/>
                </a:cubicBezTo>
                <a:cubicBezTo>
                  <a:pt x="16049" y="2003"/>
                  <a:pt x="17213" y="1889"/>
                  <a:pt x="18348" y="1774"/>
                </a:cubicBezTo>
                <a:cubicBezTo>
                  <a:pt x="18727" y="1740"/>
                  <a:pt x="19103" y="1726"/>
                  <a:pt x="19490" y="1726"/>
                </a:cubicBezTo>
                <a:close/>
                <a:moveTo>
                  <a:pt x="43351" y="12529"/>
                </a:moveTo>
                <a:cubicBezTo>
                  <a:pt x="43359" y="12529"/>
                  <a:pt x="43367" y="12530"/>
                  <a:pt x="43375" y="12535"/>
                </a:cubicBezTo>
                <a:lnTo>
                  <a:pt x="43375" y="12549"/>
                </a:lnTo>
                <a:cubicBezTo>
                  <a:pt x="44180" y="13095"/>
                  <a:pt x="44525" y="13971"/>
                  <a:pt x="44870" y="14819"/>
                </a:cubicBezTo>
                <a:cubicBezTo>
                  <a:pt x="44999" y="15106"/>
                  <a:pt x="45114" y="15408"/>
                  <a:pt x="45258" y="15681"/>
                </a:cubicBezTo>
                <a:cubicBezTo>
                  <a:pt x="45258" y="15681"/>
                  <a:pt x="45258" y="15695"/>
                  <a:pt x="45258" y="15695"/>
                </a:cubicBezTo>
                <a:cubicBezTo>
                  <a:pt x="45430" y="16687"/>
                  <a:pt x="45315" y="17448"/>
                  <a:pt x="44898" y="17994"/>
                </a:cubicBezTo>
                <a:cubicBezTo>
                  <a:pt x="44712" y="18526"/>
                  <a:pt x="44309" y="18856"/>
                  <a:pt x="43907" y="19172"/>
                </a:cubicBezTo>
                <a:cubicBezTo>
                  <a:pt x="43720" y="19330"/>
                  <a:pt x="43519" y="19488"/>
                  <a:pt x="43347" y="19661"/>
                </a:cubicBezTo>
                <a:cubicBezTo>
                  <a:pt x="43203" y="19804"/>
                  <a:pt x="43045" y="19963"/>
                  <a:pt x="42887" y="20106"/>
                </a:cubicBezTo>
                <a:cubicBezTo>
                  <a:pt x="42384" y="20595"/>
                  <a:pt x="41867" y="21098"/>
                  <a:pt x="41522" y="21715"/>
                </a:cubicBezTo>
                <a:cubicBezTo>
                  <a:pt x="41378" y="21974"/>
                  <a:pt x="41206" y="22218"/>
                  <a:pt x="41034" y="22448"/>
                </a:cubicBezTo>
                <a:cubicBezTo>
                  <a:pt x="40947" y="22592"/>
                  <a:pt x="40847" y="22735"/>
                  <a:pt x="40746" y="22879"/>
                </a:cubicBezTo>
                <a:cubicBezTo>
                  <a:pt x="40401" y="23425"/>
                  <a:pt x="40243" y="24072"/>
                  <a:pt x="40085" y="24689"/>
                </a:cubicBezTo>
                <a:cubicBezTo>
                  <a:pt x="40042" y="24847"/>
                  <a:pt x="39999" y="25005"/>
                  <a:pt x="39956" y="25163"/>
                </a:cubicBezTo>
                <a:cubicBezTo>
                  <a:pt x="39870" y="25494"/>
                  <a:pt x="39855" y="25839"/>
                  <a:pt x="39827" y="26169"/>
                </a:cubicBezTo>
                <a:cubicBezTo>
                  <a:pt x="39812" y="26370"/>
                  <a:pt x="39798" y="26586"/>
                  <a:pt x="39769" y="26787"/>
                </a:cubicBezTo>
                <a:cubicBezTo>
                  <a:pt x="39697" y="27290"/>
                  <a:pt x="39424" y="27706"/>
                  <a:pt x="39166" y="28123"/>
                </a:cubicBezTo>
                <a:cubicBezTo>
                  <a:pt x="39137" y="28181"/>
                  <a:pt x="39094" y="28224"/>
                  <a:pt x="39065" y="28281"/>
                </a:cubicBezTo>
                <a:cubicBezTo>
                  <a:pt x="38835" y="28612"/>
                  <a:pt x="38706" y="28999"/>
                  <a:pt x="38577" y="29373"/>
                </a:cubicBezTo>
                <a:cubicBezTo>
                  <a:pt x="38433" y="29818"/>
                  <a:pt x="38275" y="30278"/>
                  <a:pt x="37959" y="30666"/>
                </a:cubicBezTo>
                <a:cubicBezTo>
                  <a:pt x="37686" y="31040"/>
                  <a:pt x="37284" y="31298"/>
                  <a:pt x="36910" y="31542"/>
                </a:cubicBezTo>
                <a:cubicBezTo>
                  <a:pt x="36752" y="31629"/>
                  <a:pt x="36608" y="31729"/>
                  <a:pt x="36465" y="31830"/>
                </a:cubicBezTo>
                <a:cubicBezTo>
                  <a:pt x="36235" y="31959"/>
                  <a:pt x="36034" y="32117"/>
                  <a:pt x="35818" y="32275"/>
                </a:cubicBezTo>
                <a:cubicBezTo>
                  <a:pt x="35588" y="32448"/>
                  <a:pt x="35330" y="32620"/>
                  <a:pt x="35071" y="32778"/>
                </a:cubicBezTo>
                <a:cubicBezTo>
                  <a:pt x="34784" y="32950"/>
                  <a:pt x="34453" y="32979"/>
                  <a:pt x="34137" y="33008"/>
                </a:cubicBezTo>
                <a:cubicBezTo>
                  <a:pt x="34037" y="33022"/>
                  <a:pt x="33922" y="33022"/>
                  <a:pt x="33821" y="33037"/>
                </a:cubicBezTo>
                <a:cubicBezTo>
                  <a:pt x="33800" y="33037"/>
                  <a:pt x="33778" y="33037"/>
                  <a:pt x="33757" y="33037"/>
                </a:cubicBezTo>
                <a:cubicBezTo>
                  <a:pt x="33019" y="33037"/>
                  <a:pt x="32307" y="32800"/>
                  <a:pt x="31623" y="32563"/>
                </a:cubicBezTo>
                <a:lnTo>
                  <a:pt x="31479" y="32505"/>
                </a:lnTo>
                <a:cubicBezTo>
                  <a:pt x="31135" y="32419"/>
                  <a:pt x="30790" y="32304"/>
                  <a:pt x="30459" y="32203"/>
                </a:cubicBezTo>
                <a:cubicBezTo>
                  <a:pt x="30114" y="32103"/>
                  <a:pt x="29770" y="31988"/>
                  <a:pt x="29425" y="31902"/>
                </a:cubicBezTo>
                <a:cubicBezTo>
                  <a:pt x="29109" y="31830"/>
                  <a:pt x="28836" y="31686"/>
                  <a:pt x="28563" y="31557"/>
                </a:cubicBezTo>
                <a:cubicBezTo>
                  <a:pt x="28376" y="31471"/>
                  <a:pt x="28189" y="31384"/>
                  <a:pt x="28003" y="31313"/>
                </a:cubicBezTo>
                <a:cubicBezTo>
                  <a:pt x="27442" y="31097"/>
                  <a:pt x="26853" y="30997"/>
                  <a:pt x="26293" y="30882"/>
                </a:cubicBezTo>
                <a:cubicBezTo>
                  <a:pt x="25661" y="30767"/>
                  <a:pt x="25014" y="30637"/>
                  <a:pt x="24425" y="30393"/>
                </a:cubicBezTo>
                <a:cubicBezTo>
                  <a:pt x="23233" y="29862"/>
                  <a:pt x="22256" y="29560"/>
                  <a:pt x="21336" y="29459"/>
                </a:cubicBezTo>
                <a:cubicBezTo>
                  <a:pt x="20977" y="29416"/>
                  <a:pt x="20632" y="29344"/>
                  <a:pt x="20287" y="29272"/>
                </a:cubicBezTo>
                <a:cubicBezTo>
                  <a:pt x="20043" y="29215"/>
                  <a:pt x="19799" y="29172"/>
                  <a:pt x="19540" y="29129"/>
                </a:cubicBezTo>
                <a:cubicBezTo>
                  <a:pt x="19309" y="29085"/>
                  <a:pt x="19075" y="29068"/>
                  <a:pt x="18841" y="29068"/>
                </a:cubicBezTo>
                <a:cubicBezTo>
                  <a:pt x="18539" y="29068"/>
                  <a:pt x="18238" y="29096"/>
                  <a:pt x="17945" y="29129"/>
                </a:cubicBezTo>
                <a:cubicBezTo>
                  <a:pt x="17629" y="29152"/>
                  <a:pt x="17312" y="29176"/>
                  <a:pt x="16995" y="29176"/>
                </a:cubicBezTo>
                <a:cubicBezTo>
                  <a:pt x="16924" y="29176"/>
                  <a:pt x="16853" y="29175"/>
                  <a:pt x="16782" y="29172"/>
                </a:cubicBezTo>
                <a:cubicBezTo>
                  <a:pt x="16609" y="29172"/>
                  <a:pt x="16408" y="29158"/>
                  <a:pt x="16207" y="29158"/>
                </a:cubicBezTo>
                <a:cubicBezTo>
                  <a:pt x="16183" y="29158"/>
                  <a:pt x="16159" y="29159"/>
                  <a:pt x="16136" y="29159"/>
                </a:cubicBezTo>
                <a:cubicBezTo>
                  <a:pt x="15744" y="29159"/>
                  <a:pt x="15366" y="29050"/>
                  <a:pt x="15000" y="28942"/>
                </a:cubicBezTo>
                <a:cubicBezTo>
                  <a:pt x="14785" y="28885"/>
                  <a:pt x="14555" y="28813"/>
                  <a:pt x="14325" y="28770"/>
                </a:cubicBezTo>
                <a:cubicBezTo>
                  <a:pt x="14181" y="28741"/>
                  <a:pt x="14038" y="28712"/>
                  <a:pt x="13894" y="28683"/>
                </a:cubicBezTo>
                <a:cubicBezTo>
                  <a:pt x="13506" y="28612"/>
                  <a:pt x="13104" y="28540"/>
                  <a:pt x="12745" y="28324"/>
                </a:cubicBezTo>
                <a:cubicBezTo>
                  <a:pt x="12371" y="28109"/>
                  <a:pt x="11954" y="28023"/>
                  <a:pt x="11552" y="27936"/>
                </a:cubicBezTo>
                <a:cubicBezTo>
                  <a:pt x="11150" y="27850"/>
                  <a:pt x="10719" y="27764"/>
                  <a:pt x="10345" y="27563"/>
                </a:cubicBezTo>
                <a:lnTo>
                  <a:pt x="10345" y="27548"/>
                </a:lnTo>
                <a:cubicBezTo>
                  <a:pt x="8980" y="26916"/>
                  <a:pt x="7558" y="26255"/>
                  <a:pt x="6423" y="25221"/>
                </a:cubicBezTo>
                <a:cubicBezTo>
                  <a:pt x="6337" y="25135"/>
                  <a:pt x="6236" y="25063"/>
                  <a:pt x="6136" y="24991"/>
                </a:cubicBezTo>
                <a:cubicBezTo>
                  <a:pt x="5992" y="24890"/>
                  <a:pt x="5863" y="24804"/>
                  <a:pt x="5748" y="24661"/>
                </a:cubicBezTo>
                <a:cubicBezTo>
                  <a:pt x="5733" y="24632"/>
                  <a:pt x="5719" y="24603"/>
                  <a:pt x="5748" y="24574"/>
                </a:cubicBezTo>
                <a:cubicBezTo>
                  <a:pt x="5762" y="24560"/>
                  <a:pt x="5791" y="24546"/>
                  <a:pt x="5819" y="24546"/>
                </a:cubicBezTo>
                <a:cubicBezTo>
                  <a:pt x="6107" y="24646"/>
                  <a:pt x="6351" y="24819"/>
                  <a:pt x="6595" y="24977"/>
                </a:cubicBezTo>
                <a:cubicBezTo>
                  <a:pt x="6739" y="25063"/>
                  <a:pt x="6883" y="25163"/>
                  <a:pt x="7026" y="25235"/>
                </a:cubicBezTo>
                <a:cubicBezTo>
                  <a:pt x="7400" y="25436"/>
                  <a:pt x="7773" y="25623"/>
                  <a:pt x="8147" y="25796"/>
                </a:cubicBezTo>
                <a:cubicBezTo>
                  <a:pt x="8391" y="25911"/>
                  <a:pt x="8635" y="26025"/>
                  <a:pt x="8880" y="26140"/>
                </a:cubicBezTo>
                <a:cubicBezTo>
                  <a:pt x="9239" y="26327"/>
                  <a:pt x="9656" y="26428"/>
                  <a:pt x="10043" y="26514"/>
                </a:cubicBezTo>
                <a:cubicBezTo>
                  <a:pt x="10489" y="26615"/>
                  <a:pt x="10949" y="26715"/>
                  <a:pt x="11351" y="26945"/>
                </a:cubicBezTo>
                <a:cubicBezTo>
                  <a:pt x="11710" y="27132"/>
                  <a:pt x="12112" y="27204"/>
                  <a:pt x="12500" y="27275"/>
                </a:cubicBezTo>
                <a:cubicBezTo>
                  <a:pt x="12730" y="27319"/>
                  <a:pt x="12960" y="27362"/>
                  <a:pt x="13190" y="27419"/>
                </a:cubicBezTo>
                <a:cubicBezTo>
                  <a:pt x="13348" y="27462"/>
                  <a:pt x="13520" y="27505"/>
                  <a:pt x="13678" y="27563"/>
                </a:cubicBezTo>
                <a:cubicBezTo>
                  <a:pt x="13994" y="27649"/>
                  <a:pt x="14325" y="27735"/>
                  <a:pt x="14655" y="27735"/>
                </a:cubicBezTo>
                <a:cubicBezTo>
                  <a:pt x="14896" y="27745"/>
                  <a:pt x="15151" y="27752"/>
                  <a:pt x="15418" y="27752"/>
                </a:cubicBezTo>
                <a:cubicBezTo>
                  <a:pt x="15915" y="27752"/>
                  <a:pt x="16449" y="27729"/>
                  <a:pt x="16983" y="27663"/>
                </a:cubicBezTo>
                <a:cubicBezTo>
                  <a:pt x="17091" y="27654"/>
                  <a:pt x="17199" y="27649"/>
                  <a:pt x="17306" y="27649"/>
                </a:cubicBezTo>
                <a:cubicBezTo>
                  <a:pt x="17837" y="27649"/>
                  <a:pt x="18351" y="27757"/>
                  <a:pt x="18865" y="27864"/>
                </a:cubicBezTo>
                <a:cubicBezTo>
                  <a:pt x="19080" y="27908"/>
                  <a:pt x="19310" y="27951"/>
                  <a:pt x="19540" y="27994"/>
                </a:cubicBezTo>
                <a:cubicBezTo>
                  <a:pt x="20618" y="28137"/>
                  <a:pt x="21595" y="28382"/>
                  <a:pt x="22442" y="28755"/>
                </a:cubicBezTo>
                <a:cubicBezTo>
                  <a:pt x="23161" y="29143"/>
                  <a:pt x="23965" y="29287"/>
                  <a:pt x="24741" y="29445"/>
                </a:cubicBezTo>
                <a:cubicBezTo>
                  <a:pt x="25402" y="29560"/>
                  <a:pt x="26077" y="29689"/>
                  <a:pt x="26695" y="29962"/>
                </a:cubicBezTo>
                <a:cubicBezTo>
                  <a:pt x="27471" y="30336"/>
                  <a:pt x="28304" y="30566"/>
                  <a:pt x="29109" y="30795"/>
                </a:cubicBezTo>
                <a:cubicBezTo>
                  <a:pt x="29626" y="30939"/>
                  <a:pt x="30172" y="31097"/>
                  <a:pt x="30689" y="31284"/>
                </a:cubicBezTo>
                <a:cubicBezTo>
                  <a:pt x="31213" y="31485"/>
                  <a:pt x="31769" y="31590"/>
                  <a:pt x="32315" y="31590"/>
                </a:cubicBezTo>
                <a:cubicBezTo>
                  <a:pt x="32667" y="31590"/>
                  <a:pt x="33015" y="31546"/>
                  <a:pt x="33347" y="31456"/>
                </a:cubicBezTo>
                <a:cubicBezTo>
                  <a:pt x="33764" y="31313"/>
                  <a:pt x="34123" y="31054"/>
                  <a:pt x="34482" y="30781"/>
                </a:cubicBezTo>
                <a:cubicBezTo>
                  <a:pt x="34669" y="30652"/>
                  <a:pt x="34870" y="30508"/>
                  <a:pt x="35071" y="30379"/>
                </a:cubicBezTo>
                <a:cubicBezTo>
                  <a:pt x="35200" y="30293"/>
                  <a:pt x="35344" y="30192"/>
                  <a:pt x="35488" y="30106"/>
                </a:cubicBezTo>
                <a:cubicBezTo>
                  <a:pt x="35919" y="29833"/>
                  <a:pt x="36379" y="29545"/>
                  <a:pt x="36680" y="29100"/>
                </a:cubicBezTo>
                <a:cubicBezTo>
                  <a:pt x="36968" y="28741"/>
                  <a:pt x="37126" y="28295"/>
                  <a:pt x="37269" y="27864"/>
                </a:cubicBezTo>
                <a:cubicBezTo>
                  <a:pt x="37356" y="27620"/>
                  <a:pt x="37442" y="27362"/>
                  <a:pt x="37557" y="27132"/>
                </a:cubicBezTo>
                <a:cubicBezTo>
                  <a:pt x="37643" y="26959"/>
                  <a:pt x="37758" y="26787"/>
                  <a:pt x="37858" y="26629"/>
                </a:cubicBezTo>
                <a:cubicBezTo>
                  <a:pt x="38045" y="26342"/>
                  <a:pt x="38232" y="26040"/>
                  <a:pt x="38347" y="25709"/>
                </a:cubicBezTo>
                <a:cubicBezTo>
                  <a:pt x="38491" y="25350"/>
                  <a:pt x="38519" y="24962"/>
                  <a:pt x="38548" y="24589"/>
                </a:cubicBezTo>
                <a:cubicBezTo>
                  <a:pt x="38562" y="24273"/>
                  <a:pt x="38591" y="23942"/>
                  <a:pt x="38677" y="23641"/>
                </a:cubicBezTo>
                <a:cubicBezTo>
                  <a:pt x="38735" y="23454"/>
                  <a:pt x="38778" y="23267"/>
                  <a:pt x="38821" y="23080"/>
                </a:cubicBezTo>
                <a:cubicBezTo>
                  <a:pt x="38965" y="22477"/>
                  <a:pt x="39108" y="21845"/>
                  <a:pt x="39482" y="21327"/>
                </a:cubicBezTo>
                <a:cubicBezTo>
                  <a:pt x="39841" y="20796"/>
                  <a:pt x="40128" y="20365"/>
                  <a:pt x="40373" y="19934"/>
                </a:cubicBezTo>
                <a:cubicBezTo>
                  <a:pt x="40732" y="19431"/>
                  <a:pt x="41177" y="19000"/>
                  <a:pt x="41608" y="18583"/>
                </a:cubicBezTo>
                <a:cubicBezTo>
                  <a:pt x="41781" y="18425"/>
                  <a:pt x="41967" y="18238"/>
                  <a:pt x="42140" y="18066"/>
                </a:cubicBezTo>
                <a:cubicBezTo>
                  <a:pt x="42284" y="17908"/>
                  <a:pt x="42470" y="17764"/>
                  <a:pt x="42628" y="17635"/>
                </a:cubicBezTo>
                <a:cubicBezTo>
                  <a:pt x="42887" y="17420"/>
                  <a:pt x="43160" y="17204"/>
                  <a:pt x="43347" y="16931"/>
                </a:cubicBezTo>
                <a:cubicBezTo>
                  <a:pt x="43404" y="16816"/>
                  <a:pt x="43476" y="16687"/>
                  <a:pt x="43548" y="16557"/>
                </a:cubicBezTo>
                <a:cubicBezTo>
                  <a:pt x="43821" y="16083"/>
                  <a:pt x="44094" y="15595"/>
                  <a:pt x="44008" y="15035"/>
                </a:cubicBezTo>
                <a:cubicBezTo>
                  <a:pt x="44022" y="14877"/>
                  <a:pt x="44022" y="14747"/>
                  <a:pt x="44036" y="14604"/>
                </a:cubicBezTo>
                <a:cubicBezTo>
                  <a:pt x="43993" y="14129"/>
                  <a:pt x="43778" y="13698"/>
                  <a:pt x="43577" y="13267"/>
                </a:cubicBezTo>
                <a:cubicBezTo>
                  <a:pt x="43476" y="13066"/>
                  <a:pt x="43361" y="12836"/>
                  <a:pt x="43275" y="12621"/>
                </a:cubicBezTo>
                <a:cubicBezTo>
                  <a:pt x="43275" y="12592"/>
                  <a:pt x="43275" y="12563"/>
                  <a:pt x="43304" y="12549"/>
                </a:cubicBezTo>
                <a:cubicBezTo>
                  <a:pt x="43314" y="12539"/>
                  <a:pt x="43331" y="12529"/>
                  <a:pt x="43351" y="12529"/>
                </a:cubicBezTo>
                <a:close/>
                <a:moveTo>
                  <a:pt x="18241" y="0"/>
                </a:moveTo>
                <a:cubicBezTo>
                  <a:pt x="16489" y="0"/>
                  <a:pt x="14861" y="256"/>
                  <a:pt x="13391" y="768"/>
                </a:cubicBezTo>
                <a:cubicBezTo>
                  <a:pt x="12845" y="969"/>
                  <a:pt x="12328" y="1256"/>
                  <a:pt x="11825" y="1529"/>
                </a:cubicBezTo>
                <a:cubicBezTo>
                  <a:pt x="11408" y="1759"/>
                  <a:pt x="10977" y="2003"/>
                  <a:pt x="10532" y="2190"/>
                </a:cubicBezTo>
                <a:cubicBezTo>
                  <a:pt x="10316" y="2305"/>
                  <a:pt x="10101" y="2478"/>
                  <a:pt x="9914" y="2621"/>
                </a:cubicBezTo>
                <a:cubicBezTo>
                  <a:pt x="9670" y="2808"/>
                  <a:pt x="9426" y="2995"/>
                  <a:pt x="9153" y="3124"/>
                </a:cubicBezTo>
                <a:cubicBezTo>
                  <a:pt x="8794" y="3411"/>
                  <a:pt x="8420" y="3728"/>
                  <a:pt x="8075" y="4044"/>
                </a:cubicBezTo>
                <a:cubicBezTo>
                  <a:pt x="7558" y="4503"/>
                  <a:pt x="7012" y="4977"/>
                  <a:pt x="6423" y="5380"/>
                </a:cubicBezTo>
                <a:cubicBezTo>
                  <a:pt x="6107" y="5610"/>
                  <a:pt x="5834" y="5883"/>
                  <a:pt x="5503" y="6227"/>
                </a:cubicBezTo>
                <a:cubicBezTo>
                  <a:pt x="5331" y="6414"/>
                  <a:pt x="5144" y="6587"/>
                  <a:pt x="4957" y="6745"/>
                </a:cubicBezTo>
                <a:cubicBezTo>
                  <a:pt x="4627" y="7046"/>
                  <a:pt x="4297" y="7348"/>
                  <a:pt x="4052" y="7707"/>
                </a:cubicBezTo>
                <a:cubicBezTo>
                  <a:pt x="3765" y="8124"/>
                  <a:pt x="3435" y="8612"/>
                  <a:pt x="3047" y="9043"/>
                </a:cubicBezTo>
                <a:lnTo>
                  <a:pt x="3032" y="9058"/>
                </a:lnTo>
                <a:cubicBezTo>
                  <a:pt x="2975" y="9115"/>
                  <a:pt x="2903" y="9216"/>
                  <a:pt x="2860" y="9259"/>
                </a:cubicBezTo>
                <a:cubicBezTo>
                  <a:pt x="2458" y="9805"/>
                  <a:pt x="2084" y="10380"/>
                  <a:pt x="1725" y="10940"/>
                </a:cubicBezTo>
                <a:lnTo>
                  <a:pt x="1725" y="10954"/>
                </a:lnTo>
                <a:cubicBezTo>
                  <a:pt x="1567" y="11213"/>
                  <a:pt x="1409" y="11457"/>
                  <a:pt x="1251" y="11687"/>
                </a:cubicBezTo>
                <a:cubicBezTo>
                  <a:pt x="777" y="12391"/>
                  <a:pt x="288" y="13124"/>
                  <a:pt x="159" y="13971"/>
                </a:cubicBezTo>
                <a:cubicBezTo>
                  <a:pt x="1" y="14704"/>
                  <a:pt x="159" y="15437"/>
                  <a:pt x="302" y="16141"/>
                </a:cubicBezTo>
                <a:cubicBezTo>
                  <a:pt x="346" y="16299"/>
                  <a:pt x="374" y="16457"/>
                  <a:pt x="403" y="16615"/>
                </a:cubicBezTo>
                <a:cubicBezTo>
                  <a:pt x="532" y="17261"/>
                  <a:pt x="834" y="17851"/>
                  <a:pt x="1121" y="18425"/>
                </a:cubicBezTo>
                <a:cubicBezTo>
                  <a:pt x="1279" y="18741"/>
                  <a:pt x="1437" y="19072"/>
                  <a:pt x="1581" y="19402"/>
                </a:cubicBezTo>
                <a:lnTo>
                  <a:pt x="1610" y="19474"/>
                </a:lnTo>
                <a:cubicBezTo>
                  <a:pt x="1983" y="20350"/>
                  <a:pt x="2386" y="21256"/>
                  <a:pt x="3061" y="21931"/>
                </a:cubicBezTo>
                <a:cubicBezTo>
                  <a:pt x="3420" y="22304"/>
                  <a:pt x="3779" y="22707"/>
                  <a:pt x="4110" y="23080"/>
                </a:cubicBezTo>
                <a:cubicBezTo>
                  <a:pt x="4742" y="23784"/>
                  <a:pt x="5403" y="24517"/>
                  <a:pt x="6121" y="25163"/>
                </a:cubicBezTo>
                <a:cubicBezTo>
                  <a:pt x="7012" y="26040"/>
                  <a:pt x="8147" y="26658"/>
                  <a:pt x="9239" y="27218"/>
                </a:cubicBezTo>
                <a:cubicBezTo>
                  <a:pt x="9440" y="27304"/>
                  <a:pt x="9656" y="27405"/>
                  <a:pt x="9857" y="27505"/>
                </a:cubicBezTo>
                <a:cubicBezTo>
                  <a:pt x="10259" y="27706"/>
                  <a:pt x="10690" y="27908"/>
                  <a:pt x="11150" y="28023"/>
                </a:cubicBezTo>
                <a:lnTo>
                  <a:pt x="11308" y="28051"/>
                </a:lnTo>
                <a:cubicBezTo>
                  <a:pt x="11811" y="28166"/>
                  <a:pt x="12328" y="28267"/>
                  <a:pt x="12773" y="28525"/>
                </a:cubicBezTo>
                <a:cubicBezTo>
                  <a:pt x="13132" y="28712"/>
                  <a:pt x="13549" y="28784"/>
                  <a:pt x="13937" y="28856"/>
                </a:cubicBezTo>
                <a:cubicBezTo>
                  <a:pt x="14152" y="28899"/>
                  <a:pt x="14382" y="28942"/>
                  <a:pt x="14612" y="28999"/>
                </a:cubicBezTo>
                <a:cubicBezTo>
                  <a:pt x="14770" y="29028"/>
                  <a:pt x="14943" y="29086"/>
                  <a:pt x="15101" y="29129"/>
                </a:cubicBezTo>
                <a:cubicBezTo>
                  <a:pt x="15417" y="29215"/>
                  <a:pt x="15747" y="29316"/>
                  <a:pt x="16078" y="29316"/>
                </a:cubicBezTo>
                <a:cubicBezTo>
                  <a:pt x="16351" y="29316"/>
                  <a:pt x="16638" y="29330"/>
                  <a:pt x="16940" y="29330"/>
                </a:cubicBezTo>
                <a:cubicBezTo>
                  <a:pt x="17428" y="29330"/>
                  <a:pt x="17917" y="29301"/>
                  <a:pt x="18506" y="29244"/>
                </a:cubicBezTo>
                <a:cubicBezTo>
                  <a:pt x="18610" y="29234"/>
                  <a:pt x="18714" y="29230"/>
                  <a:pt x="18817" y="29230"/>
                </a:cubicBezTo>
                <a:cubicBezTo>
                  <a:pt x="19323" y="29230"/>
                  <a:pt x="19812" y="29335"/>
                  <a:pt x="20302" y="29431"/>
                </a:cubicBezTo>
                <a:cubicBezTo>
                  <a:pt x="20589" y="29488"/>
                  <a:pt x="20876" y="29560"/>
                  <a:pt x="21164" y="29603"/>
                </a:cubicBezTo>
                <a:cubicBezTo>
                  <a:pt x="22356" y="29761"/>
                  <a:pt x="23462" y="30091"/>
                  <a:pt x="24425" y="30580"/>
                </a:cubicBezTo>
                <a:cubicBezTo>
                  <a:pt x="24985" y="30781"/>
                  <a:pt x="25574" y="30896"/>
                  <a:pt x="26149" y="31011"/>
                </a:cubicBezTo>
                <a:cubicBezTo>
                  <a:pt x="26781" y="31126"/>
                  <a:pt x="27428" y="31255"/>
                  <a:pt x="28031" y="31485"/>
                </a:cubicBezTo>
                <a:cubicBezTo>
                  <a:pt x="28836" y="31887"/>
                  <a:pt x="29712" y="32146"/>
                  <a:pt x="30560" y="32376"/>
                </a:cubicBezTo>
                <a:cubicBezTo>
                  <a:pt x="31091" y="32534"/>
                  <a:pt x="31652" y="32692"/>
                  <a:pt x="32198" y="32893"/>
                </a:cubicBezTo>
                <a:cubicBezTo>
                  <a:pt x="32695" y="33073"/>
                  <a:pt x="33218" y="33166"/>
                  <a:pt x="33736" y="33166"/>
                </a:cubicBezTo>
                <a:cubicBezTo>
                  <a:pt x="34086" y="33166"/>
                  <a:pt x="34433" y="33124"/>
                  <a:pt x="34769" y="33037"/>
                </a:cubicBezTo>
                <a:cubicBezTo>
                  <a:pt x="35200" y="32893"/>
                  <a:pt x="35574" y="32620"/>
                  <a:pt x="35933" y="32347"/>
                </a:cubicBezTo>
                <a:cubicBezTo>
                  <a:pt x="36149" y="32189"/>
                  <a:pt x="36379" y="32017"/>
                  <a:pt x="36608" y="31887"/>
                </a:cubicBezTo>
                <a:cubicBezTo>
                  <a:pt x="36738" y="31801"/>
                  <a:pt x="36867" y="31715"/>
                  <a:pt x="36996" y="31629"/>
                </a:cubicBezTo>
                <a:cubicBezTo>
                  <a:pt x="37269" y="31456"/>
                  <a:pt x="37557" y="31270"/>
                  <a:pt x="37815" y="31040"/>
                </a:cubicBezTo>
                <a:cubicBezTo>
                  <a:pt x="38289" y="30566"/>
                  <a:pt x="38519" y="29933"/>
                  <a:pt x="38749" y="29330"/>
                </a:cubicBezTo>
                <a:cubicBezTo>
                  <a:pt x="38821" y="29114"/>
                  <a:pt x="38893" y="28913"/>
                  <a:pt x="38979" y="28698"/>
                </a:cubicBezTo>
                <a:cubicBezTo>
                  <a:pt x="39037" y="28597"/>
                  <a:pt x="39108" y="28511"/>
                  <a:pt x="39166" y="28410"/>
                </a:cubicBezTo>
                <a:cubicBezTo>
                  <a:pt x="39539" y="27807"/>
                  <a:pt x="39942" y="27160"/>
                  <a:pt x="39956" y="26428"/>
                </a:cubicBezTo>
                <a:cubicBezTo>
                  <a:pt x="39956" y="25752"/>
                  <a:pt x="40128" y="25092"/>
                  <a:pt x="40301" y="24459"/>
                </a:cubicBezTo>
                <a:cubicBezTo>
                  <a:pt x="40330" y="24301"/>
                  <a:pt x="40373" y="24158"/>
                  <a:pt x="40416" y="24000"/>
                </a:cubicBezTo>
                <a:cubicBezTo>
                  <a:pt x="40559" y="23396"/>
                  <a:pt x="40919" y="22879"/>
                  <a:pt x="41249" y="22391"/>
                </a:cubicBezTo>
                <a:cubicBezTo>
                  <a:pt x="41450" y="22103"/>
                  <a:pt x="41651" y="21816"/>
                  <a:pt x="41809" y="21514"/>
                </a:cubicBezTo>
                <a:cubicBezTo>
                  <a:pt x="42413" y="20681"/>
                  <a:pt x="43189" y="19991"/>
                  <a:pt x="43936" y="19330"/>
                </a:cubicBezTo>
                <a:cubicBezTo>
                  <a:pt x="44180" y="19115"/>
                  <a:pt x="44424" y="18885"/>
                  <a:pt x="44669" y="18655"/>
                </a:cubicBezTo>
                <a:cubicBezTo>
                  <a:pt x="44740" y="18540"/>
                  <a:pt x="44798" y="18440"/>
                  <a:pt x="44855" y="18339"/>
                </a:cubicBezTo>
                <a:cubicBezTo>
                  <a:pt x="45186" y="17793"/>
                  <a:pt x="45516" y="17247"/>
                  <a:pt x="45444" y="16601"/>
                </a:cubicBezTo>
                <a:cubicBezTo>
                  <a:pt x="45444" y="16457"/>
                  <a:pt x="45444" y="16328"/>
                  <a:pt x="45459" y="16198"/>
                </a:cubicBezTo>
                <a:lnTo>
                  <a:pt x="45459" y="16184"/>
                </a:lnTo>
                <a:cubicBezTo>
                  <a:pt x="45444" y="16141"/>
                  <a:pt x="45444" y="16083"/>
                  <a:pt x="45430" y="16040"/>
                </a:cubicBezTo>
                <a:cubicBezTo>
                  <a:pt x="45401" y="15825"/>
                  <a:pt x="45358" y="15595"/>
                  <a:pt x="45258" y="15394"/>
                </a:cubicBezTo>
                <a:cubicBezTo>
                  <a:pt x="45128" y="15135"/>
                  <a:pt x="44999" y="14848"/>
                  <a:pt x="44884" y="14575"/>
                </a:cubicBezTo>
                <a:cubicBezTo>
                  <a:pt x="44568" y="13813"/>
                  <a:pt x="44237" y="13023"/>
                  <a:pt x="43548" y="12520"/>
                </a:cubicBezTo>
                <a:cubicBezTo>
                  <a:pt x="43246" y="12290"/>
                  <a:pt x="43045" y="11974"/>
                  <a:pt x="42844" y="11673"/>
                </a:cubicBezTo>
                <a:cubicBezTo>
                  <a:pt x="42657" y="11371"/>
                  <a:pt x="42456" y="11069"/>
                  <a:pt x="42183" y="10839"/>
                </a:cubicBezTo>
                <a:cubicBezTo>
                  <a:pt x="42082" y="10753"/>
                  <a:pt x="41996" y="10681"/>
                  <a:pt x="41896" y="10595"/>
                </a:cubicBezTo>
                <a:cubicBezTo>
                  <a:pt x="41709" y="10451"/>
                  <a:pt x="41508" y="10293"/>
                  <a:pt x="41393" y="10063"/>
                </a:cubicBezTo>
                <a:cubicBezTo>
                  <a:pt x="41134" y="9561"/>
                  <a:pt x="40689" y="9201"/>
                  <a:pt x="40243" y="8842"/>
                </a:cubicBezTo>
                <a:cubicBezTo>
                  <a:pt x="40172" y="8785"/>
                  <a:pt x="40100" y="8713"/>
                  <a:pt x="40028" y="8655"/>
                </a:cubicBezTo>
                <a:cubicBezTo>
                  <a:pt x="39755" y="8454"/>
                  <a:pt x="39511" y="8196"/>
                  <a:pt x="39281" y="7966"/>
                </a:cubicBezTo>
                <a:cubicBezTo>
                  <a:pt x="39037" y="7722"/>
                  <a:pt x="38807" y="7477"/>
                  <a:pt x="38534" y="7276"/>
                </a:cubicBezTo>
                <a:cubicBezTo>
                  <a:pt x="38088" y="6946"/>
                  <a:pt x="37657" y="6673"/>
                  <a:pt x="37226" y="6429"/>
                </a:cubicBezTo>
                <a:cubicBezTo>
                  <a:pt x="36896" y="6256"/>
                  <a:pt x="36580" y="6041"/>
                  <a:pt x="36278" y="5840"/>
                </a:cubicBezTo>
                <a:cubicBezTo>
                  <a:pt x="35818" y="5552"/>
                  <a:pt x="35359" y="5236"/>
                  <a:pt x="34856" y="5035"/>
                </a:cubicBezTo>
                <a:cubicBezTo>
                  <a:pt x="34367" y="4834"/>
                  <a:pt x="33922" y="4546"/>
                  <a:pt x="33491" y="4259"/>
                </a:cubicBezTo>
                <a:cubicBezTo>
                  <a:pt x="33002" y="3943"/>
                  <a:pt x="32485" y="3613"/>
                  <a:pt x="31925" y="3411"/>
                </a:cubicBezTo>
                <a:cubicBezTo>
                  <a:pt x="31767" y="3354"/>
                  <a:pt x="31609" y="3282"/>
                  <a:pt x="31436" y="3196"/>
                </a:cubicBezTo>
                <a:cubicBezTo>
                  <a:pt x="30977" y="2952"/>
                  <a:pt x="30560" y="2636"/>
                  <a:pt x="30158" y="2334"/>
                </a:cubicBezTo>
                <a:cubicBezTo>
                  <a:pt x="29640" y="1932"/>
                  <a:pt x="29109" y="1529"/>
                  <a:pt x="28505" y="1285"/>
                </a:cubicBezTo>
                <a:cubicBezTo>
                  <a:pt x="28362" y="1242"/>
                  <a:pt x="28232" y="1185"/>
                  <a:pt x="28103" y="1141"/>
                </a:cubicBezTo>
                <a:cubicBezTo>
                  <a:pt x="27543" y="926"/>
                  <a:pt x="26954" y="696"/>
                  <a:pt x="26350" y="610"/>
                </a:cubicBezTo>
                <a:cubicBezTo>
                  <a:pt x="24899" y="380"/>
                  <a:pt x="23405" y="308"/>
                  <a:pt x="21997" y="265"/>
                </a:cubicBezTo>
                <a:cubicBezTo>
                  <a:pt x="21667" y="236"/>
                  <a:pt x="21322" y="208"/>
                  <a:pt x="21006" y="179"/>
                </a:cubicBezTo>
                <a:lnTo>
                  <a:pt x="20991" y="179"/>
                </a:lnTo>
                <a:cubicBezTo>
                  <a:pt x="20661" y="136"/>
                  <a:pt x="20302" y="107"/>
                  <a:pt x="19957" y="78"/>
                </a:cubicBezTo>
                <a:cubicBezTo>
                  <a:pt x="19373" y="26"/>
                  <a:pt x="18801" y="0"/>
                  <a:pt x="18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 rot="-887049" flipH="1">
            <a:off x="7327584" y="4007676"/>
            <a:ext cx="2613313" cy="2874650"/>
          </a:xfrm>
          <a:custGeom>
            <a:avLst/>
            <a:gdLst/>
            <a:ahLst/>
            <a:cxnLst/>
            <a:rect l="l" t="t" r="r" b="b"/>
            <a:pathLst>
              <a:path w="24166" h="26584" extrusionOk="0">
                <a:moveTo>
                  <a:pt x="11132" y="32"/>
                </a:moveTo>
                <a:cubicBezTo>
                  <a:pt x="11019" y="32"/>
                  <a:pt x="10905" y="35"/>
                  <a:pt x="10790" y="43"/>
                </a:cubicBezTo>
                <a:cubicBezTo>
                  <a:pt x="10273" y="86"/>
                  <a:pt x="9727" y="0"/>
                  <a:pt x="9224" y="259"/>
                </a:cubicBezTo>
                <a:cubicBezTo>
                  <a:pt x="8448" y="316"/>
                  <a:pt x="7672" y="331"/>
                  <a:pt x="6940" y="632"/>
                </a:cubicBezTo>
                <a:cubicBezTo>
                  <a:pt x="5877" y="1078"/>
                  <a:pt x="4971" y="1767"/>
                  <a:pt x="4124" y="2529"/>
                </a:cubicBezTo>
                <a:cubicBezTo>
                  <a:pt x="3147" y="3405"/>
                  <a:pt x="2385" y="4454"/>
                  <a:pt x="1782" y="5603"/>
                </a:cubicBezTo>
                <a:cubicBezTo>
                  <a:pt x="1107" y="6925"/>
                  <a:pt x="747" y="8347"/>
                  <a:pt x="518" y="9799"/>
                </a:cubicBezTo>
                <a:cubicBezTo>
                  <a:pt x="316" y="11049"/>
                  <a:pt x="43" y="12284"/>
                  <a:pt x="302" y="13563"/>
                </a:cubicBezTo>
                <a:cubicBezTo>
                  <a:pt x="72" y="14410"/>
                  <a:pt x="15" y="15258"/>
                  <a:pt x="87" y="16135"/>
                </a:cubicBezTo>
                <a:cubicBezTo>
                  <a:pt x="0" y="16293"/>
                  <a:pt x="130" y="16465"/>
                  <a:pt x="29" y="16623"/>
                </a:cubicBezTo>
                <a:cubicBezTo>
                  <a:pt x="72" y="17011"/>
                  <a:pt x="245" y="17384"/>
                  <a:pt x="216" y="17787"/>
                </a:cubicBezTo>
                <a:cubicBezTo>
                  <a:pt x="345" y="17959"/>
                  <a:pt x="230" y="18189"/>
                  <a:pt x="359" y="18361"/>
                </a:cubicBezTo>
                <a:cubicBezTo>
                  <a:pt x="690" y="19525"/>
                  <a:pt x="1293" y="20545"/>
                  <a:pt x="1882" y="21580"/>
                </a:cubicBezTo>
                <a:cubicBezTo>
                  <a:pt x="2543" y="22614"/>
                  <a:pt x="3319" y="23534"/>
                  <a:pt x="4253" y="24338"/>
                </a:cubicBezTo>
                <a:cubicBezTo>
                  <a:pt x="4943" y="24942"/>
                  <a:pt x="5718" y="25373"/>
                  <a:pt x="6581" y="25646"/>
                </a:cubicBezTo>
                <a:cubicBezTo>
                  <a:pt x="7514" y="26177"/>
                  <a:pt x="8534" y="26421"/>
                  <a:pt x="9583" y="26508"/>
                </a:cubicBezTo>
                <a:cubicBezTo>
                  <a:pt x="9639" y="26539"/>
                  <a:pt x="9696" y="26549"/>
                  <a:pt x="9752" y="26549"/>
                </a:cubicBezTo>
                <a:cubicBezTo>
                  <a:pt x="9844" y="26549"/>
                  <a:pt x="9937" y="26524"/>
                  <a:pt x="10026" y="26524"/>
                </a:cubicBezTo>
                <a:cubicBezTo>
                  <a:pt x="10081" y="26524"/>
                  <a:pt x="10135" y="26533"/>
                  <a:pt x="10187" y="26565"/>
                </a:cubicBezTo>
                <a:cubicBezTo>
                  <a:pt x="10244" y="26565"/>
                  <a:pt x="10316" y="26565"/>
                  <a:pt x="10373" y="26551"/>
                </a:cubicBezTo>
                <a:cubicBezTo>
                  <a:pt x="10447" y="26575"/>
                  <a:pt x="10520" y="26584"/>
                  <a:pt x="10594" y="26584"/>
                </a:cubicBezTo>
                <a:cubicBezTo>
                  <a:pt x="10748" y="26584"/>
                  <a:pt x="10901" y="26547"/>
                  <a:pt x="11052" y="26547"/>
                </a:cubicBezTo>
                <a:cubicBezTo>
                  <a:pt x="11123" y="26547"/>
                  <a:pt x="11194" y="26555"/>
                  <a:pt x="11264" y="26579"/>
                </a:cubicBezTo>
                <a:cubicBezTo>
                  <a:pt x="11681" y="26551"/>
                  <a:pt x="12098" y="26522"/>
                  <a:pt x="12529" y="26493"/>
                </a:cubicBezTo>
                <a:cubicBezTo>
                  <a:pt x="12802" y="26350"/>
                  <a:pt x="13118" y="26479"/>
                  <a:pt x="13405" y="26335"/>
                </a:cubicBezTo>
                <a:cubicBezTo>
                  <a:pt x="13462" y="26321"/>
                  <a:pt x="13520" y="26321"/>
                  <a:pt x="13592" y="26307"/>
                </a:cubicBezTo>
                <a:cubicBezTo>
                  <a:pt x="13937" y="26163"/>
                  <a:pt x="14310" y="26292"/>
                  <a:pt x="14655" y="26148"/>
                </a:cubicBezTo>
                <a:cubicBezTo>
                  <a:pt x="15574" y="25990"/>
                  <a:pt x="16393" y="25588"/>
                  <a:pt x="17255" y="25272"/>
                </a:cubicBezTo>
                <a:cubicBezTo>
                  <a:pt x="19669" y="24712"/>
                  <a:pt x="21005" y="22973"/>
                  <a:pt x="22025" y="20890"/>
                </a:cubicBezTo>
                <a:cubicBezTo>
                  <a:pt x="23304" y="19338"/>
                  <a:pt x="23994" y="17571"/>
                  <a:pt x="23994" y="15545"/>
                </a:cubicBezTo>
                <a:cubicBezTo>
                  <a:pt x="24166" y="14698"/>
                  <a:pt x="24152" y="13850"/>
                  <a:pt x="24094" y="13002"/>
                </a:cubicBezTo>
                <a:cubicBezTo>
                  <a:pt x="23994" y="11796"/>
                  <a:pt x="23821" y="10589"/>
                  <a:pt x="23634" y="9382"/>
                </a:cubicBezTo>
                <a:cubicBezTo>
                  <a:pt x="23419" y="8075"/>
                  <a:pt x="23088" y="6796"/>
                  <a:pt x="22413" y="5632"/>
                </a:cubicBezTo>
                <a:cubicBezTo>
                  <a:pt x="21767" y="4511"/>
                  <a:pt x="20862" y="3592"/>
                  <a:pt x="20028" y="2629"/>
                </a:cubicBezTo>
                <a:cubicBezTo>
                  <a:pt x="19640" y="2155"/>
                  <a:pt x="19209" y="1652"/>
                  <a:pt x="18620" y="1379"/>
                </a:cubicBezTo>
                <a:cubicBezTo>
                  <a:pt x="16911" y="575"/>
                  <a:pt x="15100" y="302"/>
                  <a:pt x="13247" y="259"/>
                </a:cubicBezTo>
                <a:cubicBezTo>
                  <a:pt x="12540" y="172"/>
                  <a:pt x="11845" y="32"/>
                  <a:pt x="11132" y="32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7954596" y="3039275"/>
            <a:ext cx="2799102" cy="2828744"/>
          </a:xfrm>
          <a:custGeom>
            <a:avLst/>
            <a:gdLst/>
            <a:ahLst/>
            <a:cxnLst/>
            <a:rect l="l" t="t" r="r" b="b"/>
            <a:pathLst>
              <a:path w="27068" h="27352" extrusionOk="0">
                <a:moveTo>
                  <a:pt x="8530" y="111"/>
                </a:moveTo>
                <a:cubicBezTo>
                  <a:pt x="8670" y="111"/>
                  <a:pt x="8807" y="167"/>
                  <a:pt x="8936" y="232"/>
                </a:cubicBezTo>
                <a:cubicBezTo>
                  <a:pt x="8980" y="246"/>
                  <a:pt x="9023" y="261"/>
                  <a:pt x="9066" y="290"/>
                </a:cubicBezTo>
                <a:cubicBezTo>
                  <a:pt x="9166" y="347"/>
                  <a:pt x="9281" y="376"/>
                  <a:pt x="9396" y="404"/>
                </a:cubicBezTo>
                <a:cubicBezTo>
                  <a:pt x="9497" y="433"/>
                  <a:pt x="9612" y="462"/>
                  <a:pt x="9712" y="505"/>
                </a:cubicBezTo>
                <a:cubicBezTo>
                  <a:pt x="9827" y="577"/>
                  <a:pt x="9942" y="649"/>
                  <a:pt x="10057" y="706"/>
                </a:cubicBezTo>
                <a:cubicBezTo>
                  <a:pt x="10273" y="850"/>
                  <a:pt x="10502" y="994"/>
                  <a:pt x="10747" y="1080"/>
                </a:cubicBezTo>
                <a:cubicBezTo>
                  <a:pt x="11307" y="1410"/>
                  <a:pt x="11781" y="1856"/>
                  <a:pt x="12255" y="2272"/>
                </a:cubicBezTo>
                <a:cubicBezTo>
                  <a:pt x="12571" y="2574"/>
                  <a:pt x="12916" y="2890"/>
                  <a:pt x="13275" y="3163"/>
                </a:cubicBezTo>
                <a:cubicBezTo>
                  <a:pt x="13706" y="3465"/>
                  <a:pt x="14094" y="3810"/>
                  <a:pt x="14482" y="4154"/>
                </a:cubicBezTo>
                <a:cubicBezTo>
                  <a:pt x="14554" y="4226"/>
                  <a:pt x="14611" y="4284"/>
                  <a:pt x="14683" y="4341"/>
                </a:cubicBezTo>
                <a:cubicBezTo>
                  <a:pt x="15043" y="4672"/>
                  <a:pt x="15416" y="4973"/>
                  <a:pt x="15790" y="5261"/>
                </a:cubicBezTo>
                <a:cubicBezTo>
                  <a:pt x="16106" y="5519"/>
                  <a:pt x="16436" y="5778"/>
                  <a:pt x="16738" y="6051"/>
                </a:cubicBezTo>
                <a:cubicBezTo>
                  <a:pt x="16982" y="6180"/>
                  <a:pt x="17198" y="6367"/>
                  <a:pt x="17399" y="6539"/>
                </a:cubicBezTo>
                <a:cubicBezTo>
                  <a:pt x="17557" y="6669"/>
                  <a:pt x="17729" y="6812"/>
                  <a:pt x="17902" y="6927"/>
                </a:cubicBezTo>
                <a:cubicBezTo>
                  <a:pt x="18347" y="7229"/>
                  <a:pt x="18735" y="7631"/>
                  <a:pt x="19080" y="8005"/>
                </a:cubicBezTo>
                <a:cubicBezTo>
                  <a:pt x="19238" y="8177"/>
                  <a:pt x="19425" y="8335"/>
                  <a:pt x="19597" y="8493"/>
                </a:cubicBezTo>
                <a:cubicBezTo>
                  <a:pt x="19812" y="8694"/>
                  <a:pt x="20057" y="8910"/>
                  <a:pt x="20258" y="9154"/>
                </a:cubicBezTo>
                <a:cubicBezTo>
                  <a:pt x="20445" y="9384"/>
                  <a:pt x="20674" y="9585"/>
                  <a:pt x="20890" y="9772"/>
                </a:cubicBezTo>
                <a:cubicBezTo>
                  <a:pt x="21062" y="9930"/>
                  <a:pt x="21235" y="10074"/>
                  <a:pt x="21378" y="10232"/>
                </a:cubicBezTo>
                <a:cubicBezTo>
                  <a:pt x="21723" y="10620"/>
                  <a:pt x="22111" y="10964"/>
                  <a:pt x="22485" y="11280"/>
                </a:cubicBezTo>
                <a:cubicBezTo>
                  <a:pt x="22901" y="11654"/>
                  <a:pt x="23332" y="12028"/>
                  <a:pt x="23692" y="12459"/>
                </a:cubicBezTo>
                <a:cubicBezTo>
                  <a:pt x="24424" y="13306"/>
                  <a:pt x="25157" y="14226"/>
                  <a:pt x="25933" y="15289"/>
                </a:cubicBezTo>
                <a:cubicBezTo>
                  <a:pt x="26177" y="15619"/>
                  <a:pt x="26393" y="15950"/>
                  <a:pt x="26579" y="16280"/>
                </a:cubicBezTo>
                <a:cubicBezTo>
                  <a:pt x="26967" y="17042"/>
                  <a:pt x="27025" y="17961"/>
                  <a:pt x="26723" y="18795"/>
                </a:cubicBezTo>
                <a:cubicBezTo>
                  <a:pt x="26565" y="19211"/>
                  <a:pt x="26378" y="19628"/>
                  <a:pt x="26206" y="20030"/>
                </a:cubicBezTo>
                <a:cubicBezTo>
                  <a:pt x="26048" y="20346"/>
                  <a:pt x="25904" y="20691"/>
                  <a:pt x="25775" y="21021"/>
                </a:cubicBezTo>
                <a:cubicBezTo>
                  <a:pt x="25444" y="21869"/>
                  <a:pt x="24913" y="22587"/>
                  <a:pt x="24252" y="23133"/>
                </a:cubicBezTo>
                <a:cubicBezTo>
                  <a:pt x="23778" y="23722"/>
                  <a:pt x="23131" y="24168"/>
                  <a:pt x="22528" y="24599"/>
                </a:cubicBezTo>
                <a:cubicBezTo>
                  <a:pt x="22312" y="24743"/>
                  <a:pt x="22097" y="24886"/>
                  <a:pt x="21896" y="25044"/>
                </a:cubicBezTo>
                <a:cubicBezTo>
                  <a:pt x="21680" y="25202"/>
                  <a:pt x="21422" y="25346"/>
                  <a:pt x="21120" y="25475"/>
                </a:cubicBezTo>
                <a:cubicBezTo>
                  <a:pt x="20143" y="25863"/>
                  <a:pt x="19080" y="26237"/>
                  <a:pt x="17945" y="26395"/>
                </a:cubicBezTo>
                <a:cubicBezTo>
                  <a:pt x="17313" y="26481"/>
                  <a:pt x="16652" y="26653"/>
                  <a:pt x="15919" y="26926"/>
                </a:cubicBezTo>
                <a:cubicBezTo>
                  <a:pt x="15245" y="27196"/>
                  <a:pt x="14487" y="27246"/>
                  <a:pt x="13762" y="27246"/>
                </a:cubicBezTo>
                <a:cubicBezTo>
                  <a:pt x="13637" y="27246"/>
                  <a:pt x="13513" y="27245"/>
                  <a:pt x="13390" y="27242"/>
                </a:cubicBezTo>
                <a:cubicBezTo>
                  <a:pt x="12528" y="27214"/>
                  <a:pt x="11781" y="26797"/>
                  <a:pt x="11063" y="26395"/>
                </a:cubicBezTo>
                <a:cubicBezTo>
                  <a:pt x="10589" y="26136"/>
                  <a:pt x="10086" y="25878"/>
                  <a:pt x="9583" y="25705"/>
                </a:cubicBezTo>
                <a:cubicBezTo>
                  <a:pt x="8620" y="25332"/>
                  <a:pt x="7715" y="24800"/>
                  <a:pt x="6796" y="24240"/>
                </a:cubicBezTo>
                <a:cubicBezTo>
                  <a:pt x="6681" y="24154"/>
                  <a:pt x="6566" y="24082"/>
                  <a:pt x="6451" y="23995"/>
                </a:cubicBezTo>
                <a:cubicBezTo>
                  <a:pt x="6278" y="23881"/>
                  <a:pt x="6092" y="23751"/>
                  <a:pt x="5934" y="23593"/>
                </a:cubicBezTo>
                <a:cubicBezTo>
                  <a:pt x="5891" y="23564"/>
                  <a:pt x="5862" y="23536"/>
                  <a:pt x="5833" y="23507"/>
                </a:cubicBezTo>
                <a:cubicBezTo>
                  <a:pt x="5675" y="23335"/>
                  <a:pt x="5503" y="23177"/>
                  <a:pt x="5345" y="23004"/>
                </a:cubicBezTo>
                <a:cubicBezTo>
                  <a:pt x="4770" y="22444"/>
                  <a:pt x="4181" y="21855"/>
                  <a:pt x="3822" y="21093"/>
                </a:cubicBezTo>
                <a:cubicBezTo>
                  <a:pt x="3506" y="20562"/>
                  <a:pt x="3319" y="19973"/>
                  <a:pt x="3132" y="19398"/>
                </a:cubicBezTo>
                <a:cubicBezTo>
                  <a:pt x="2974" y="18881"/>
                  <a:pt x="2787" y="18349"/>
                  <a:pt x="2529" y="17846"/>
                </a:cubicBezTo>
                <a:cubicBezTo>
                  <a:pt x="2399" y="17559"/>
                  <a:pt x="2241" y="17272"/>
                  <a:pt x="2098" y="16984"/>
                </a:cubicBezTo>
                <a:cubicBezTo>
                  <a:pt x="1940" y="16683"/>
                  <a:pt x="1782" y="16352"/>
                  <a:pt x="1624" y="16036"/>
                </a:cubicBezTo>
                <a:cubicBezTo>
                  <a:pt x="1207" y="14930"/>
                  <a:pt x="920" y="13924"/>
                  <a:pt x="747" y="12947"/>
                </a:cubicBezTo>
                <a:cubicBezTo>
                  <a:pt x="690" y="12559"/>
                  <a:pt x="589" y="12128"/>
                  <a:pt x="431" y="11640"/>
                </a:cubicBezTo>
                <a:cubicBezTo>
                  <a:pt x="201" y="10921"/>
                  <a:pt x="144" y="10174"/>
                  <a:pt x="259" y="9485"/>
                </a:cubicBezTo>
                <a:cubicBezTo>
                  <a:pt x="273" y="9384"/>
                  <a:pt x="302" y="9283"/>
                  <a:pt x="316" y="9183"/>
                </a:cubicBezTo>
                <a:cubicBezTo>
                  <a:pt x="402" y="8766"/>
                  <a:pt x="488" y="8350"/>
                  <a:pt x="589" y="7933"/>
                </a:cubicBezTo>
                <a:cubicBezTo>
                  <a:pt x="690" y="7703"/>
                  <a:pt x="819" y="7473"/>
                  <a:pt x="920" y="7258"/>
                </a:cubicBezTo>
                <a:cubicBezTo>
                  <a:pt x="1020" y="7071"/>
                  <a:pt x="1135" y="6870"/>
                  <a:pt x="1221" y="6669"/>
                </a:cubicBezTo>
                <a:cubicBezTo>
                  <a:pt x="1437" y="6223"/>
                  <a:pt x="1724" y="5821"/>
                  <a:pt x="2011" y="5433"/>
                </a:cubicBezTo>
                <a:cubicBezTo>
                  <a:pt x="2184" y="5160"/>
                  <a:pt x="2385" y="4901"/>
                  <a:pt x="2543" y="4614"/>
                </a:cubicBezTo>
                <a:lnTo>
                  <a:pt x="2557" y="4614"/>
                </a:lnTo>
                <a:cubicBezTo>
                  <a:pt x="2773" y="4355"/>
                  <a:pt x="3003" y="4097"/>
                  <a:pt x="3218" y="3867"/>
                </a:cubicBezTo>
                <a:cubicBezTo>
                  <a:pt x="3463" y="3594"/>
                  <a:pt x="3707" y="3335"/>
                  <a:pt x="3937" y="3048"/>
                </a:cubicBezTo>
                <a:cubicBezTo>
                  <a:pt x="4181" y="2732"/>
                  <a:pt x="4511" y="2502"/>
                  <a:pt x="4827" y="2287"/>
                </a:cubicBezTo>
                <a:cubicBezTo>
                  <a:pt x="5043" y="2143"/>
                  <a:pt x="5258" y="1985"/>
                  <a:pt x="5445" y="1812"/>
                </a:cubicBezTo>
                <a:lnTo>
                  <a:pt x="5546" y="1741"/>
                </a:lnTo>
                <a:cubicBezTo>
                  <a:pt x="6120" y="1281"/>
                  <a:pt x="6724" y="821"/>
                  <a:pt x="7385" y="462"/>
                </a:cubicBezTo>
                <a:lnTo>
                  <a:pt x="7399" y="462"/>
                </a:lnTo>
                <a:cubicBezTo>
                  <a:pt x="7615" y="404"/>
                  <a:pt x="7830" y="318"/>
                  <a:pt x="8046" y="246"/>
                </a:cubicBezTo>
                <a:cubicBezTo>
                  <a:pt x="8161" y="203"/>
                  <a:pt x="8276" y="175"/>
                  <a:pt x="8390" y="132"/>
                </a:cubicBezTo>
                <a:cubicBezTo>
                  <a:pt x="8437" y="117"/>
                  <a:pt x="8484" y="111"/>
                  <a:pt x="8530" y="111"/>
                </a:cubicBezTo>
                <a:close/>
                <a:moveTo>
                  <a:pt x="8560" y="1"/>
                </a:moveTo>
                <a:cubicBezTo>
                  <a:pt x="8319" y="1"/>
                  <a:pt x="8089" y="95"/>
                  <a:pt x="7859" y="189"/>
                </a:cubicBezTo>
                <a:cubicBezTo>
                  <a:pt x="7686" y="261"/>
                  <a:pt x="7514" y="318"/>
                  <a:pt x="7342" y="361"/>
                </a:cubicBezTo>
                <a:cubicBezTo>
                  <a:pt x="6580" y="764"/>
                  <a:pt x="5876" y="1310"/>
                  <a:pt x="5201" y="1841"/>
                </a:cubicBezTo>
                <a:lnTo>
                  <a:pt x="5115" y="1913"/>
                </a:lnTo>
                <a:cubicBezTo>
                  <a:pt x="5014" y="1999"/>
                  <a:pt x="4899" y="2071"/>
                  <a:pt x="4799" y="2157"/>
                </a:cubicBezTo>
                <a:cubicBezTo>
                  <a:pt x="4454" y="2387"/>
                  <a:pt x="4109" y="2631"/>
                  <a:pt x="3865" y="2962"/>
                </a:cubicBezTo>
                <a:cubicBezTo>
                  <a:pt x="3649" y="3249"/>
                  <a:pt x="3391" y="3508"/>
                  <a:pt x="3146" y="3766"/>
                </a:cubicBezTo>
                <a:cubicBezTo>
                  <a:pt x="2773" y="4183"/>
                  <a:pt x="2371" y="4600"/>
                  <a:pt x="2083" y="5103"/>
                </a:cubicBezTo>
                <a:cubicBezTo>
                  <a:pt x="1494" y="5835"/>
                  <a:pt x="1063" y="6669"/>
                  <a:pt x="704" y="7401"/>
                </a:cubicBezTo>
                <a:cubicBezTo>
                  <a:pt x="474" y="7775"/>
                  <a:pt x="388" y="8220"/>
                  <a:pt x="302" y="8666"/>
                </a:cubicBezTo>
                <a:cubicBezTo>
                  <a:pt x="273" y="8809"/>
                  <a:pt x="244" y="8967"/>
                  <a:pt x="201" y="9125"/>
                </a:cubicBezTo>
                <a:cubicBezTo>
                  <a:pt x="0" y="9930"/>
                  <a:pt x="29" y="10778"/>
                  <a:pt x="273" y="11568"/>
                </a:cubicBezTo>
                <a:cubicBezTo>
                  <a:pt x="445" y="12085"/>
                  <a:pt x="589" y="12660"/>
                  <a:pt x="690" y="13335"/>
                </a:cubicBezTo>
                <a:cubicBezTo>
                  <a:pt x="905" y="14369"/>
                  <a:pt x="1221" y="15375"/>
                  <a:pt x="1609" y="16309"/>
                </a:cubicBezTo>
                <a:cubicBezTo>
                  <a:pt x="1738" y="16582"/>
                  <a:pt x="1882" y="16855"/>
                  <a:pt x="2026" y="17128"/>
                </a:cubicBezTo>
                <a:cubicBezTo>
                  <a:pt x="2342" y="17731"/>
                  <a:pt x="2658" y="18364"/>
                  <a:pt x="2873" y="19010"/>
                </a:cubicBezTo>
                <a:cubicBezTo>
                  <a:pt x="3218" y="20116"/>
                  <a:pt x="3635" y="21251"/>
                  <a:pt x="4396" y="22171"/>
                </a:cubicBezTo>
                <a:cubicBezTo>
                  <a:pt x="4511" y="22329"/>
                  <a:pt x="4641" y="22458"/>
                  <a:pt x="4770" y="22587"/>
                </a:cubicBezTo>
                <a:cubicBezTo>
                  <a:pt x="4856" y="22674"/>
                  <a:pt x="4957" y="22760"/>
                  <a:pt x="5043" y="22860"/>
                </a:cubicBezTo>
                <a:cubicBezTo>
                  <a:pt x="5646" y="23550"/>
                  <a:pt x="6379" y="24139"/>
                  <a:pt x="7184" y="24613"/>
                </a:cubicBezTo>
                <a:cubicBezTo>
                  <a:pt x="8132" y="25159"/>
                  <a:pt x="8994" y="25633"/>
                  <a:pt x="9942" y="25949"/>
                </a:cubicBezTo>
                <a:cubicBezTo>
                  <a:pt x="10316" y="26107"/>
                  <a:pt x="10689" y="26309"/>
                  <a:pt x="11034" y="26495"/>
                </a:cubicBezTo>
                <a:cubicBezTo>
                  <a:pt x="11551" y="26783"/>
                  <a:pt x="12083" y="27070"/>
                  <a:pt x="12658" y="27228"/>
                </a:cubicBezTo>
                <a:cubicBezTo>
                  <a:pt x="12972" y="27324"/>
                  <a:pt x="13297" y="27351"/>
                  <a:pt x="13623" y="27351"/>
                </a:cubicBezTo>
                <a:cubicBezTo>
                  <a:pt x="13833" y="27351"/>
                  <a:pt x="14044" y="27340"/>
                  <a:pt x="14252" y="27329"/>
                </a:cubicBezTo>
                <a:cubicBezTo>
                  <a:pt x="14310" y="27329"/>
                  <a:pt x="14353" y="27314"/>
                  <a:pt x="14410" y="27314"/>
                </a:cubicBezTo>
                <a:cubicBezTo>
                  <a:pt x="14497" y="27314"/>
                  <a:pt x="14597" y="27300"/>
                  <a:pt x="14683" y="27300"/>
                </a:cubicBezTo>
                <a:cubicBezTo>
                  <a:pt x="14899" y="27286"/>
                  <a:pt x="15129" y="27257"/>
                  <a:pt x="15344" y="27214"/>
                </a:cubicBezTo>
                <a:cubicBezTo>
                  <a:pt x="15617" y="27142"/>
                  <a:pt x="15890" y="27041"/>
                  <a:pt x="16149" y="26955"/>
                </a:cubicBezTo>
                <a:cubicBezTo>
                  <a:pt x="16393" y="26869"/>
                  <a:pt x="16637" y="26783"/>
                  <a:pt x="16882" y="26711"/>
                </a:cubicBezTo>
                <a:cubicBezTo>
                  <a:pt x="17241" y="26610"/>
                  <a:pt x="17614" y="26538"/>
                  <a:pt x="17988" y="26481"/>
                </a:cubicBezTo>
                <a:cubicBezTo>
                  <a:pt x="18275" y="26438"/>
                  <a:pt x="18577" y="26380"/>
                  <a:pt x="18879" y="26309"/>
                </a:cubicBezTo>
                <a:cubicBezTo>
                  <a:pt x="19827" y="26093"/>
                  <a:pt x="20732" y="25734"/>
                  <a:pt x="21407" y="25461"/>
                </a:cubicBezTo>
                <a:cubicBezTo>
                  <a:pt x="22298" y="24929"/>
                  <a:pt x="23117" y="24297"/>
                  <a:pt x="23821" y="23737"/>
                </a:cubicBezTo>
                <a:cubicBezTo>
                  <a:pt x="24008" y="23521"/>
                  <a:pt x="24209" y="23320"/>
                  <a:pt x="24410" y="23119"/>
                </a:cubicBezTo>
                <a:cubicBezTo>
                  <a:pt x="24913" y="22602"/>
                  <a:pt x="25430" y="22070"/>
                  <a:pt x="25717" y="21381"/>
                </a:cubicBezTo>
                <a:cubicBezTo>
                  <a:pt x="25875" y="20993"/>
                  <a:pt x="26048" y="20590"/>
                  <a:pt x="26220" y="20217"/>
                </a:cubicBezTo>
                <a:cubicBezTo>
                  <a:pt x="26421" y="19772"/>
                  <a:pt x="26623" y="19326"/>
                  <a:pt x="26795" y="18866"/>
                </a:cubicBezTo>
                <a:cubicBezTo>
                  <a:pt x="27039" y="18277"/>
                  <a:pt x="27068" y="17588"/>
                  <a:pt x="26910" y="16869"/>
                </a:cubicBezTo>
                <a:cubicBezTo>
                  <a:pt x="26752" y="16352"/>
                  <a:pt x="26450" y="15878"/>
                  <a:pt x="26134" y="15418"/>
                </a:cubicBezTo>
                <a:cubicBezTo>
                  <a:pt x="25516" y="14556"/>
                  <a:pt x="24855" y="13709"/>
                  <a:pt x="24166" y="12875"/>
                </a:cubicBezTo>
                <a:cubicBezTo>
                  <a:pt x="23835" y="12487"/>
                  <a:pt x="23519" y="12085"/>
                  <a:pt x="23117" y="11740"/>
                </a:cubicBezTo>
                <a:cubicBezTo>
                  <a:pt x="22916" y="11510"/>
                  <a:pt x="22657" y="11295"/>
                  <a:pt x="22427" y="11108"/>
                </a:cubicBezTo>
                <a:cubicBezTo>
                  <a:pt x="22169" y="10893"/>
                  <a:pt x="21910" y="10677"/>
                  <a:pt x="21695" y="10433"/>
                </a:cubicBezTo>
                <a:cubicBezTo>
                  <a:pt x="21493" y="10203"/>
                  <a:pt x="21264" y="9987"/>
                  <a:pt x="21048" y="9786"/>
                </a:cubicBezTo>
                <a:cubicBezTo>
                  <a:pt x="20804" y="9571"/>
                  <a:pt x="20545" y="9341"/>
                  <a:pt x="20330" y="9082"/>
                </a:cubicBezTo>
                <a:cubicBezTo>
                  <a:pt x="20172" y="8896"/>
                  <a:pt x="19970" y="8723"/>
                  <a:pt x="19798" y="8551"/>
                </a:cubicBezTo>
                <a:cubicBezTo>
                  <a:pt x="19626" y="8407"/>
                  <a:pt x="19453" y="8249"/>
                  <a:pt x="19310" y="8077"/>
                </a:cubicBezTo>
                <a:cubicBezTo>
                  <a:pt x="18634" y="7315"/>
                  <a:pt x="17801" y="6683"/>
                  <a:pt x="16996" y="6065"/>
                </a:cubicBezTo>
                <a:cubicBezTo>
                  <a:pt x="16925" y="6008"/>
                  <a:pt x="16838" y="5936"/>
                  <a:pt x="16767" y="5878"/>
                </a:cubicBezTo>
                <a:cubicBezTo>
                  <a:pt x="16393" y="5634"/>
                  <a:pt x="16048" y="5332"/>
                  <a:pt x="15732" y="5045"/>
                </a:cubicBezTo>
                <a:cubicBezTo>
                  <a:pt x="15474" y="4815"/>
                  <a:pt x="15215" y="4571"/>
                  <a:pt x="14928" y="4370"/>
                </a:cubicBezTo>
                <a:cubicBezTo>
                  <a:pt x="14525" y="4068"/>
                  <a:pt x="14137" y="3738"/>
                  <a:pt x="13778" y="3407"/>
                </a:cubicBezTo>
                <a:cubicBezTo>
                  <a:pt x="13663" y="3307"/>
                  <a:pt x="13548" y="3206"/>
                  <a:pt x="13433" y="3106"/>
                </a:cubicBezTo>
                <a:cubicBezTo>
                  <a:pt x="13232" y="2919"/>
                  <a:pt x="13002" y="2746"/>
                  <a:pt x="12787" y="2574"/>
                </a:cubicBezTo>
                <a:cubicBezTo>
                  <a:pt x="12528" y="2373"/>
                  <a:pt x="12270" y="2172"/>
                  <a:pt x="12025" y="1942"/>
                </a:cubicBezTo>
                <a:cubicBezTo>
                  <a:pt x="11925" y="1856"/>
                  <a:pt x="11839" y="1784"/>
                  <a:pt x="11752" y="1698"/>
                </a:cubicBezTo>
                <a:cubicBezTo>
                  <a:pt x="11422" y="1396"/>
                  <a:pt x="11077" y="1094"/>
                  <a:pt x="10660" y="907"/>
                </a:cubicBezTo>
                <a:cubicBezTo>
                  <a:pt x="10474" y="835"/>
                  <a:pt x="10301" y="721"/>
                  <a:pt x="10129" y="620"/>
                </a:cubicBezTo>
                <a:cubicBezTo>
                  <a:pt x="9928" y="476"/>
                  <a:pt x="9741" y="361"/>
                  <a:pt x="9511" y="304"/>
                </a:cubicBezTo>
                <a:cubicBezTo>
                  <a:pt x="9324" y="304"/>
                  <a:pt x="9166" y="218"/>
                  <a:pt x="9008" y="132"/>
                </a:cubicBezTo>
                <a:cubicBezTo>
                  <a:pt x="8951" y="103"/>
                  <a:pt x="8893" y="74"/>
                  <a:pt x="8836" y="45"/>
                </a:cubicBezTo>
                <a:cubicBezTo>
                  <a:pt x="8742" y="14"/>
                  <a:pt x="8650" y="1"/>
                  <a:pt x="85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rot="-5067746" flipH="1">
            <a:off x="5641696" y="-2004586"/>
            <a:ext cx="4061862" cy="2410294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 flipH="1">
            <a:off x="8201037" y="-266701"/>
            <a:ext cx="2456938" cy="2617456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 flipH="1">
            <a:off x="7341609" y="-2339862"/>
            <a:ext cx="2919661" cy="320596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 rot="2699947" flipH="1">
            <a:off x="-975229" y="2780635"/>
            <a:ext cx="3231562" cy="2789560"/>
          </a:xfrm>
          <a:custGeom>
            <a:avLst/>
            <a:gdLst/>
            <a:ahLst/>
            <a:cxnLst/>
            <a:rect l="l" t="t" r="r" b="b"/>
            <a:pathLst>
              <a:path w="28075" h="24235" extrusionOk="0">
                <a:moveTo>
                  <a:pt x="15115" y="951"/>
                </a:moveTo>
                <a:cubicBezTo>
                  <a:pt x="15072" y="1009"/>
                  <a:pt x="15043" y="1095"/>
                  <a:pt x="15000" y="1152"/>
                </a:cubicBezTo>
                <a:cubicBezTo>
                  <a:pt x="14996" y="1158"/>
                  <a:pt x="14993" y="1164"/>
                  <a:pt x="14990" y="1170"/>
                </a:cubicBezTo>
                <a:lnTo>
                  <a:pt x="14990" y="1170"/>
                </a:lnTo>
                <a:cubicBezTo>
                  <a:pt x="14992" y="1149"/>
                  <a:pt x="14995" y="1129"/>
                  <a:pt x="15000" y="1109"/>
                </a:cubicBezTo>
                <a:cubicBezTo>
                  <a:pt x="15015" y="1037"/>
                  <a:pt x="15058" y="980"/>
                  <a:pt x="15115" y="951"/>
                </a:cubicBezTo>
                <a:close/>
                <a:moveTo>
                  <a:pt x="14986" y="1236"/>
                </a:moveTo>
                <a:lnTo>
                  <a:pt x="14986" y="1236"/>
                </a:lnTo>
                <a:cubicBezTo>
                  <a:pt x="14997" y="1304"/>
                  <a:pt x="15035" y="1386"/>
                  <a:pt x="14986" y="1454"/>
                </a:cubicBezTo>
                <a:cubicBezTo>
                  <a:pt x="15000" y="1512"/>
                  <a:pt x="15029" y="1569"/>
                  <a:pt x="15058" y="1626"/>
                </a:cubicBezTo>
                <a:cubicBezTo>
                  <a:pt x="15015" y="1684"/>
                  <a:pt x="14986" y="1741"/>
                  <a:pt x="14957" y="1799"/>
                </a:cubicBezTo>
                <a:cubicBezTo>
                  <a:pt x="14972" y="1713"/>
                  <a:pt x="15000" y="1626"/>
                  <a:pt x="14986" y="1555"/>
                </a:cubicBezTo>
                <a:cubicBezTo>
                  <a:pt x="14972" y="1497"/>
                  <a:pt x="14943" y="1454"/>
                  <a:pt x="14900" y="1425"/>
                </a:cubicBezTo>
                <a:cubicBezTo>
                  <a:pt x="14900" y="1411"/>
                  <a:pt x="14914" y="1411"/>
                  <a:pt x="14914" y="1411"/>
                </a:cubicBezTo>
                <a:cubicBezTo>
                  <a:pt x="14974" y="1360"/>
                  <a:pt x="14983" y="1299"/>
                  <a:pt x="14986" y="1236"/>
                </a:cubicBezTo>
                <a:close/>
                <a:moveTo>
                  <a:pt x="10934" y="1612"/>
                </a:moveTo>
                <a:cubicBezTo>
                  <a:pt x="11064" y="1670"/>
                  <a:pt x="11078" y="1756"/>
                  <a:pt x="11035" y="1856"/>
                </a:cubicBezTo>
                <a:cubicBezTo>
                  <a:pt x="11006" y="1770"/>
                  <a:pt x="10963" y="1698"/>
                  <a:pt x="10934" y="1612"/>
                </a:cubicBezTo>
                <a:close/>
                <a:moveTo>
                  <a:pt x="20273" y="2546"/>
                </a:moveTo>
                <a:cubicBezTo>
                  <a:pt x="20288" y="2589"/>
                  <a:pt x="20288" y="2632"/>
                  <a:pt x="20316" y="2661"/>
                </a:cubicBezTo>
                <a:cubicBezTo>
                  <a:pt x="20288" y="2632"/>
                  <a:pt x="20259" y="2589"/>
                  <a:pt x="20244" y="2546"/>
                </a:cubicBezTo>
                <a:close/>
                <a:moveTo>
                  <a:pt x="7127" y="3552"/>
                </a:moveTo>
                <a:cubicBezTo>
                  <a:pt x="7156" y="3595"/>
                  <a:pt x="7185" y="3652"/>
                  <a:pt x="7185" y="3710"/>
                </a:cubicBezTo>
                <a:cubicBezTo>
                  <a:pt x="7170" y="3652"/>
                  <a:pt x="7156" y="3595"/>
                  <a:pt x="7127" y="3552"/>
                </a:cubicBezTo>
                <a:close/>
                <a:moveTo>
                  <a:pt x="7156" y="4040"/>
                </a:moveTo>
                <a:cubicBezTo>
                  <a:pt x="7156" y="4055"/>
                  <a:pt x="7156" y="4069"/>
                  <a:pt x="7156" y="4083"/>
                </a:cubicBezTo>
                <a:cubicBezTo>
                  <a:pt x="7127" y="4141"/>
                  <a:pt x="7185" y="4241"/>
                  <a:pt x="7084" y="4270"/>
                </a:cubicBezTo>
                <a:cubicBezTo>
                  <a:pt x="7070" y="4284"/>
                  <a:pt x="7041" y="4284"/>
                  <a:pt x="7027" y="4284"/>
                </a:cubicBezTo>
                <a:cubicBezTo>
                  <a:pt x="7055" y="4256"/>
                  <a:pt x="7084" y="4213"/>
                  <a:pt x="7098" y="4169"/>
                </a:cubicBezTo>
                <a:cubicBezTo>
                  <a:pt x="7127" y="4126"/>
                  <a:pt x="7141" y="4083"/>
                  <a:pt x="7156" y="4040"/>
                </a:cubicBezTo>
                <a:close/>
                <a:moveTo>
                  <a:pt x="4742" y="5017"/>
                </a:moveTo>
                <a:lnTo>
                  <a:pt x="4742" y="5017"/>
                </a:lnTo>
                <a:cubicBezTo>
                  <a:pt x="4757" y="5046"/>
                  <a:pt x="4771" y="5075"/>
                  <a:pt x="4771" y="5118"/>
                </a:cubicBezTo>
                <a:cubicBezTo>
                  <a:pt x="4757" y="5089"/>
                  <a:pt x="4742" y="5046"/>
                  <a:pt x="4742" y="5017"/>
                </a:cubicBezTo>
                <a:close/>
                <a:moveTo>
                  <a:pt x="23707" y="5089"/>
                </a:moveTo>
                <a:cubicBezTo>
                  <a:pt x="23707" y="5118"/>
                  <a:pt x="23693" y="5146"/>
                  <a:pt x="23678" y="5175"/>
                </a:cubicBezTo>
                <a:cubicBezTo>
                  <a:pt x="23664" y="5190"/>
                  <a:pt x="23635" y="5190"/>
                  <a:pt x="23621" y="5204"/>
                </a:cubicBezTo>
                <a:cubicBezTo>
                  <a:pt x="23649" y="5161"/>
                  <a:pt x="23678" y="5132"/>
                  <a:pt x="23707" y="5089"/>
                </a:cubicBezTo>
                <a:close/>
                <a:moveTo>
                  <a:pt x="20661" y="5965"/>
                </a:moveTo>
                <a:cubicBezTo>
                  <a:pt x="20675" y="5980"/>
                  <a:pt x="20675" y="5994"/>
                  <a:pt x="20690" y="5994"/>
                </a:cubicBezTo>
                <a:lnTo>
                  <a:pt x="20647" y="5994"/>
                </a:lnTo>
                <a:cubicBezTo>
                  <a:pt x="20661" y="5980"/>
                  <a:pt x="20661" y="5965"/>
                  <a:pt x="20661" y="5965"/>
                </a:cubicBezTo>
                <a:close/>
                <a:moveTo>
                  <a:pt x="26063" y="6641"/>
                </a:moveTo>
                <a:lnTo>
                  <a:pt x="26063" y="6641"/>
                </a:lnTo>
                <a:cubicBezTo>
                  <a:pt x="26113" y="6655"/>
                  <a:pt x="26160" y="6662"/>
                  <a:pt x="26203" y="6662"/>
                </a:cubicBezTo>
                <a:cubicBezTo>
                  <a:pt x="26246" y="6662"/>
                  <a:pt x="26286" y="6655"/>
                  <a:pt x="26322" y="6641"/>
                </a:cubicBezTo>
                <a:lnTo>
                  <a:pt x="26322" y="6641"/>
                </a:lnTo>
                <a:cubicBezTo>
                  <a:pt x="26281" y="6682"/>
                  <a:pt x="26243" y="6700"/>
                  <a:pt x="26203" y="6700"/>
                </a:cubicBezTo>
                <a:cubicBezTo>
                  <a:pt x="26160" y="6700"/>
                  <a:pt x="26116" y="6678"/>
                  <a:pt x="26063" y="6641"/>
                </a:cubicBezTo>
                <a:close/>
                <a:moveTo>
                  <a:pt x="27974" y="7632"/>
                </a:moveTo>
                <a:cubicBezTo>
                  <a:pt x="27960" y="7661"/>
                  <a:pt x="27931" y="7689"/>
                  <a:pt x="27917" y="7704"/>
                </a:cubicBezTo>
                <a:cubicBezTo>
                  <a:pt x="27931" y="7675"/>
                  <a:pt x="27945" y="7661"/>
                  <a:pt x="27974" y="7632"/>
                </a:cubicBezTo>
                <a:close/>
                <a:moveTo>
                  <a:pt x="24397" y="9457"/>
                </a:moveTo>
                <a:lnTo>
                  <a:pt x="24411" y="9471"/>
                </a:lnTo>
                <a:cubicBezTo>
                  <a:pt x="24382" y="9471"/>
                  <a:pt x="24353" y="9471"/>
                  <a:pt x="24339" y="9457"/>
                </a:cubicBezTo>
                <a:close/>
                <a:moveTo>
                  <a:pt x="24353" y="9715"/>
                </a:moveTo>
                <a:cubicBezTo>
                  <a:pt x="24353" y="9715"/>
                  <a:pt x="24353" y="9715"/>
                  <a:pt x="24353" y="9730"/>
                </a:cubicBezTo>
                <a:cubicBezTo>
                  <a:pt x="24339" y="9715"/>
                  <a:pt x="24339" y="9715"/>
                  <a:pt x="24339" y="9715"/>
                </a:cubicBezTo>
                <a:close/>
                <a:moveTo>
                  <a:pt x="6064" y="12402"/>
                </a:moveTo>
                <a:cubicBezTo>
                  <a:pt x="6064" y="12416"/>
                  <a:pt x="6064" y="12416"/>
                  <a:pt x="6064" y="12416"/>
                </a:cubicBezTo>
                <a:lnTo>
                  <a:pt x="6050" y="12402"/>
                </a:lnTo>
                <a:close/>
                <a:moveTo>
                  <a:pt x="18371" y="13074"/>
                </a:moveTo>
                <a:cubicBezTo>
                  <a:pt x="18420" y="13074"/>
                  <a:pt x="18463" y="13099"/>
                  <a:pt x="18492" y="13135"/>
                </a:cubicBezTo>
                <a:cubicBezTo>
                  <a:pt x="18492" y="13135"/>
                  <a:pt x="18506" y="13135"/>
                  <a:pt x="18506" y="13149"/>
                </a:cubicBezTo>
                <a:cubicBezTo>
                  <a:pt x="18520" y="13163"/>
                  <a:pt x="18535" y="13192"/>
                  <a:pt x="18535" y="13206"/>
                </a:cubicBezTo>
                <a:cubicBezTo>
                  <a:pt x="18443" y="13196"/>
                  <a:pt x="18359" y="13186"/>
                  <a:pt x="18282" y="13186"/>
                </a:cubicBezTo>
                <a:cubicBezTo>
                  <a:pt x="18250" y="13186"/>
                  <a:pt x="18219" y="13188"/>
                  <a:pt x="18190" y="13192"/>
                </a:cubicBezTo>
                <a:cubicBezTo>
                  <a:pt x="18190" y="13178"/>
                  <a:pt x="18204" y="13178"/>
                  <a:pt x="18219" y="13163"/>
                </a:cubicBezTo>
                <a:cubicBezTo>
                  <a:pt x="18269" y="13099"/>
                  <a:pt x="18323" y="13074"/>
                  <a:pt x="18371" y="13074"/>
                </a:cubicBezTo>
                <a:close/>
                <a:moveTo>
                  <a:pt x="18003" y="12977"/>
                </a:moveTo>
                <a:cubicBezTo>
                  <a:pt x="18003" y="13005"/>
                  <a:pt x="18003" y="13034"/>
                  <a:pt x="18003" y="13077"/>
                </a:cubicBezTo>
                <a:cubicBezTo>
                  <a:pt x="18003" y="13135"/>
                  <a:pt x="18017" y="13178"/>
                  <a:pt x="18032" y="13221"/>
                </a:cubicBezTo>
                <a:cubicBezTo>
                  <a:pt x="17989" y="13235"/>
                  <a:pt x="17946" y="13250"/>
                  <a:pt x="17917" y="13264"/>
                </a:cubicBezTo>
                <a:cubicBezTo>
                  <a:pt x="17946" y="13163"/>
                  <a:pt x="17974" y="13077"/>
                  <a:pt x="18003" y="12977"/>
                </a:cubicBezTo>
                <a:close/>
                <a:moveTo>
                  <a:pt x="19382" y="14198"/>
                </a:moveTo>
                <a:cubicBezTo>
                  <a:pt x="19382" y="14198"/>
                  <a:pt x="19382" y="14212"/>
                  <a:pt x="19397" y="14212"/>
                </a:cubicBezTo>
                <a:lnTo>
                  <a:pt x="19382" y="14212"/>
                </a:lnTo>
                <a:cubicBezTo>
                  <a:pt x="19382" y="14212"/>
                  <a:pt x="19382" y="14198"/>
                  <a:pt x="19382" y="14198"/>
                </a:cubicBezTo>
                <a:close/>
                <a:moveTo>
                  <a:pt x="8539" y="17602"/>
                </a:moveTo>
                <a:cubicBezTo>
                  <a:pt x="8549" y="17602"/>
                  <a:pt x="8562" y="17606"/>
                  <a:pt x="8578" y="17617"/>
                </a:cubicBezTo>
                <a:cubicBezTo>
                  <a:pt x="8593" y="17632"/>
                  <a:pt x="8621" y="17646"/>
                  <a:pt x="8636" y="17675"/>
                </a:cubicBezTo>
                <a:cubicBezTo>
                  <a:pt x="8593" y="17660"/>
                  <a:pt x="8535" y="17646"/>
                  <a:pt x="8492" y="17632"/>
                </a:cubicBezTo>
                <a:cubicBezTo>
                  <a:pt x="8510" y="17614"/>
                  <a:pt x="8522" y="17602"/>
                  <a:pt x="8539" y="17602"/>
                </a:cubicBezTo>
                <a:close/>
                <a:moveTo>
                  <a:pt x="13046" y="19557"/>
                </a:moveTo>
                <a:cubicBezTo>
                  <a:pt x="13061" y="19571"/>
                  <a:pt x="13075" y="19571"/>
                  <a:pt x="13090" y="19571"/>
                </a:cubicBezTo>
                <a:cubicBezTo>
                  <a:pt x="13075" y="19600"/>
                  <a:pt x="13061" y="19614"/>
                  <a:pt x="13046" y="19643"/>
                </a:cubicBezTo>
                <a:cubicBezTo>
                  <a:pt x="13046" y="19614"/>
                  <a:pt x="13046" y="19586"/>
                  <a:pt x="13046" y="19557"/>
                </a:cubicBezTo>
                <a:close/>
                <a:moveTo>
                  <a:pt x="22687" y="19801"/>
                </a:moveTo>
                <a:cubicBezTo>
                  <a:pt x="22687" y="19815"/>
                  <a:pt x="22687" y="19830"/>
                  <a:pt x="22687" y="19844"/>
                </a:cubicBezTo>
                <a:lnTo>
                  <a:pt x="22644" y="19844"/>
                </a:lnTo>
                <a:cubicBezTo>
                  <a:pt x="22658" y="19830"/>
                  <a:pt x="22672" y="19815"/>
                  <a:pt x="22687" y="19801"/>
                </a:cubicBezTo>
                <a:close/>
                <a:moveTo>
                  <a:pt x="13492" y="21999"/>
                </a:moveTo>
                <a:cubicBezTo>
                  <a:pt x="13477" y="22014"/>
                  <a:pt x="13477" y="22042"/>
                  <a:pt x="13463" y="22071"/>
                </a:cubicBezTo>
                <a:cubicBezTo>
                  <a:pt x="13463" y="22042"/>
                  <a:pt x="13463" y="22028"/>
                  <a:pt x="13463" y="22014"/>
                </a:cubicBezTo>
                <a:cubicBezTo>
                  <a:pt x="13463" y="21999"/>
                  <a:pt x="13477" y="21999"/>
                  <a:pt x="13492" y="21999"/>
                </a:cubicBezTo>
                <a:close/>
                <a:moveTo>
                  <a:pt x="18420" y="22301"/>
                </a:moveTo>
                <a:cubicBezTo>
                  <a:pt x="18434" y="22315"/>
                  <a:pt x="18434" y="22330"/>
                  <a:pt x="18449" y="22344"/>
                </a:cubicBezTo>
                <a:cubicBezTo>
                  <a:pt x="18434" y="22330"/>
                  <a:pt x="18420" y="22330"/>
                  <a:pt x="18405" y="22315"/>
                </a:cubicBezTo>
                <a:cubicBezTo>
                  <a:pt x="18405" y="22315"/>
                  <a:pt x="18420" y="22301"/>
                  <a:pt x="18420" y="22301"/>
                </a:cubicBezTo>
                <a:close/>
                <a:moveTo>
                  <a:pt x="19799" y="22416"/>
                </a:moveTo>
                <a:cubicBezTo>
                  <a:pt x="19813" y="22445"/>
                  <a:pt x="19813" y="22473"/>
                  <a:pt x="19828" y="22502"/>
                </a:cubicBezTo>
                <a:cubicBezTo>
                  <a:pt x="19813" y="22473"/>
                  <a:pt x="19785" y="22459"/>
                  <a:pt x="19770" y="22430"/>
                </a:cubicBezTo>
                <a:cubicBezTo>
                  <a:pt x="19785" y="22430"/>
                  <a:pt x="19785" y="22430"/>
                  <a:pt x="19799" y="22416"/>
                </a:cubicBezTo>
                <a:close/>
                <a:moveTo>
                  <a:pt x="12386" y="23364"/>
                </a:moveTo>
                <a:cubicBezTo>
                  <a:pt x="12400" y="23378"/>
                  <a:pt x="12414" y="23393"/>
                  <a:pt x="12429" y="23422"/>
                </a:cubicBezTo>
                <a:lnTo>
                  <a:pt x="12371" y="23422"/>
                </a:lnTo>
                <a:cubicBezTo>
                  <a:pt x="12386" y="23407"/>
                  <a:pt x="12386" y="23378"/>
                  <a:pt x="12386" y="23364"/>
                </a:cubicBezTo>
                <a:close/>
                <a:moveTo>
                  <a:pt x="15810" y="0"/>
                </a:moveTo>
                <a:cubicBezTo>
                  <a:pt x="15676" y="0"/>
                  <a:pt x="15541" y="20"/>
                  <a:pt x="15403" y="75"/>
                </a:cubicBezTo>
                <a:cubicBezTo>
                  <a:pt x="15388" y="89"/>
                  <a:pt x="15374" y="104"/>
                  <a:pt x="15360" y="118"/>
                </a:cubicBezTo>
                <a:cubicBezTo>
                  <a:pt x="15182" y="99"/>
                  <a:pt x="15008" y="89"/>
                  <a:pt x="14836" y="89"/>
                </a:cubicBezTo>
                <a:cubicBezTo>
                  <a:pt x="14491" y="89"/>
                  <a:pt x="14153" y="127"/>
                  <a:pt x="13808" y="204"/>
                </a:cubicBezTo>
                <a:cubicBezTo>
                  <a:pt x="13800" y="203"/>
                  <a:pt x="13792" y="203"/>
                  <a:pt x="13784" y="203"/>
                </a:cubicBezTo>
                <a:cubicBezTo>
                  <a:pt x="13618" y="203"/>
                  <a:pt x="13496" y="334"/>
                  <a:pt x="13342" y="334"/>
                </a:cubicBezTo>
                <a:cubicBezTo>
                  <a:pt x="13334" y="334"/>
                  <a:pt x="13327" y="334"/>
                  <a:pt x="13319" y="333"/>
                </a:cubicBezTo>
                <a:cubicBezTo>
                  <a:pt x="13287" y="320"/>
                  <a:pt x="13257" y="315"/>
                  <a:pt x="13228" y="315"/>
                </a:cubicBezTo>
                <a:cubicBezTo>
                  <a:pt x="13099" y="315"/>
                  <a:pt x="12991" y="420"/>
                  <a:pt x="12874" y="420"/>
                </a:cubicBezTo>
                <a:cubicBezTo>
                  <a:pt x="12702" y="420"/>
                  <a:pt x="12558" y="491"/>
                  <a:pt x="12400" y="549"/>
                </a:cubicBezTo>
                <a:cubicBezTo>
                  <a:pt x="12380" y="559"/>
                  <a:pt x="12359" y="569"/>
                  <a:pt x="12339" y="569"/>
                </a:cubicBezTo>
                <a:cubicBezTo>
                  <a:pt x="12331" y="569"/>
                  <a:pt x="12322" y="568"/>
                  <a:pt x="12314" y="563"/>
                </a:cubicBezTo>
                <a:cubicBezTo>
                  <a:pt x="11725" y="635"/>
                  <a:pt x="11207" y="894"/>
                  <a:pt x="10676" y="1138"/>
                </a:cubicBezTo>
                <a:cubicBezTo>
                  <a:pt x="10532" y="1310"/>
                  <a:pt x="10532" y="1440"/>
                  <a:pt x="10676" y="1512"/>
                </a:cubicBezTo>
                <a:cubicBezTo>
                  <a:pt x="10648" y="1518"/>
                  <a:pt x="10619" y="1520"/>
                  <a:pt x="10590" y="1520"/>
                </a:cubicBezTo>
                <a:cubicBezTo>
                  <a:pt x="10480" y="1520"/>
                  <a:pt x="10367" y="1485"/>
                  <a:pt x="10270" y="1485"/>
                </a:cubicBezTo>
                <a:cubicBezTo>
                  <a:pt x="10211" y="1485"/>
                  <a:pt x="10158" y="1498"/>
                  <a:pt x="10116" y="1540"/>
                </a:cubicBezTo>
                <a:cubicBezTo>
                  <a:pt x="9871" y="1770"/>
                  <a:pt x="9555" y="1957"/>
                  <a:pt x="9383" y="2201"/>
                </a:cubicBezTo>
                <a:cubicBezTo>
                  <a:pt x="9287" y="2337"/>
                  <a:pt x="9202" y="2370"/>
                  <a:pt x="9120" y="2370"/>
                </a:cubicBezTo>
                <a:cubicBezTo>
                  <a:pt x="9043" y="2370"/>
                  <a:pt x="8969" y="2341"/>
                  <a:pt x="8894" y="2341"/>
                </a:cubicBezTo>
                <a:cubicBezTo>
                  <a:pt x="8880" y="2341"/>
                  <a:pt x="8865" y="2342"/>
                  <a:pt x="8851" y="2345"/>
                </a:cubicBezTo>
                <a:cubicBezTo>
                  <a:pt x="8834" y="2347"/>
                  <a:pt x="8819" y="2349"/>
                  <a:pt x="8804" y="2349"/>
                </a:cubicBezTo>
                <a:cubicBezTo>
                  <a:pt x="8571" y="2349"/>
                  <a:pt x="8624" y="2041"/>
                  <a:pt x="8435" y="2014"/>
                </a:cubicBezTo>
                <a:cubicBezTo>
                  <a:pt x="8320" y="2086"/>
                  <a:pt x="8162" y="2072"/>
                  <a:pt x="8090" y="2230"/>
                </a:cubicBezTo>
                <a:lnTo>
                  <a:pt x="8090" y="2216"/>
                </a:lnTo>
                <a:cubicBezTo>
                  <a:pt x="7917" y="2417"/>
                  <a:pt x="7616" y="2402"/>
                  <a:pt x="7429" y="2603"/>
                </a:cubicBezTo>
                <a:cubicBezTo>
                  <a:pt x="7422" y="2603"/>
                  <a:pt x="7415" y="2603"/>
                  <a:pt x="7408" y="2603"/>
                </a:cubicBezTo>
                <a:cubicBezTo>
                  <a:pt x="7176" y="2603"/>
                  <a:pt x="7034" y="2834"/>
                  <a:pt x="6811" y="2862"/>
                </a:cubicBezTo>
                <a:cubicBezTo>
                  <a:pt x="6710" y="2862"/>
                  <a:pt x="6639" y="2905"/>
                  <a:pt x="6567" y="2948"/>
                </a:cubicBezTo>
                <a:cubicBezTo>
                  <a:pt x="6538" y="2991"/>
                  <a:pt x="6524" y="3034"/>
                  <a:pt x="6495" y="3078"/>
                </a:cubicBezTo>
                <a:cubicBezTo>
                  <a:pt x="6308" y="3149"/>
                  <a:pt x="6136" y="3293"/>
                  <a:pt x="5920" y="3293"/>
                </a:cubicBezTo>
                <a:cubicBezTo>
                  <a:pt x="5834" y="3307"/>
                  <a:pt x="5748" y="3322"/>
                  <a:pt x="5647" y="3322"/>
                </a:cubicBezTo>
                <a:cubicBezTo>
                  <a:pt x="5619" y="3336"/>
                  <a:pt x="5590" y="3336"/>
                  <a:pt x="5561" y="3336"/>
                </a:cubicBezTo>
                <a:cubicBezTo>
                  <a:pt x="5389" y="3336"/>
                  <a:pt x="5245" y="3408"/>
                  <a:pt x="5116" y="3523"/>
                </a:cubicBezTo>
                <a:cubicBezTo>
                  <a:pt x="4943" y="3638"/>
                  <a:pt x="4757" y="3753"/>
                  <a:pt x="4570" y="3882"/>
                </a:cubicBezTo>
                <a:cubicBezTo>
                  <a:pt x="4469" y="4026"/>
                  <a:pt x="4268" y="4026"/>
                  <a:pt x="4153" y="4126"/>
                </a:cubicBezTo>
                <a:cubicBezTo>
                  <a:pt x="3564" y="4629"/>
                  <a:pt x="2975" y="5146"/>
                  <a:pt x="2544" y="5779"/>
                </a:cubicBezTo>
                <a:cubicBezTo>
                  <a:pt x="2242" y="6224"/>
                  <a:pt x="1783" y="6655"/>
                  <a:pt x="1783" y="7287"/>
                </a:cubicBezTo>
                <a:cubicBezTo>
                  <a:pt x="1754" y="7345"/>
                  <a:pt x="1725" y="7402"/>
                  <a:pt x="1725" y="7474"/>
                </a:cubicBezTo>
                <a:cubicBezTo>
                  <a:pt x="1711" y="7445"/>
                  <a:pt x="1682" y="7431"/>
                  <a:pt x="1653" y="7402"/>
                </a:cubicBezTo>
                <a:cubicBezTo>
                  <a:pt x="1567" y="7416"/>
                  <a:pt x="1567" y="7503"/>
                  <a:pt x="1538" y="7560"/>
                </a:cubicBezTo>
                <a:cubicBezTo>
                  <a:pt x="1510" y="7618"/>
                  <a:pt x="1495" y="7661"/>
                  <a:pt x="1481" y="7718"/>
                </a:cubicBezTo>
                <a:cubicBezTo>
                  <a:pt x="1409" y="7847"/>
                  <a:pt x="1351" y="7991"/>
                  <a:pt x="1265" y="8120"/>
                </a:cubicBezTo>
                <a:lnTo>
                  <a:pt x="1193" y="8250"/>
                </a:lnTo>
                <a:cubicBezTo>
                  <a:pt x="1136" y="8365"/>
                  <a:pt x="1093" y="8480"/>
                  <a:pt x="1064" y="8595"/>
                </a:cubicBezTo>
                <a:cubicBezTo>
                  <a:pt x="920" y="9011"/>
                  <a:pt x="719" y="9399"/>
                  <a:pt x="676" y="9830"/>
                </a:cubicBezTo>
                <a:cubicBezTo>
                  <a:pt x="346" y="10534"/>
                  <a:pt x="303" y="11310"/>
                  <a:pt x="216" y="12043"/>
                </a:cubicBezTo>
                <a:cubicBezTo>
                  <a:pt x="1" y="13681"/>
                  <a:pt x="260" y="15261"/>
                  <a:pt x="1035" y="16726"/>
                </a:cubicBezTo>
                <a:cubicBezTo>
                  <a:pt x="1351" y="17315"/>
                  <a:pt x="1668" y="17919"/>
                  <a:pt x="2170" y="18393"/>
                </a:cubicBezTo>
                <a:cubicBezTo>
                  <a:pt x="2429" y="18680"/>
                  <a:pt x="2573" y="19083"/>
                  <a:pt x="2975" y="19255"/>
                </a:cubicBezTo>
                <a:cubicBezTo>
                  <a:pt x="2986" y="19266"/>
                  <a:pt x="2997" y="19271"/>
                  <a:pt x="3008" y="19271"/>
                </a:cubicBezTo>
                <a:cubicBezTo>
                  <a:pt x="3026" y="19271"/>
                  <a:pt x="3043" y="19258"/>
                  <a:pt x="3061" y="19241"/>
                </a:cubicBezTo>
                <a:cubicBezTo>
                  <a:pt x="3219" y="19413"/>
                  <a:pt x="3363" y="19586"/>
                  <a:pt x="3507" y="19744"/>
                </a:cubicBezTo>
                <a:cubicBezTo>
                  <a:pt x="3636" y="19844"/>
                  <a:pt x="3765" y="19930"/>
                  <a:pt x="3894" y="20017"/>
                </a:cubicBezTo>
                <a:cubicBezTo>
                  <a:pt x="3880" y="20088"/>
                  <a:pt x="3923" y="20131"/>
                  <a:pt x="3966" y="20175"/>
                </a:cubicBezTo>
                <a:cubicBezTo>
                  <a:pt x="5101" y="21022"/>
                  <a:pt x="6193" y="21899"/>
                  <a:pt x="7443" y="22574"/>
                </a:cubicBezTo>
                <a:lnTo>
                  <a:pt x="7443" y="22588"/>
                </a:lnTo>
                <a:cubicBezTo>
                  <a:pt x="7601" y="22674"/>
                  <a:pt x="7759" y="22775"/>
                  <a:pt x="7917" y="22861"/>
                </a:cubicBezTo>
                <a:cubicBezTo>
                  <a:pt x="9196" y="23508"/>
                  <a:pt x="10518" y="23996"/>
                  <a:pt x="11940" y="24126"/>
                </a:cubicBezTo>
                <a:cubicBezTo>
                  <a:pt x="12435" y="24200"/>
                  <a:pt x="12931" y="24234"/>
                  <a:pt x="13425" y="24234"/>
                </a:cubicBezTo>
                <a:cubicBezTo>
                  <a:pt x="14078" y="24234"/>
                  <a:pt x="14728" y="24174"/>
                  <a:pt x="15374" y="24068"/>
                </a:cubicBezTo>
                <a:cubicBezTo>
                  <a:pt x="15824" y="23986"/>
                  <a:pt x="16273" y="23866"/>
                  <a:pt x="16735" y="23866"/>
                </a:cubicBezTo>
                <a:cubicBezTo>
                  <a:pt x="16760" y="23866"/>
                  <a:pt x="16785" y="23866"/>
                  <a:pt x="16811" y="23867"/>
                </a:cubicBezTo>
                <a:cubicBezTo>
                  <a:pt x="16983" y="23867"/>
                  <a:pt x="17112" y="23723"/>
                  <a:pt x="17299" y="23723"/>
                </a:cubicBezTo>
                <a:cubicBezTo>
                  <a:pt x="17457" y="23651"/>
                  <a:pt x="17630" y="23594"/>
                  <a:pt x="17788" y="23536"/>
                </a:cubicBezTo>
                <a:cubicBezTo>
                  <a:pt x="17802" y="23551"/>
                  <a:pt x="17816" y="23580"/>
                  <a:pt x="17831" y="23608"/>
                </a:cubicBezTo>
                <a:lnTo>
                  <a:pt x="18779" y="23177"/>
                </a:lnTo>
                <a:lnTo>
                  <a:pt x="19382" y="22919"/>
                </a:lnTo>
                <a:lnTo>
                  <a:pt x="20086" y="22617"/>
                </a:lnTo>
                <a:cubicBezTo>
                  <a:pt x="20086" y="22574"/>
                  <a:pt x="20072" y="22545"/>
                  <a:pt x="20058" y="22531"/>
                </a:cubicBezTo>
                <a:cubicBezTo>
                  <a:pt x="20230" y="22459"/>
                  <a:pt x="20402" y="22373"/>
                  <a:pt x="20560" y="22301"/>
                </a:cubicBezTo>
                <a:cubicBezTo>
                  <a:pt x="20877" y="22057"/>
                  <a:pt x="21178" y="21812"/>
                  <a:pt x="21480" y="21568"/>
                </a:cubicBezTo>
                <a:cubicBezTo>
                  <a:pt x="22012" y="21108"/>
                  <a:pt x="22572" y="20692"/>
                  <a:pt x="23046" y="20160"/>
                </a:cubicBezTo>
                <a:cubicBezTo>
                  <a:pt x="23247" y="19930"/>
                  <a:pt x="23448" y="19700"/>
                  <a:pt x="23664" y="19471"/>
                </a:cubicBezTo>
                <a:lnTo>
                  <a:pt x="24282" y="18479"/>
                </a:lnTo>
                <a:cubicBezTo>
                  <a:pt x="24382" y="18336"/>
                  <a:pt x="24483" y="18192"/>
                  <a:pt x="24598" y="18048"/>
                </a:cubicBezTo>
                <a:cubicBezTo>
                  <a:pt x="24655" y="17991"/>
                  <a:pt x="24713" y="17933"/>
                  <a:pt x="24756" y="17876"/>
                </a:cubicBezTo>
                <a:cubicBezTo>
                  <a:pt x="25388" y="17100"/>
                  <a:pt x="25776" y="16180"/>
                  <a:pt x="26164" y="15275"/>
                </a:cubicBezTo>
                <a:cubicBezTo>
                  <a:pt x="26250" y="15160"/>
                  <a:pt x="26279" y="15031"/>
                  <a:pt x="26307" y="14902"/>
                </a:cubicBezTo>
                <a:cubicBezTo>
                  <a:pt x="26322" y="14701"/>
                  <a:pt x="26379" y="14543"/>
                  <a:pt x="26509" y="14399"/>
                </a:cubicBezTo>
                <a:lnTo>
                  <a:pt x="26523" y="14356"/>
                </a:lnTo>
                <a:lnTo>
                  <a:pt x="26494" y="14327"/>
                </a:lnTo>
                <a:lnTo>
                  <a:pt x="26480" y="14327"/>
                </a:lnTo>
                <a:cubicBezTo>
                  <a:pt x="26623" y="14241"/>
                  <a:pt x="26667" y="14097"/>
                  <a:pt x="26710" y="13954"/>
                </a:cubicBezTo>
                <a:cubicBezTo>
                  <a:pt x="26782" y="13767"/>
                  <a:pt x="26853" y="13566"/>
                  <a:pt x="26911" y="13379"/>
                </a:cubicBezTo>
                <a:cubicBezTo>
                  <a:pt x="26968" y="13235"/>
                  <a:pt x="27054" y="13106"/>
                  <a:pt x="27112" y="12977"/>
                </a:cubicBezTo>
                <a:cubicBezTo>
                  <a:pt x="27155" y="12819"/>
                  <a:pt x="27198" y="12675"/>
                  <a:pt x="27227" y="12517"/>
                </a:cubicBezTo>
                <a:cubicBezTo>
                  <a:pt x="27227" y="12402"/>
                  <a:pt x="27198" y="12273"/>
                  <a:pt x="27284" y="12186"/>
                </a:cubicBezTo>
                <a:cubicBezTo>
                  <a:pt x="27299" y="12158"/>
                  <a:pt x="27299" y="12129"/>
                  <a:pt x="27299" y="12115"/>
                </a:cubicBezTo>
                <a:cubicBezTo>
                  <a:pt x="27327" y="12086"/>
                  <a:pt x="27342" y="12071"/>
                  <a:pt x="27356" y="12028"/>
                </a:cubicBezTo>
                <a:cubicBezTo>
                  <a:pt x="27356" y="11971"/>
                  <a:pt x="27327" y="11928"/>
                  <a:pt x="27385" y="11885"/>
                </a:cubicBezTo>
                <a:cubicBezTo>
                  <a:pt x="27414" y="11870"/>
                  <a:pt x="27428" y="11842"/>
                  <a:pt x="27428" y="11798"/>
                </a:cubicBezTo>
                <a:cubicBezTo>
                  <a:pt x="27471" y="11080"/>
                  <a:pt x="27816" y="10405"/>
                  <a:pt x="27816" y="9658"/>
                </a:cubicBezTo>
                <a:cubicBezTo>
                  <a:pt x="27974" y="8997"/>
                  <a:pt x="28060" y="8322"/>
                  <a:pt x="27974" y="7632"/>
                </a:cubicBezTo>
                <a:cubicBezTo>
                  <a:pt x="28046" y="7531"/>
                  <a:pt x="27974" y="7431"/>
                  <a:pt x="27945" y="7330"/>
                </a:cubicBezTo>
                <a:cubicBezTo>
                  <a:pt x="28075" y="7043"/>
                  <a:pt x="28031" y="6756"/>
                  <a:pt x="27931" y="6483"/>
                </a:cubicBezTo>
                <a:cubicBezTo>
                  <a:pt x="27773" y="6037"/>
                  <a:pt x="27960" y="5491"/>
                  <a:pt x="27486" y="5146"/>
                </a:cubicBezTo>
                <a:cubicBezTo>
                  <a:pt x="27414" y="4945"/>
                  <a:pt x="27327" y="4730"/>
                  <a:pt x="27256" y="4514"/>
                </a:cubicBezTo>
                <a:cubicBezTo>
                  <a:pt x="27213" y="4371"/>
                  <a:pt x="27169" y="4227"/>
                  <a:pt x="27054" y="4112"/>
                </a:cubicBezTo>
                <a:cubicBezTo>
                  <a:pt x="26954" y="3983"/>
                  <a:pt x="26896" y="3853"/>
                  <a:pt x="26782" y="3738"/>
                </a:cubicBezTo>
                <a:cubicBezTo>
                  <a:pt x="26221" y="3106"/>
                  <a:pt x="25517" y="2675"/>
                  <a:pt x="24756" y="2330"/>
                </a:cubicBezTo>
                <a:cubicBezTo>
                  <a:pt x="24483" y="2115"/>
                  <a:pt x="24167" y="2014"/>
                  <a:pt x="23822" y="1986"/>
                </a:cubicBezTo>
                <a:cubicBezTo>
                  <a:pt x="23678" y="1899"/>
                  <a:pt x="23520" y="1842"/>
                  <a:pt x="23348" y="1799"/>
                </a:cubicBezTo>
                <a:cubicBezTo>
                  <a:pt x="22759" y="1626"/>
                  <a:pt x="22155" y="1526"/>
                  <a:pt x="21537" y="1526"/>
                </a:cubicBezTo>
                <a:cubicBezTo>
                  <a:pt x="21505" y="1527"/>
                  <a:pt x="21473" y="1527"/>
                  <a:pt x="21441" y="1527"/>
                </a:cubicBezTo>
                <a:cubicBezTo>
                  <a:pt x="20831" y="1527"/>
                  <a:pt x="20259" y="1396"/>
                  <a:pt x="19713" y="1109"/>
                </a:cubicBezTo>
                <a:cubicBezTo>
                  <a:pt x="19496" y="1014"/>
                  <a:pt x="19317" y="791"/>
                  <a:pt x="19055" y="791"/>
                </a:cubicBezTo>
                <a:cubicBezTo>
                  <a:pt x="19040" y="791"/>
                  <a:pt x="19025" y="792"/>
                  <a:pt x="19009" y="793"/>
                </a:cubicBezTo>
                <a:cubicBezTo>
                  <a:pt x="18851" y="649"/>
                  <a:pt x="18635" y="606"/>
                  <a:pt x="18449" y="549"/>
                </a:cubicBezTo>
                <a:cubicBezTo>
                  <a:pt x="17931" y="247"/>
                  <a:pt x="17328" y="233"/>
                  <a:pt x="16768" y="161"/>
                </a:cubicBezTo>
                <a:cubicBezTo>
                  <a:pt x="16452" y="120"/>
                  <a:pt x="16136" y="0"/>
                  <a:pt x="15810" y="0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flipH="1">
            <a:off x="842307" y="3839875"/>
            <a:ext cx="1801118" cy="1667768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723827" y="561763"/>
            <a:ext cx="4337100" cy="110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"/>
          <p:cNvSpPr/>
          <p:nvPr/>
        </p:nvSpPr>
        <p:spPr>
          <a:xfrm rot="-2700000">
            <a:off x="6765016" y="3031218"/>
            <a:ext cx="2862165" cy="2470688"/>
          </a:xfrm>
          <a:custGeom>
            <a:avLst/>
            <a:gdLst/>
            <a:ahLst/>
            <a:cxnLst/>
            <a:rect l="l" t="t" r="r" b="b"/>
            <a:pathLst>
              <a:path w="28075" h="24235" extrusionOk="0">
                <a:moveTo>
                  <a:pt x="15115" y="951"/>
                </a:moveTo>
                <a:cubicBezTo>
                  <a:pt x="15072" y="1009"/>
                  <a:pt x="15043" y="1095"/>
                  <a:pt x="15000" y="1152"/>
                </a:cubicBezTo>
                <a:cubicBezTo>
                  <a:pt x="14996" y="1158"/>
                  <a:pt x="14993" y="1164"/>
                  <a:pt x="14990" y="1170"/>
                </a:cubicBezTo>
                <a:lnTo>
                  <a:pt x="14990" y="1170"/>
                </a:lnTo>
                <a:cubicBezTo>
                  <a:pt x="14992" y="1149"/>
                  <a:pt x="14995" y="1129"/>
                  <a:pt x="15000" y="1109"/>
                </a:cubicBezTo>
                <a:cubicBezTo>
                  <a:pt x="15015" y="1037"/>
                  <a:pt x="15058" y="980"/>
                  <a:pt x="15115" y="951"/>
                </a:cubicBezTo>
                <a:close/>
                <a:moveTo>
                  <a:pt x="14986" y="1236"/>
                </a:moveTo>
                <a:lnTo>
                  <a:pt x="14986" y="1236"/>
                </a:lnTo>
                <a:cubicBezTo>
                  <a:pt x="14997" y="1304"/>
                  <a:pt x="15035" y="1386"/>
                  <a:pt x="14986" y="1454"/>
                </a:cubicBezTo>
                <a:cubicBezTo>
                  <a:pt x="15000" y="1512"/>
                  <a:pt x="15029" y="1569"/>
                  <a:pt x="15058" y="1626"/>
                </a:cubicBezTo>
                <a:cubicBezTo>
                  <a:pt x="15015" y="1684"/>
                  <a:pt x="14986" y="1741"/>
                  <a:pt x="14957" y="1799"/>
                </a:cubicBezTo>
                <a:cubicBezTo>
                  <a:pt x="14972" y="1713"/>
                  <a:pt x="15000" y="1626"/>
                  <a:pt x="14986" y="1555"/>
                </a:cubicBezTo>
                <a:cubicBezTo>
                  <a:pt x="14972" y="1497"/>
                  <a:pt x="14943" y="1454"/>
                  <a:pt x="14900" y="1425"/>
                </a:cubicBezTo>
                <a:cubicBezTo>
                  <a:pt x="14900" y="1411"/>
                  <a:pt x="14914" y="1411"/>
                  <a:pt x="14914" y="1411"/>
                </a:cubicBezTo>
                <a:cubicBezTo>
                  <a:pt x="14974" y="1360"/>
                  <a:pt x="14983" y="1299"/>
                  <a:pt x="14986" y="1236"/>
                </a:cubicBezTo>
                <a:close/>
                <a:moveTo>
                  <a:pt x="10934" y="1612"/>
                </a:moveTo>
                <a:cubicBezTo>
                  <a:pt x="11064" y="1670"/>
                  <a:pt x="11078" y="1756"/>
                  <a:pt x="11035" y="1856"/>
                </a:cubicBezTo>
                <a:cubicBezTo>
                  <a:pt x="11006" y="1770"/>
                  <a:pt x="10963" y="1698"/>
                  <a:pt x="10934" y="1612"/>
                </a:cubicBezTo>
                <a:close/>
                <a:moveTo>
                  <a:pt x="20273" y="2546"/>
                </a:moveTo>
                <a:cubicBezTo>
                  <a:pt x="20288" y="2589"/>
                  <a:pt x="20288" y="2632"/>
                  <a:pt x="20316" y="2661"/>
                </a:cubicBezTo>
                <a:cubicBezTo>
                  <a:pt x="20288" y="2632"/>
                  <a:pt x="20259" y="2589"/>
                  <a:pt x="20244" y="2546"/>
                </a:cubicBezTo>
                <a:close/>
                <a:moveTo>
                  <a:pt x="7127" y="3552"/>
                </a:moveTo>
                <a:cubicBezTo>
                  <a:pt x="7156" y="3595"/>
                  <a:pt x="7185" y="3652"/>
                  <a:pt x="7185" y="3710"/>
                </a:cubicBezTo>
                <a:cubicBezTo>
                  <a:pt x="7170" y="3652"/>
                  <a:pt x="7156" y="3595"/>
                  <a:pt x="7127" y="3552"/>
                </a:cubicBezTo>
                <a:close/>
                <a:moveTo>
                  <a:pt x="7156" y="4040"/>
                </a:moveTo>
                <a:cubicBezTo>
                  <a:pt x="7156" y="4055"/>
                  <a:pt x="7156" y="4069"/>
                  <a:pt x="7156" y="4083"/>
                </a:cubicBezTo>
                <a:cubicBezTo>
                  <a:pt x="7127" y="4141"/>
                  <a:pt x="7185" y="4241"/>
                  <a:pt x="7084" y="4270"/>
                </a:cubicBezTo>
                <a:cubicBezTo>
                  <a:pt x="7070" y="4284"/>
                  <a:pt x="7041" y="4284"/>
                  <a:pt x="7027" y="4284"/>
                </a:cubicBezTo>
                <a:cubicBezTo>
                  <a:pt x="7055" y="4256"/>
                  <a:pt x="7084" y="4213"/>
                  <a:pt x="7098" y="4169"/>
                </a:cubicBezTo>
                <a:cubicBezTo>
                  <a:pt x="7127" y="4126"/>
                  <a:pt x="7141" y="4083"/>
                  <a:pt x="7156" y="4040"/>
                </a:cubicBezTo>
                <a:close/>
                <a:moveTo>
                  <a:pt x="4742" y="5017"/>
                </a:moveTo>
                <a:lnTo>
                  <a:pt x="4742" y="5017"/>
                </a:lnTo>
                <a:cubicBezTo>
                  <a:pt x="4757" y="5046"/>
                  <a:pt x="4771" y="5075"/>
                  <a:pt x="4771" y="5118"/>
                </a:cubicBezTo>
                <a:cubicBezTo>
                  <a:pt x="4757" y="5089"/>
                  <a:pt x="4742" y="5046"/>
                  <a:pt x="4742" y="5017"/>
                </a:cubicBezTo>
                <a:close/>
                <a:moveTo>
                  <a:pt x="23707" y="5089"/>
                </a:moveTo>
                <a:cubicBezTo>
                  <a:pt x="23707" y="5118"/>
                  <a:pt x="23693" y="5146"/>
                  <a:pt x="23678" y="5175"/>
                </a:cubicBezTo>
                <a:cubicBezTo>
                  <a:pt x="23664" y="5190"/>
                  <a:pt x="23635" y="5190"/>
                  <a:pt x="23621" y="5204"/>
                </a:cubicBezTo>
                <a:cubicBezTo>
                  <a:pt x="23649" y="5161"/>
                  <a:pt x="23678" y="5132"/>
                  <a:pt x="23707" y="5089"/>
                </a:cubicBezTo>
                <a:close/>
                <a:moveTo>
                  <a:pt x="20661" y="5965"/>
                </a:moveTo>
                <a:cubicBezTo>
                  <a:pt x="20675" y="5980"/>
                  <a:pt x="20675" y="5994"/>
                  <a:pt x="20690" y="5994"/>
                </a:cubicBezTo>
                <a:lnTo>
                  <a:pt x="20647" y="5994"/>
                </a:lnTo>
                <a:cubicBezTo>
                  <a:pt x="20661" y="5980"/>
                  <a:pt x="20661" y="5965"/>
                  <a:pt x="20661" y="5965"/>
                </a:cubicBezTo>
                <a:close/>
                <a:moveTo>
                  <a:pt x="26063" y="6641"/>
                </a:moveTo>
                <a:lnTo>
                  <a:pt x="26063" y="6641"/>
                </a:lnTo>
                <a:cubicBezTo>
                  <a:pt x="26113" y="6655"/>
                  <a:pt x="26160" y="6662"/>
                  <a:pt x="26203" y="6662"/>
                </a:cubicBezTo>
                <a:cubicBezTo>
                  <a:pt x="26246" y="6662"/>
                  <a:pt x="26286" y="6655"/>
                  <a:pt x="26322" y="6641"/>
                </a:cubicBezTo>
                <a:lnTo>
                  <a:pt x="26322" y="6641"/>
                </a:lnTo>
                <a:cubicBezTo>
                  <a:pt x="26281" y="6682"/>
                  <a:pt x="26243" y="6700"/>
                  <a:pt x="26203" y="6700"/>
                </a:cubicBezTo>
                <a:cubicBezTo>
                  <a:pt x="26160" y="6700"/>
                  <a:pt x="26116" y="6678"/>
                  <a:pt x="26063" y="6641"/>
                </a:cubicBezTo>
                <a:close/>
                <a:moveTo>
                  <a:pt x="27974" y="7632"/>
                </a:moveTo>
                <a:cubicBezTo>
                  <a:pt x="27960" y="7661"/>
                  <a:pt x="27931" y="7689"/>
                  <a:pt x="27917" y="7704"/>
                </a:cubicBezTo>
                <a:cubicBezTo>
                  <a:pt x="27931" y="7675"/>
                  <a:pt x="27945" y="7661"/>
                  <a:pt x="27974" y="7632"/>
                </a:cubicBezTo>
                <a:close/>
                <a:moveTo>
                  <a:pt x="24397" y="9457"/>
                </a:moveTo>
                <a:lnTo>
                  <a:pt x="24411" y="9471"/>
                </a:lnTo>
                <a:cubicBezTo>
                  <a:pt x="24382" y="9471"/>
                  <a:pt x="24353" y="9471"/>
                  <a:pt x="24339" y="9457"/>
                </a:cubicBezTo>
                <a:close/>
                <a:moveTo>
                  <a:pt x="24353" y="9715"/>
                </a:moveTo>
                <a:cubicBezTo>
                  <a:pt x="24353" y="9715"/>
                  <a:pt x="24353" y="9715"/>
                  <a:pt x="24353" y="9730"/>
                </a:cubicBezTo>
                <a:cubicBezTo>
                  <a:pt x="24339" y="9715"/>
                  <a:pt x="24339" y="9715"/>
                  <a:pt x="24339" y="9715"/>
                </a:cubicBezTo>
                <a:close/>
                <a:moveTo>
                  <a:pt x="6064" y="12402"/>
                </a:moveTo>
                <a:cubicBezTo>
                  <a:pt x="6064" y="12416"/>
                  <a:pt x="6064" y="12416"/>
                  <a:pt x="6064" y="12416"/>
                </a:cubicBezTo>
                <a:lnTo>
                  <a:pt x="6050" y="12402"/>
                </a:lnTo>
                <a:close/>
                <a:moveTo>
                  <a:pt x="18371" y="13074"/>
                </a:moveTo>
                <a:cubicBezTo>
                  <a:pt x="18420" y="13074"/>
                  <a:pt x="18463" y="13099"/>
                  <a:pt x="18492" y="13135"/>
                </a:cubicBezTo>
                <a:cubicBezTo>
                  <a:pt x="18492" y="13135"/>
                  <a:pt x="18506" y="13135"/>
                  <a:pt x="18506" y="13149"/>
                </a:cubicBezTo>
                <a:cubicBezTo>
                  <a:pt x="18520" y="13163"/>
                  <a:pt x="18535" y="13192"/>
                  <a:pt x="18535" y="13206"/>
                </a:cubicBezTo>
                <a:cubicBezTo>
                  <a:pt x="18443" y="13196"/>
                  <a:pt x="18359" y="13186"/>
                  <a:pt x="18282" y="13186"/>
                </a:cubicBezTo>
                <a:cubicBezTo>
                  <a:pt x="18250" y="13186"/>
                  <a:pt x="18219" y="13188"/>
                  <a:pt x="18190" y="13192"/>
                </a:cubicBezTo>
                <a:cubicBezTo>
                  <a:pt x="18190" y="13178"/>
                  <a:pt x="18204" y="13178"/>
                  <a:pt x="18219" y="13163"/>
                </a:cubicBezTo>
                <a:cubicBezTo>
                  <a:pt x="18269" y="13099"/>
                  <a:pt x="18323" y="13074"/>
                  <a:pt x="18371" y="13074"/>
                </a:cubicBezTo>
                <a:close/>
                <a:moveTo>
                  <a:pt x="18003" y="12977"/>
                </a:moveTo>
                <a:cubicBezTo>
                  <a:pt x="18003" y="13005"/>
                  <a:pt x="18003" y="13034"/>
                  <a:pt x="18003" y="13077"/>
                </a:cubicBezTo>
                <a:cubicBezTo>
                  <a:pt x="18003" y="13135"/>
                  <a:pt x="18017" y="13178"/>
                  <a:pt x="18032" y="13221"/>
                </a:cubicBezTo>
                <a:cubicBezTo>
                  <a:pt x="17989" y="13235"/>
                  <a:pt x="17946" y="13250"/>
                  <a:pt x="17917" y="13264"/>
                </a:cubicBezTo>
                <a:cubicBezTo>
                  <a:pt x="17946" y="13163"/>
                  <a:pt x="17974" y="13077"/>
                  <a:pt x="18003" y="12977"/>
                </a:cubicBezTo>
                <a:close/>
                <a:moveTo>
                  <a:pt x="19382" y="14198"/>
                </a:moveTo>
                <a:cubicBezTo>
                  <a:pt x="19382" y="14198"/>
                  <a:pt x="19382" y="14212"/>
                  <a:pt x="19397" y="14212"/>
                </a:cubicBezTo>
                <a:lnTo>
                  <a:pt x="19382" y="14212"/>
                </a:lnTo>
                <a:cubicBezTo>
                  <a:pt x="19382" y="14212"/>
                  <a:pt x="19382" y="14198"/>
                  <a:pt x="19382" y="14198"/>
                </a:cubicBezTo>
                <a:close/>
                <a:moveTo>
                  <a:pt x="8539" y="17602"/>
                </a:moveTo>
                <a:cubicBezTo>
                  <a:pt x="8549" y="17602"/>
                  <a:pt x="8562" y="17606"/>
                  <a:pt x="8578" y="17617"/>
                </a:cubicBezTo>
                <a:cubicBezTo>
                  <a:pt x="8593" y="17632"/>
                  <a:pt x="8621" y="17646"/>
                  <a:pt x="8636" y="17675"/>
                </a:cubicBezTo>
                <a:cubicBezTo>
                  <a:pt x="8593" y="17660"/>
                  <a:pt x="8535" y="17646"/>
                  <a:pt x="8492" y="17632"/>
                </a:cubicBezTo>
                <a:cubicBezTo>
                  <a:pt x="8510" y="17614"/>
                  <a:pt x="8522" y="17602"/>
                  <a:pt x="8539" y="17602"/>
                </a:cubicBezTo>
                <a:close/>
                <a:moveTo>
                  <a:pt x="13046" y="19557"/>
                </a:moveTo>
                <a:cubicBezTo>
                  <a:pt x="13061" y="19571"/>
                  <a:pt x="13075" y="19571"/>
                  <a:pt x="13090" y="19571"/>
                </a:cubicBezTo>
                <a:cubicBezTo>
                  <a:pt x="13075" y="19600"/>
                  <a:pt x="13061" y="19614"/>
                  <a:pt x="13046" y="19643"/>
                </a:cubicBezTo>
                <a:cubicBezTo>
                  <a:pt x="13046" y="19614"/>
                  <a:pt x="13046" y="19586"/>
                  <a:pt x="13046" y="19557"/>
                </a:cubicBezTo>
                <a:close/>
                <a:moveTo>
                  <a:pt x="22687" y="19801"/>
                </a:moveTo>
                <a:cubicBezTo>
                  <a:pt x="22687" y="19815"/>
                  <a:pt x="22687" y="19830"/>
                  <a:pt x="22687" y="19844"/>
                </a:cubicBezTo>
                <a:lnTo>
                  <a:pt x="22644" y="19844"/>
                </a:lnTo>
                <a:cubicBezTo>
                  <a:pt x="22658" y="19830"/>
                  <a:pt x="22672" y="19815"/>
                  <a:pt x="22687" y="19801"/>
                </a:cubicBezTo>
                <a:close/>
                <a:moveTo>
                  <a:pt x="13492" y="21999"/>
                </a:moveTo>
                <a:cubicBezTo>
                  <a:pt x="13477" y="22014"/>
                  <a:pt x="13477" y="22042"/>
                  <a:pt x="13463" y="22071"/>
                </a:cubicBezTo>
                <a:cubicBezTo>
                  <a:pt x="13463" y="22042"/>
                  <a:pt x="13463" y="22028"/>
                  <a:pt x="13463" y="22014"/>
                </a:cubicBezTo>
                <a:cubicBezTo>
                  <a:pt x="13463" y="21999"/>
                  <a:pt x="13477" y="21999"/>
                  <a:pt x="13492" y="21999"/>
                </a:cubicBezTo>
                <a:close/>
                <a:moveTo>
                  <a:pt x="18420" y="22301"/>
                </a:moveTo>
                <a:cubicBezTo>
                  <a:pt x="18434" y="22315"/>
                  <a:pt x="18434" y="22330"/>
                  <a:pt x="18449" y="22344"/>
                </a:cubicBezTo>
                <a:cubicBezTo>
                  <a:pt x="18434" y="22330"/>
                  <a:pt x="18420" y="22330"/>
                  <a:pt x="18405" y="22315"/>
                </a:cubicBezTo>
                <a:cubicBezTo>
                  <a:pt x="18405" y="22315"/>
                  <a:pt x="18420" y="22301"/>
                  <a:pt x="18420" y="22301"/>
                </a:cubicBezTo>
                <a:close/>
                <a:moveTo>
                  <a:pt x="19799" y="22416"/>
                </a:moveTo>
                <a:cubicBezTo>
                  <a:pt x="19813" y="22445"/>
                  <a:pt x="19813" y="22473"/>
                  <a:pt x="19828" y="22502"/>
                </a:cubicBezTo>
                <a:cubicBezTo>
                  <a:pt x="19813" y="22473"/>
                  <a:pt x="19785" y="22459"/>
                  <a:pt x="19770" y="22430"/>
                </a:cubicBezTo>
                <a:cubicBezTo>
                  <a:pt x="19785" y="22430"/>
                  <a:pt x="19785" y="22430"/>
                  <a:pt x="19799" y="22416"/>
                </a:cubicBezTo>
                <a:close/>
                <a:moveTo>
                  <a:pt x="12386" y="23364"/>
                </a:moveTo>
                <a:cubicBezTo>
                  <a:pt x="12400" y="23378"/>
                  <a:pt x="12414" y="23393"/>
                  <a:pt x="12429" y="23422"/>
                </a:cubicBezTo>
                <a:lnTo>
                  <a:pt x="12371" y="23422"/>
                </a:lnTo>
                <a:cubicBezTo>
                  <a:pt x="12386" y="23407"/>
                  <a:pt x="12386" y="23378"/>
                  <a:pt x="12386" y="23364"/>
                </a:cubicBezTo>
                <a:close/>
                <a:moveTo>
                  <a:pt x="15810" y="0"/>
                </a:moveTo>
                <a:cubicBezTo>
                  <a:pt x="15676" y="0"/>
                  <a:pt x="15541" y="20"/>
                  <a:pt x="15403" y="75"/>
                </a:cubicBezTo>
                <a:cubicBezTo>
                  <a:pt x="15388" y="89"/>
                  <a:pt x="15374" y="104"/>
                  <a:pt x="15360" y="118"/>
                </a:cubicBezTo>
                <a:cubicBezTo>
                  <a:pt x="15182" y="99"/>
                  <a:pt x="15008" y="89"/>
                  <a:pt x="14836" y="89"/>
                </a:cubicBezTo>
                <a:cubicBezTo>
                  <a:pt x="14491" y="89"/>
                  <a:pt x="14153" y="127"/>
                  <a:pt x="13808" y="204"/>
                </a:cubicBezTo>
                <a:cubicBezTo>
                  <a:pt x="13800" y="203"/>
                  <a:pt x="13792" y="203"/>
                  <a:pt x="13784" y="203"/>
                </a:cubicBezTo>
                <a:cubicBezTo>
                  <a:pt x="13618" y="203"/>
                  <a:pt x="13496" y="334"/>
                  <a:pt x="13342" y="334"/>
                </a:cubicBezTo>
                <a:cubicBezTo>
                  <a:pt x="13334" y="334"/>
                  <a:pt x="13327" y="334"/>
                  <a:pt x="13319" y="333"/>
                </a:cubicBezTo>
                <a:cubicBezTo>
                  <a:pt x="13287" y="320"/>
                  <a:pt x="13257" y="315"/>
                  <a:pt x="13228" y="315"/>
                </a:cubicBezTo>
                <a:cubicBezTo>
                  <a:pt x="13099" y="315"/>
                  <a:pt x="12991" y="420"/>
                  <a:pt x="12874" y="420"/>
                </a:cubicBezTo>
                <a:cubicBezTo>
                  <a:pt x="12702" y="420"/>
                  <a:pt x="12558" y="491"/>
                  <a:pt x="12400" y="549"/>
                </a:cubicBezTo>
                <a:cubicBezTo>
                  <a:pt x="12380" y="559"/>
                  <a:pt x="12359" y="569"/>
                  <a:pt x="12339" y="569"/>
                </a:cubicBezTo>
                <a:cubicBezTo>
                  <a:pt x="12331" y="569"/>
                  <a:pt x="12322" y="568"/>
                  <a:pt x="12314" y="563"/>
                </a:cubicBezTo>
                <a:cubicBezTo>
                  <a:pt x="11725" y="635"/>
                  <a:pt x="11207" y="894"/>
                  <a:pt x="10676" y="1138"/>
                </a:cubicBezTo>
                <a:cubicBezTo>
                  <a:pt x="10532" y="1310"/>
                  <a:pt x="10532" y="1440"/>
                  <a:pt x="10676" y="1512"/>
                </a:cubicBezTo>
                <a:cubicBezTo>
                  <a:pt x="10648" y="1518"/>
                  <a:pt x="10619" y="1520"/>
                  <a:pt x="10590" y="1520"/>
                </a:cubicBezTo>
                <a:cubicBezTo>
                  <a:pt x="10480" y="1520"/>
                  <a:pt x="10367" y="1485"/>
                  <a:pt x="10270" y="1485"/>
                </a:cubicBezTo>
                <a:cubicBezTo>
                  <a:pt x="10211" y="1485"/>
                  <a:pt x="10158" y="1498"/>
                  <a:pt x="10116" y="1540"/>
                </a:cubicBezTo>
                <a:cubicBezTo>
                  <a:pt x="9871" y="1770"/>
                  <a:pt x="9555" y="1957"/>
                  <a:pt x="9383" y="2201"/>
                </a:cubicBezTo>
                <a:cubicBezTo>
                  <a:pt x="9287" y="2337"/>
                  <a:pt x="9202" y="2370"/>
                  <a:pt x="9120" y="2370"/>
                </a:cubicBezTo>
                <a:cubicBezTo>
                  <a:pt x="9043" y="2370"/>
                  <a:pt x="8969" y="2341"/>
                  <a:pt x="8894" y="2341"/>
                </a:cubicBezTo>
                <a:cubicBezTo>
                  <a:pt x="8880" y="2341"/>
                  <a:pt x="8865" y="2342"/>
                  <a:pt x="8851" y="2345"/>
                </a:cubicBezTo>
                <a:cubicBezTo>
                  <a:pt x="8834" y="2347"/>
                  <a:pt x="8819" y="2349"/>
                  <a:pt x="8804" y="2349"/>
                </a:cubicBezTo>
                <a:cubicBezTo>
                  <a:pt x="8571" y="2349"/>
                  <a:pt x="8624" y="2041"/>
                  <a:pt x="8435" y="2014"/>
                </a:cubicBezTo>
                <a:cubicBezTo>
                  <a:pt x="8320" y="2086"/>
                  <a:pt x="8162" y="2072"/>
                  <a:pt x="8090" y="2230"/>
                </a:cubicBezTo>
                <a:lnTo>
                  <a:pt x="8090" y="2216"/>
                </a:lnTo>
                <a:cubicBezTo>
                  <a:pt x="7917" y="2417"/>
                  <a:pt x="7616" y="2402"/>
                  <a:pt x="7429" y="2603"/>
                </a:cubicBezTo>
                <a:cubicBezTo>
                  <a:pt x="7422" y="2603"/>
                  <a:pt x="7415" y="2603"/>
                  <a:pt x="7408" y="2603"/>
                </a:cubicBezTo>
                <a:cubicBezTo>
                  <a:pt x="7176" y="2603"/>
                  <a:pt x="7034" y="2834"/>
                  <a:pt x="6811" y="2862"/>
                </a:cubicBezTo>
                <a:cubicBezTo>
                  <a:pt x="6710" y="2862"/>
                  <a:pt x="6639" y="2905"/>
                  <a:pt x="6567" y="2948"/>
                </a:cubicBezTo>
                <a:cubicBezTo>
                  <a:pt x="6538" y="2991"/>
                  <a:pt x="6524" y="3034"/>
                  <a:pt x="6495" y="3078"/>
                </a:cubicBezTo>
                <a:cubicBezTo>
                  <a:pt x="6308" y="3149"/>
                  <a:pt x="6136" y="3293"/>
                  <a:pt x="5920" y="3293"/>
                </a:cubicBezTo>
                <a:cubicBezTo>
                  <a:pt x="5834" y="3307"/>
                  <a:pt x="5748" y="3322"/>
                  <a:pt x="5647" y="3322"/>
                </a:cubicBezTo>
                <a:cubicBezTo>
                  <a:pt x="5619" y="3336"/>
                  <a:pt x="5590" y="3336"/>
                  <a:pt x="5561" y="3336"/>
                </a:cubicBezTo>
                <a:cubicBezTo>
                  <a:pt x="5389" y="3336"/>
                  <a:pt x="5245" y="3408"/>
                  <a:pt x="5116" y="3523"/>
                </a:cubicBezTo>
                <a:cubicBezTo>
                  <a:pt x="4943" y="3638"/>
                  <a:pt x="4757" y="3753"/>
                  <a:pt x="4570" y="3882"/>
                </a:cubicBezTo>
                <a:cubicBezTo>
                  <a:pt x="4469" y="4026"/>
                  <a:pt x="4268" y="4026"/>
                  <a:pt x="4153" y="4126"/>
                </a:cubicBezTo>
                <a:cubicBezTo>
                  <a:pt x="3564" y="4629"/>
                  <a:pt x="2975" y="5146"/>
                  <a:pt x="2544" y="5779"/>
                </a:cubicBezTo>
                <a:cubicBezTo>
                  <a:pt x="2242" y="6224"/>
                  <a:pt x="1783" y="6655"/>
                  <a:pt x="1783" y="7287"/>
                </a:cubicBezTo>
                <a:cubicBezTo>
                  <a:pt x="1754" y="7345"/>
                  <a:pt x="1725" y="7402"/>
                  <a:pt x="1725" y="7474"/>
                </a:cubicBezTo>
                <a:cubicBezTo>
                  <a:pt x="1711" y="7445"/>
                  <a:pt x="1682" y="7431"/>
                  <a:pt x="1653" y="7402"/>
                </a:cubicBezTo>
                <a:cubicBezTo>
                  <a:pt x="1567" y="7416"/>
                  <a:pt x="1567" y="7503"/>
                  <a:pt x="1538" y="7560"/>
                </a:cubicBezTo>
                <a:cubicBezTo>
                  <a:pt x="1510" y="7618"/>
                  <a:pt x="1495" y="7661"/>
                  <a:pt x="1481" y="7718"/>
                </a:cubicBezTo>
                <a:cubicBezTo>
                  <a:pt x="1409" y="7847"/>
                  <a:pt x="1351" y="7991"/>
                  <a:pt x="1265" y="8120"/>
                </a:cubicBezTo>
                <a:lnTo>
                  <a:pt x="1193" y="8250"/>
                </a:lnTo>
                <a:cubicBezTo>
                  <a:pt x="1136" y="8365"/>
                  <a:pt x="1093" y="8480"/>
                  <a:pt x="1064" y="8595"/>
                </a:cubicBezTo>
                <a:cubicBezTo>
                  <a:pt x="920" y="9011"/>
                  <a:pt x="719" y="9399"/>
                  <a:pt x="676" y="9830"/>
                </a:cubicBezTo>
                <a:cubicBezTo>
                  <a:pt x="346" y="10534"/>
                  <a:pt x="303" y="11310"/>
                  <a:pt x="216" y="12043"/>
                </a:cubicBezTo>
                <a:cubicBezTo>
                  <a:pt x="1" y="13681"/>
                  <a:pt x="260" y="15261"/>
                  <a:pt x="1035" y="16726"/>
                </a:cubicBezTo>
                <a:cubicBezTo>
                  <a:pt x="1351" y="17315"/>
                  <a:pt x="1668" y="17919"/>
                  <a:pt x="2170" y="18393"/>
                </a:cubicBezTo>
                <a:cubicBezTo>
                  <a:pt x="2429" y="18680"/>
                  <a:pt x="2573" y="19083"/>
                  <a:pt x="2975" y="19255"/>
                </a:cubicBezTo>
                <a:cubicBezTo>
                  <a:pt x="2986" y="19266"/>
                  <a:pt x="2997" y="19271"/>
                  <a:pt x="3008" y="19271"/>
                </a:cubicBezTo>
                <a:cubicBezTo>
                  <a:pt x="3026" y="19271"/>
                  <a:pt x="3043" y="19258"/>
                  <a:pt x="3061" y="19241"/>
                </a:cubicBezTo>
                <a:cubicBezTo>
                  <a:pt x="3219" y="19413"/>
                  <a:pt x="3363" y="19586"/>
                  <a:pt x="3507" y="19744"/>
                </a:cubicBezTo>
                <a:cubicBezTo>
                  <a:pt x="3636" y="19844"/>
                  <a:pt x="3765" y="19930"/>
                  <a:pt x="3894" y="20017"/>
                </a:cubicBezTo>
                <a:cubicBezTo>
                  <a:pt x="3880" y="20088"/>
                  <a:pt x="3923" y="20131"/>
                  <a:pt x="3966" y="20175"/>
                </a:cubicBezTo>
                <a:cubicBezTo>
                  <a:pt x="5101" y="21022"/>
                  <a:pt x="6193" y="21899"/>
                  <a:pt x="7443" y="22574"/>
                </a:cubicBezTo>
                <a:lnTo>
                  <a:pt x="7443" y="22588"/>
                </a:lnTo>
                <a:cubicBezTo>
                  <a:pt x="7601" y="22674"/>
                  <a:pt x="7759" y="22775"/>
                  <a:pt x="7917" y="22861"/>
                </a:cubicBezTo>
                <a:cubicBezTo>
                  <a:pt x="9196" y="23508"/>
                  <a:pt x="10518" y="23996"/>
                  <a:pt x="11940" y="24126"/>
                </a:cubicBezTo>
                <a:cubicBezTo>
                  <a:pt x="12435" y="24200"/>
                  <a:pt x="12931" y="24234"/>
                  <a:pt x="13425" y="24234"/>
                </a:cubicBezTo>
                <a:cubicBezTo>
                  <a:pt x="14078" y="24234"/>
                  <a:pt x="14728" y="24174"/>
                  <a:pt x="15374" y="24068"/>
                </a:cubicBezTo>
                <a:cubicBezTo>
                  <a:pt x="15824" y="23986"/>
                  <a:pt x="16273" y="23866"/>
                  <a:pt x="16735" y="23866"/>
                </a:cubicBezTo>
                <a:cubicBezTo>
                  <a:pt x="16760" y="23866"/>
                  <a:pt x="16785" y="23866"/>
                  <a:pt x="16811" y="23867"/>
                </a:cubicBezTo>
                <a:cubicBezTo>
                  <a:pt x="16983" y="23867"/>
                  <a:pt x="17112" y="23723"/>
                  <a:pt x="17299" y="23723"/>
                </a:cubicBezTo>
                <a:cubicBezTo>
                  <a:pt x="17457" y="23651"/>
                  <a:pt x="17630" y="23594"/>
                  <a:pt x="17788" y="23536"/>
                </a:cubicBezTo>
                <a:cubicBezTo>
                  <a:pt x="17802" y="23551"/>
                  <a:pt x="17816" y="23580"/>
                  <a:pt x="17831" y="23608"/>
                </a:cubicBezTo>
                <a:lnTo>
                  <a:pt x="18779" y="23177"/>
                </a:lnTo>
                <a:lnTo>
                  <a:pt x="19382" y="22919"/>
                </a:lnTo>
                <a:lnTo>
                  <a:pt x="20086" y="22617"/>
                </a:lnTo>
                <a:cubicBezTo>
                  <a:pt x="20086" y="22574"/>
                  <a:pt x="20072" y="22545"/>
                  <a:pt x="20058" y="22531"/>
                </a:cubicBezTo>
                <a:cubicBezTo>
                  <a:pt x="20230" y="22459"/>
                  <a:pt x="20402" y="22373"/>
                  <a:pt x="20560" y="22301"/>
                </a:cubicBezTo>
                <a:cubicBezTo>
                  <a:pt x="20877" y="22057"/>
                  <a:pt x="21178" y="21812"/>
                  <a:pt x="21480" y="21568"/>
                </a:cubicBezTo>
                <a:cubicBezTo>
                  <a:pt x="22012" y="21108"/>
                  <a:pt x="22572" y="20692"/>
                  <a:pt x="23046" y="20160"/>
                </a:cubicBezTo>
                <a:cubicBezTo>
                  <a:pt x="23247" y="19930"/>
                  <a:pt x="23448" y="19700"/>
                  <a:pt x="23664" y="19471"/>
                </a:cubicBezTo>
                <a:lnTo>
                  <a:pt x="24282" y="18479"/>
                </a:lnTo>
                <a:cubicBezTo>
                  <a:pt x="24382" y="18336"/>
                  <a:pt x="24483" y="18192"/>
                  <a:pt x="24598" y="18048"/>
                </a:cubicBezTo>
                <a:cubicBezTo>
                  <a:pt x="24655" y="17991"/>
                  <a:pt x="24713" y="17933"/>
                  <a:pt x="24756" y="17876"/>
                </a:cubicBezTo>
                <a:cubicBezTo>
                  <a:pt x="25388" y="17100"/>
                  <a:pt x="25776" y="16180"/>
                  <a:pt x="26164" y="15275"/>
                </a:cubicBezTo>
                <a:cubicBezTo>
                  <a:pt x="26250" y="15160"/>
                  <a:pt x="26279" y="15031"/>
                  <a:pt x="26307" y="14902"/>
                </a:cubicBezTo>
                <a:cubicBezTo>
                  <a:pt x="26322" y="14701"/>
                  <a:pt x="26379" y="14543"/>
                  <a:pt x="26509" y="14399"/>
                </a:cubicBezTo>
                <a:lnTo>
                  <a:pt x="26523" y="14356"/>
                </a:lnTo>
                <a:lnTo>
                  <a:pt x="26494" y="14327"/>
                </a:lnTo>
                <a:lnTo>
                  <a:pt x="26480" y="14327"/>
                </a:lnTo>
                <a:cubicBezTo>
                  <a:pt x="26623" y="14241"/>
                  <a:pt x="26667" y="14097"/>
                  <a:pt x="26710" y="13954"/>
                </a:cubicBezTo>
                <a:cubicBezTo>
                  <a:pt x="26782" y="13767"/>
                  <a:pt x="26853" y="13566"/>
                  <a:pt x="26911" y="13379"/>
                </a:cubicBezTo>
                <a:cubicBezTo>
                  <a:pt x="26968" y="13235"/>
                  <a:pt x="27054" y="13106"/>
                  <a:pt x="27112" y="12977"/>
                </a:cubicBezTo>
                <a:cubicBezTo>
                  <a:pt x="27155" y="12819"/>
                  <a:pt x="27198" y="12675"/>
                  <a:pt x="27227" y="12517"/>
                </a:cubicBezTo>
                <a:cubicBezTo>
                  <a:pt x="27227" y="12402"/>
                  <a:pt x="27198" y="12273"/>
                  <a:pt x="27284" y="12186"/>
                </a:cubicBezTo>
                <a:cubicBezTo>
                  <a:pt x="27299" y="12158"/>
                  <a:pt x="27299" y="12129"/>
                  <a:pt x="27299" y="12115"/>
                </a:cubicBezTo>
                <a:cubicBezTo>
                  <a:pt x="27327" y="12086"/>
                  <a:pt x="27342" y="12071"/>
                  <a:pt x="27356" y="12028"/>
                </a:cubicBezTo>
                <a:cubicBezTo>
                  <a:pt x="27356" y="11971"/>
                  <a:pt x="27327" y="11928"/>
                  <a:pt x="27385" y="11885"/>
                </a:cubicBezTo>
                <a:cubicBezTo>
                  <a:pt x="27414" y="11870"/>
                  <a:pt x="27428" y="11842"/>
                  <a:pt x="27428" y="11798"/>
                </a:cubicBezTo>
                <a:cubicBezTo>
                  <a:pt x="27471" y="11080"/>
                  <a:pt x="27816" y="10405"/>
                  <a:pt x="27816" y="9658"/>
                </a:cubicBezTo>
                <a:cubicBezTo>
                  <a:pt x="27974" y="8997"/>
                  <a:pt x="28060" y="8322"/>
                  <a:pt x="27974" y="7632"/>
                </a:cubicBezTo>
                <a:cubicBezTo>
                  <a:pt x="28046" y="7531"/>
                  <a:pt x="27974" y="7431"/>
                  <a:pt x="27945" y="7330"/>
                </a:cubicBezTo>
                <a:cubicBezTo>
                  <a:pt x="28075" y="7043"/>
                  <a:pt x="28031" y="6756"/>
                  <a:pt x="27931" y="6483"/>
                </a:cubicBezTo>
                <a:cubicBezTo>
                  <a:pt x="27773" y="6037"/>
                  <a:pt x="27960" y="5491"/>
                  <a:pt x="27486" y="5146"/>
                </a:cubicBezTo>
                <a:cubicBezTo>
                  <a:pt x="27414" y="4945"/>
                  <a:pt x="27327" y="4730"/>
                  <a:pt x="27256" y="4514"/>
                </a:cubicBezTo>
                <a:cubicBezTo>
                  <a:pt x="27213" y="4371"/>
                  <a:pt x="27169" y="4227"/>
                  <a:pt x="27054" y="4112"/>
                </a:cubicBezTo>
                <a:cubicBezTo>
                  <a:pt x="26954" y="3983"/>
                  <a:pt x="26896" y="3853"/>
                  <a:pt x="26782" y="3738"/>
                </a:cubicBezTo>
                <a:cubicBezTo>
                  <a:pt x="26221" y="3106"/>
                  <a:pt x="25517" y="2675"/>
                  <a:pt x="24756" y="2330"/>
                </a:cubicBezTo>
                <a:cubicBezTo>
                  <a:pt x="24483" y="2115"/>
                  <a:pt x="24167" y="2014"/>
                  <a:pt x="23822" y="1986"/>
                </a:cubicBezTo>
                <a:cubicBezTo>
                  <a:pt x="23678" y="1899"/>
                  <a:pt x="23520" y="1842"/>
                  <a:pt x="23348" y="1799"/>
                </a:cubicBezTo>
                <a:cubicBezTo>
                  <a:pt x="22759" y="1626"/>
                  <a:pt x="22155" y="1526"/>
                  <a:pt x="21537" y="1526"/>
                </a:cubicBezTo>
                <a:cubicBezTo>
                  <a:pt x="21505" y="1527"/>
                  <a:pt x="21473" y="1527"/>
                  <a:pt x="21441" y="1527"/>
                </a:cubicBezTo>
                <a:cubicBezTo>
                  <a:pt x="20831" y="1527"/>
                  <a:pt x="20259" y="1396"/>
                  <a:pt x="19713" y="1109"/>
                </a:cubicBezTo>
                <a:cubicBezTo>
                  <a:pt x="19496" y="1014"/>
                  <a:pt x="19317" y="791"/>
                  <a:pt x="19055" y="791"/>
                </a:cubicBezTo>
                <a:cubicBezTo>
                  <a:pt x="19040" y="791"/>
                  <a:pt x="19025" y="792"/>
                  <a:pt x="19009" y="793"/>
                </a:cubicBezTo>
                <a:cubicBezTo>
                  <a:pt x="18851" y="649"/>
                  <a:pt x="18635" y="606"/>
                  <a:pt x="18449" y="549"/>
                </a:cubicBezTo>
                <a:cubicBezTo>
                  <a:pt x="17931" y="247"/>
                  <a:pt x="17328" y="233"/>
                  <a:pt x="16768" y="161"/>
                </a:cubicBezTo>
                <a:cubicBezTo>
                  <a:pt x="16452" y="120"/>
                  <a:pt x="16136" y="0"/>
                  <a:pt x="15810" y="0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 rot="-590712">
            <a:off x="5655773" y="-758988"/>
            <a:ext cx="1764590" cy="1749967"/>
            <a:chOff x="6008074" y="-636280"/>
            <a:chExt cx="641551" cy="636280"/>
          </a:xfrm>
        </p:grpSpPr>
        <p:sp>
          <p:nvSpPr>
            <p:cNvPr id="115" name="Google Shape;115;p9"/>
            <p:cNvSpPr/>
            <p:nvPr/>
          </p:nvSpPr>
          <p:spPr>
            <a:xfrm>
              <a:off x="6635324" y="-330799"/>
              <a:ext cx="4061" cy="2830"/>
            </a:xfrm>
            <a:custGeom>
              <a:avLst/>
              <a:gdLst/>
              <a:ahLst/>
              <a:cxnLst/>
              <a:rect l="l" t="t" r="r" b="b"/>
              <a:pathLst>
                <a:path w="188" h="131" extrusionOk="0">
                  <a:moveTo>
                    <a:pt x="76" y="0"/>
                  </a:moveTo>
                  <a:cubicBezTo>
                    <a:pt x="42" y="0"/>
                    <a:pt x="0" y="16"/>
                    <a:pt x="0" y="44"/>
                  </a:cubicBezTo>
                  <a:cubicBezTo>
                    <a:pt x="0" y="87"/>
                    <a:pt x="15" y="116"/>
                    <a:pt x="29" y="130"/>
                  </a:cubicBezTo>
                  <a:lnTo>
                    <a:pt x="44" y="116"/>
                  </a:lnTo>
                  <a:lnTo>
                    <a:pt x="72" y="116"/>
                  </a:lnTo>
                  <a:cubicBezTo>
                    <a:pt x="115" y="116"/>
                    <a:pt x="158" y="116"/>
                    <a:pt x="173" y="102"/>
                  </a:cubicBezTo>
                  <a:cubicBezTo>
                    <a:pt x="187" y="87"/>
                    <a:pt x="130" y="30"/>
                    <a:pt x="115" y="15"/>
                  </a:cubicBezTo>
                  <a:cubicBezTo>
                    <a:pt x="110" y="5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6505903" y="-608996"/>
              <a:ext cx="6762" cy="3543"/>
            </a:xfrm>
            <a:custGeom>
              <a:avLst/>
              <a:gdLst/>
              <a:ahLst/>
              <a:cxnLst/>
              <a:rect l="l" t="t" r="r" b="b"/>
              <a:pathLst>
                <a:path w="313" h="164" extrusionOk="0">
                  <a:moveTo>
                    <a:pt x="287" y="0"/>
                  </a:moveTo>
                  <a:cubicBezTo>
                    <a:pt x="280" y="0"/>
                    <a:pt x="270" y="2"/>
                    <a:pt x="259" y="6"/>
                  </a:cubicBezTo>
                  <a:cubicBezTo>
                    <a:pt x="216" y="20"/>
                    <a:pt x="72" y="63"/>
                    <a:pt x="0" y="92"/>
                  </a:cubicBezTo>
                  <a:lnTo>
                    <a:pt x="101" y="135"/>
                  </a:lnTo>
                  <a:cubicBezTo>
                    <a:pt x="144" y="164"/>
                    <a:pt x="158" y="164"/>
                    <a:pt x="158" y="164"/>
                  </a:cubicBezTo>
                  <a:cubicBezTo>
                    <a:pt x="201" y="121"/>
                    <a:pt x="288" y="49"/>
                    <a:pt x="302" y="35"/>
                  </a:cubicBezTo>
                  <a:cubicBezTo>
                    <a:pt x="312" y="14"/>
                    <a:pt x="308" y="0"/>
                    <a:pt x="287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6638024" y="-247910"/>
              <a:ext cx="5703" cy="4493"/>
            </a:xfrm>
            <a:custGeom>
              <a:avLst/>
              <a:gdLst/>
              <a:ahLst/>
              <a:cxnLst/>
              <a:rect l="l" t="t" r="r" b="b"/>
              <a:pathLst>
                <a:path w="264" h="208" extrusionOk="0">
                  <a:moveTo>
                    <a:pt x="206" y="0"/>
                  </a:moveTo>
                  <a:cubicBezTo>
                    <a:pt x="163" y="14"/>
                    <a:pt x="148" y="43"/>
                    <a:pt x="148" y="86"/>
                  </a:cubicBezTo>
                  <a:lnTo>
                    <a:pt x="134" y="101"/>
                  </a:lnTo>
                  <a:lnTo>
                    <a:pt x="105" y="129"/>
                  </a:lnTo>
                  <a:cubicBezTo>
                    <a:pt x="62" y="144"/>
                    <a:pt x="5" y="187"/>
                    <a:pt x="5" y="201"/>
                  </a:cubicBezTo>
                  <a:cubicBezTo>
                    <a:pt x="0" y="205"/>
                    <a:pt x="4" y="207"/>
                    <a:pt x="12" y="207"/>
                  </a:cubicBezTo>
                  <a:cubicBezTo>
                    <a:pt x="32" y="207"/>
                    <a:pt x="83" y="197"/>
                    <a:pt x="134" y="187"/>
                  </a:cubicBezTo>
                  <a:lnTo>
                    <a:pt x="163" y="158"/>
                  </a:lnTo>
                  <a:lnTo>
                    <a:pt x="191" y="115"/>
                  </a:lnTo>
                  <a:cubicBezTo>
                    <a:pt x="235" y="86"/>
                    <a:pt x="263" y="29"/>
                    <a:pt x="249" y="14"/>
                  </a:cubicBezTo>
                  <a:lnTo>
                    <a:pt x="235" y="1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6633142" y="-196129"/>
              <a:ext cx="4364" cy="6999"/>
            </a:xfrm>
            <a:custGeom>
              <a:avLst/>
              <a:gdLst/>
              <a:ahLst/>
              <a:cxnLst/>
              <a:rect l="l" t="t" r="r" b="b"/>
              <a:pathLst>
                <a:path w="202" h="324" extrusionOk="0">
                  <a:moveTo>
                    <a:pt x="41" y="1"/>
                  </a:moveTo>
                  <a:cubicBezTo>
                    <a:pt x="37" y="1"/>
                    <a:pt x="33" y="1"/>
                    <a:pt x="30" y="2"/>
                  </a:cubicBezTo>
                  <a:cubicBezTo>
                    <a:pt x="1" y="17"/>
                    <a:pt x="30" y="89"/>
                    <a:pt x="44" y="103"/>
                  </a:cubicBezTo>
                  <a:cubicBezTo>
                    <a:pt x="44" y="132"/>
                    <a:pt x="30" y="175"/>
                    <a:pt x="15" y="218"/>
                  </a:cubicBezTo>
                  <a:lnTo>
                    <a:pt x="44" y="247"/>
                  </a:lnTo>
                  <a:lnTo>
                    <a:pt x="73" y="275"/>
                  </a:lnTo>
                  <a:cubicBezTo>
                    <a:pt x="94" y="308"/>
                    <a:pt x="124" y="324"/>
                    <a:pt x="149" y="324"/>
                  </a:cubicBezTo>
                  <a:cubicBezTo>
                    <a:pt x="158" y="324"/>
                    <a:pt x="166" y="322"/>
                    <a:pt x="173" y="318"/>
                  </a:cubicBezTo>
                  <a:cubicBezTo>
                    <a:pt x="202" y="304"/>
                    <a:pt x="145" y="232"/>
                    <a:pt x="116" y="218"/>
                  </a:cubicBezTo>
                  <a:cubicBezTo>
                    <a:pt x="101" y="204"/>
                    <a:pt x="87" y="132"/>
                    <a:pt x="87" y="103"/>
                  </a:cubicBezTo>
                  <a:cubicBezTo>
                    <a:pt x="100" y="64"/>
                    <a:pt x="77" y="1"/>
                    <a:pt x="41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6349782" y="-573503"/>
              <a:ext cx="324" cy="648"/>
            </a:xfrm>
            <a:custGeom>
              <a:avLst/>
              <a:gdLst/>
              <a:ahLst/>
              <a:cxnLst/>
              <a:rect l="l" t="t" r="r" b="b"/>
              <a:pathLst>
                <a:path w="15" h="30" extrusionOk="0">
                  <a:moveTo>
                    <a:pt x="1" y="1"/>
                  </a:moveTo>
                  <a:cubicBezTo>
                    <a:pt x="1" y="15"/>
                    <a:pt x="15" y="15"/>
                    <a:pt x="15" y="30"/>
                  </a:cubicBezTo>
                  <a:cubicBezTo>
                    <a:pt x="15" y="15"/>
                    <a:pt x="1" y="15"/>
                    <a:pt x="1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6639969" y="-224774"/>
              <a:ext cx="3910" cy="540"/>
            </a:xfrm>
            <a:custGeom>
              <a:avLst/>
              <a:gdLst/>
              <a:ahLst/>
              <a:cxnLst/>
              <a:rect l="l" t="t" r="r" b="b"/>
              <a:pathLst>
                <a:path w="181" h="25" extrusionOk="0">
                  <a:moveTo>
                    <a:pt x="151" y="1"/>
                  </a:moveTo>
                  <a:cubicBezTo>
                    <a:pt x="118" y="1"/>
                    <a:pt x="56" y="11"/>
                    <a:pt x="15" y="21"/>
                  </a:cubicBezTo>
                  <a:lnTo>
                    <a:pt x="1" y="21"/>
                  </a:lnTo>
                  <a:cubicBezTo>
                    <a:pt x="22" y="21"/>
                    <a:pt x="69" y="25"/>
                    <a:pt x="109" y="25"/>
                  </a:cubicBezTo>
                  <a:cubicBezTo>
                    <a:pt x="148" y="25"/>
                    <a:pt x="180" y="21"/>
                    <a:pt x="173" y="7"/>
                  </a:cubicBezTo>
                  <a:cubicBezTo>
                    <a:pt x="173" y="2"/>
                    <a:pt x="165" y="1"/>
                    <a:pt x="151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6632213" y="-211813"/>
              <a:ext cx="3132" cy="5509"/>
            </a:xfrm>
            <a:custGeom>
              <a:avLst/>
              <a:gdLst/>
              <a:ahLst/>
              <a:cxnLst/>
              <a:rect l="l" t="t" r="r" b="b"/>
              <a:pathLst>
                <a:path w="145" h="255" extrusionOk="0">
                  <a:moveTo>
                    <a:pt x="47" y="1"/>
                  </a:moveTo>
                  <a:cubicBezTo>
                    <a:pt x="27" y="1"/>
                    <a:pt x="9" y="8"/>
                    <a:pt x="1" y="24"/>
                  </a:cubicBezTo>
                  <a:cubicBezTo>
                    <a:pt x="1" y="53"/>
                    <a:pt x="44" y="168"/>
                    <a:pt x="29" y="197"/>
                  </a:cubicBezTo>
                  <a:cubicBezTo>
                    <a:pt x="15" y="226"/>
                    <a:pt x="1" y="254"/>
                    <a:pt x="15" y="254"/>
                  </a:cubicBezTo>
                  <a:cubicBezTo>
                    <a:pt x="15" y="254"/>
                    <a:pt x="58" y="254"/>
                    <a:pt x="73" y="240"/>
                  </a:cubicBezTo>
                  <a:cubicBezTo>
                    <a:pt x="101" y="211"/>
                    <a:pt x="101" y="139"/>
                    <a:pt x="73" y="82"/>
                  </a:cubicBezTo>
                  <a:lnTo>
                    <a:pt x="130" y="53"/>
                  </a:lnTo>
                  <a:cubicBezTo>
                    <a:pt x="144" y="39"/>
                    <a:pt x="130" y="24"/>
                    <a:pt x="116" y="24"/>
                  </a:cubicBezTo>
                  <a:lnTo>
                    <a:pt x="87" y="10"/>
                  </a:lnTo>
                  <a:cubicBezTo>
                    <a:pt x="75" y="4"/>
                    <a:pt x="61" y="1"/>
                    <a:pt x="47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6223148" y="-599254"/>
              <a:ext cx="1879" cy="951"/>
            </a:xfrm>
            <a:custGeom>
              <a:avLst/>
              <a:gdLst/>
              <a:ahLst/>
              <a:cxnLst/>
              <a:rect l="l" t="t" r="r" b="b"/>
              <a:pathLst>
                <a:path w="87" h="44" extrusionOk="0">
                  <a:moveTo>
                    <a:pt x="1" y="0"/>
                  </a:moveTo>
                  <a:cubicBezTo>
                    <a:pt x="1" y="15"/>
                    <a:pt x="1" y="15"/>
                    <a:pt x="15" y="15"/>
                  </a:cubicBezTo>
                  <a:cubicBezTo>
                    <a:pt x="15" y="15"/>
                    <a:pt x="44" y="29"/>
                    <a:pt x="58" y="43"/>
                  </a:cubicBezTo>
                  <a:cubicBezTo>
                    <a:pt x="73" y="29"/>
                    <a:pt x="73" y="29"/>
                    <a:pt x="73" y="15"/>
                  </a:cubicBezTo>
                  <a:cubicBezTo>
                    <a:pt x="87" y="0"/>
                    <a:pt x="44" y="0"/>
                    <a:pt x="1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6307031" y="-589316"/>
              <a:ext cx="4904" cy="1987"/>
            </a:xfrm>
            <a:custGeom>
              <a:avLst/>
              <a:gdLst/>
              <a:ahLst/>
              <a:cxnLst/>
              <a:rect l="l" t="t" r="r" b="b"/>
              <a:pathLst>
                <a:path w="227" h="92" extrusionOk="0">
                  <a:moveTo>
                    <a:pt x="141" y="0"/>
                  </a:moveTo>
                  <a:lnTo>
                    <a:pt x="83" y="29"/>
                  </a:lnTo>
                  <a:cubicBezTo>
                    <a:pt x="40" y="43"/>
                    <a:pt x="26" y="43"/>
                    <a:pt x="26" y="4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" y="79"/>
                    <a:pt x="13" y="92"/>
                    <a:pt x="38" y="92"/>
                  </a:cubicBezTo>
                  <a:cubicBezTo>
                    <a:pt x="47" y="92"/>
                    <a:pt x="57" y="90"/>
                    <a:pt x="69" y="86"/>
                  </a:cubicBezTo>
                  <a:cubicBezTo>
                    <a:pt x="69" y="54"/>
                    <a:pt x="93" y="38"/>
                    <a:pt x="129" y="38"/>
                  </a:cubicBezTo>
                  <a:cubicBezTo>
                    <a:pt x="141" y="38"/>
                    <a:pt x="155" y="40"/>
                    <a:pt x="169" y="43"/>
                  </a:cubicBezTo>
                  <a:lnTo>
                    <a:pt x="198" y="43"/>
                  </a:lnTo>
                  <a:cubicBezTo>
                    <a:pt x="227" y="29"/>
                    <a:pt x="227" y="14"/>
                    <a:pt x="169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6239609" y="-578148"/>
              <a:ext cx="626" cy="951"/>
            </a:xfrm>
            <a:custGeom>
              <a:avLst/>
              <a:gdLst/>
              <a:ahLst/>
              <a:cxnLst/>
              <a:rect l="l" t="t" r="r" b="b"/>
              <a:pathLst>
                <a:path w="29" h="44" extrusionOk="0">
                  <a:moveTo>
                    <a:pt x="29" y="0"/>
                  </a:moveTo>
                  <a:cubicBezTo>
                    <a:pt x="15" y="0"/>
                    <a:pt x="0" y="15"/>
                    <a:pt x="15" y="15"/>
                  </a:cubicBezTo>
                  <a:cubicBezTo>
                    <a:pt x="15" y="29"/>
                    <a:pt x="15" y="29"/>
                    <a:pt x="29" y="43"/>
                  </a:cubicBezTo>
                  <a:cubicBezTo>
                    <a:pt x="29" y="29"/>
                    <a:pt x="29" y="15"/>
                    <a:pt x="29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6633769" y="-438617"/>
              <a:ext cx="4364" cy="2636"/>
            </a:xfrm>
            <a:custGeom>
              <a:avLst/>
              <a:gdLst/>
              <a:ahLst/>
              <a:cxnLst/>
              <a:rect l="l" t="t" r="r" b="b"/>
              <a:pathLst>
                <a:path w="202" h="122" extrusionOk="0">
                  <a:moveTo>
                    <a:pt x="140" y="1"/>
                  </a:moveTo>
                  <a:cubicBezTo>
                    <a:pt x="132" y="1"/>
                    <a:pt x="124" y="2"/>
                    <a:pt x="116" y="7"/>
                  </a:cubicBezTo>
                  <a:cubicBezTo>
                    <a:pt x="101" y="21"/>
                    <a:pt x="44" y="64"/>
                    <a:pt x="15" y="78"/>
                  </a:cubicBezTo>
                  <a:cubicBezTo>
                    <a:pt x="1" y="78"/>
                    <a:pt x="29" y="122"/>
                    <a:pt x="72" y="122"/>
                  </a:cubicBezTo>
                  <a:cubicBezTo>
                    <a:pt x="116" y="107"/>
                    <a:pt x="202" y="35"/>
                    <a:pt x="187" y="21"/>
                  </a:cubicBezTo>
                  <a:cubicBezTo>
                    <a:pt x="177" y="11"/>
                    <a:pt x="160" y="1"/>
                    <a:pt x="140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6510030" y="-621072"/>
              <a:ext cx="3651" cy="3024"/>
            </a:xfrm>
            <a:custGeom>
              <a:avLst/>
              <a:gdLst/>
              <a:ahLst/>
              <a:cxnLst/>
              <a:rect l="l" t="t" r="r" b="b"/>
              <a:pathLst>
                <a:path w="169" h="140" extrusionOk="0">
                  <a:moveTo>
                    <a:pt x="62" y="1"/>
                  </a:moveTo>
                  <a:cubicBezTo>
                    <a:pt x="36" y="1"/>
                    <a:pt x="35" y="27"/>
                    <a:pt x="82" y="62"/>
                  </a:cubicBezTo>
                  <a:lnTo>
                    <a:pt x="68" y="91"/>
                  </a:lnTo>
                  <a:lnTo>
                    <a:pt x="54" y="120"/>
                  </a:lnTo>
                  <a:cubicBezTo>
                    <a:pt x="13" y="130"/>
                    <a:pt x="1" y="140"/>
                    <a:pt x="18" y="140"/>
                  </a:cubicBezTo>
                  <a:cubicBezTo>
                    <a:pt x="25" y="140"/>
                    <a:pt x="37" y="138"/>
                    <a:pt x="54" y="134"/>
                  </a:cubicBezTo>
                  <a:cubicBezTo>
                    <a:pt x="97" y="134"/>
                    <a:pt x="168" y="48"/>
                    <a:pt x="168" y="19"/>
                  </a:cubicBezTo>
                  <a:lnTo>
                    <a:pt x="111" y="19"/>
                  </a:lnTo>
                  <a:lnTo>
                    <a:pt x="82" y="5"/>
                  </a:lnTo>
                  <a:cubicBezTo>
                    <a:pt x="75" y="2"/>
                    <a:pt x="68" y="1"/>
                    <a:pt x="62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6372119" y="-598022"/>
              <a:ext cx="5919" cy="2852"/>
            </a:xfrm>
            <a:custGeom>
              <a:avLst/>
              <a:gdLst/>
              <a:ahLst/>
              <a:cxnLst/>
              <a:rect l="l" t="t" r="r" b="b"/>
              <a:pathLst>
                <a:path w="274" h="132" extrusionOk="0">
                  <a:moveTo>
                    <a:pt x="188" y="1"/>
                  </a:moveTo>
                  <a:lnTo>
                    <a:pt x="130" y="30"/>
                  </a:lnTo>
                  <a:lnTo>
                    <a:pt x="87" y="44"/>
                  </a:lnTo>
                  <a:cubicBezTo>
                    <a:pt x="15" y="58"/>
                    <a:pt x="1" y="87"/>
                    <a:pt x="58" y="101"/>
                  </a:cubicBezTo>
                  <a:cubicBezTo>
                    <a:pt x="85" y="119"/>
                    <a:pt x="145" y="131"/>
                    <a:pt x="186" y="131"/>
                  </a:cubicBezTo>
                  <a:cubicBezTo>
                    <a:pt x="212" y="131"/>
                    <a:pt x="231" y="127"/>
                    <a:pt x="231" y="116"/>
                  </a:cubicBezTo>
                  <a:lnTo>
                    <a:pt x="245" y="87"/>
                  </a:lnTo>
                  <a:lnTo>
                    <a:pt x="274" y="73"/>
                  </a:lnTo>
                  <a:cubicBezTo>
                    <a:pt x="260" y="58"/>
                    <a:pt x="231" y="30"/>
                    <a:pt x="188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6577905" y="-32210"/>
              <a:ext cx="5120" cy="2247"/>
            </a:xfrm>
            <a:custGeom>
              <a:avLst/>
              <a:gdLst/>
              <a:ahLst/>
              <a:cxnLst/>
              <a:rect l="l" t="t" r="r" b="b"/>
              <a:pathLst>
                <a:path w="237" h="104" extrusionOk="0">
                  <a:moveTo>
                    <a:pt x="115" y="0"/>
                  </a:moveTo>
                  <a:cubicBezTo>
                    <a:pt x="101" y="0"/>
                    <a:pt x="72" y="15"/>
                    <a:pt x="58" y="29"/>
                  </a:cubicBezTo>
                  <a:lnTo>
                    <a:pt x="58" y="43"/>
                  </a:lnTo>
                  <a:cubicBezTo>
                    <a:pt x="44" y="58"/>
                    <a:pt x="0" y="72"/>
                    <a:pt x="44" y="86"/>
                  </a:cubicBezTo>
                  <a:cubicBezTo>
                    <a:pt x="60" y="95"/>
                    <a:pt x="72" y="103"/>
                    <a:pt x="84" y="103"/>
                  </a:cubicBezTo>
                  <a:cubicBezTo>
                    <a:pt x="94" y="103"/>
                    <a:pt x="103" y="99"/>
                    <a:pt x="115" y="86"/>
                  </a:cubicBezTo>
                  <a:cubicBezTo>
                    <a:pt x="120" y="84"/>
                    <a:pt x="126" y="83"/>
                    <a:pt x="134" y="83"/>
                  </a:cubicBezTo>
                  <a:cubicBezTo>
                    <a:pt x="153" y="83"/>
                    <a:pt x="179" y="89"/>
                    <a:pt x="199" y="89"/>
                  </a:cubicBezTo>
                  <a:cubicBezTo>
                    <a:pt x="221" y="89"/>
                    <a:pt x="237" y="83"/>
                    <a:pt x="230" y="58"/>
                  </a:cubicBezTo>
                  <a:cubicBezTo>
                    <a:pt x="230" y="29"/>
                    <a:pt x="173" y="15"/>
                    <a:pt x="130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6283527" y="-598692"/>
              <a:ext cx="5141" cy="2571"/>
            </a:xfrm>
            <a:custGeom>
              <a:avLst/>
              <a:gdLst/>
              <a:ahLst/>
              <a:cxnLst/>
              <a:rect l="l" t="t" r="r" b="b"/>
              <a:pathLst>
                <a:path w="238" h="119" extrusionOk="0">
                  <a:moveTo>
                    <a:pt x="153" y="1"/>
                  </a:moveTo>
                  <a:cubicBezTo>
                    <a:pt x="144" y="1"/>
                    <a:pt x="134" y="5"/>
                    <a:pt x="122" y="17"/>
                  </a:cubicBezTo>
                  <a:cubicBezTo>
                    <a:pt x="113" y="27"/>
                    <a:pt x="95" y="29"/>
                    <a:pt x="76" y="29"/>
                  </a:cubicBezTo>
                  <a:cubicBezTo>
                    <a:pt x="67" y="29"/>
                    <a:pt x="58" y="28"/>
                    <a:pt x="49" y="28"/>
                  </a:cubicBezTo>
                  <a:cubicBezTo>
                    <a:pt x="22" y="28"/>
                    <a:pt x="0" y="32"/>
                    <a:pt x="7" y="61"/>
                  </a:cubicBezTo>
                  <a:cubicBezTo>
                    <a:pt x="7" y="75"/>
                    <a:pt x="79" y="89"/>
                    <a:pt x="108" y="118"/>
                  </a:cubicBezTo>
                  <a:lnTo>
                    <a:pt x="122" y="118"/>
                  </a:lnTo>
                  <a:cubicBezTo>
                    <a:pt x="137" y="118"/>
                    <a:pt x="165" y="104"/>
                    <a:pt x="180" y="89"/>
                  </a:cubicBezTo>
                  <a:lnTo>
                    <a:pt x="194" y="61"/>
                  </a:lnTo>
                  <a:cubicBezTo>
                    <a:pt x="194" y="46"/>
                    <a:pt x="237" y="46"/>
                    <a:pt x="194" y="17"/>
                  </a:cubicBezTo>
                  <a:cubicBezTo>
                    <a:pt x="178" y="9"/>
                    <a:pt x="166" y="1"/>
                    <a:pt x="153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6348853" y="-21343"/>
              <a:ext cx="1253" cy="1253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58" y="0"/>
                  </a:moveTo>
                  <a:lnTo>
                    <a:pt x="58" y="0"/>
                  </a:lnTo>
                  <a:cubicBezTo>
                    <a:pt x="29" y="14"/>
                    <a:pt x="0" y="14"/>
                    <a:pt x="15" y="43"/>
                  </a:cubicBezTo>
                  <a:cubicBezTo>
                    <a:pt x="29" y="43"/>
                    <a:pt x="29" y="58"/>
                    <a:pt x="44" y="58"/>
                  </a:cubicBezTo>
                  <a:cubicBezTo>
                    <a:pt x="44" y="43"/>
                    <a:pt x="58" y="29"/>
                    <a:pt x="58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6633466" y="-187402"/>
              <a:ext cx="4040" cy="4299"/>
            </a:xfrm>
            <a:custGeom>
              <a:avLst/>
              <a:gdLst/>
              <a:ahLst/>
              <a:cxnLst/>
              <a:rect l="l" t="t" r="r" b="b"/>
              <a:pathLst>
                <a:path w="187" h="199" extrusionOk="0">
                  <a:moveTo>
                    <a:pt x="158" y="1"/>
                  </a:moveTo>
                  <a:cubicBezTo>
                    <a:pt x="130" y="1"/>
                    <a:pt x="58" y="29"/>
                    <a:pt x="86" y="58"/>
                  </a:cubicBezTo>
                  <a:lnTo>
                    <a:pt x="72" y="72"/>
                  </a:lnTo>
                  <a:lnTo>
                    <a:pt x="0" y="130"/>
                  </a:lnTo>
                  <a:cubicBezTo>
                    <a:pt x="21" y="172"/>
                    <a:pt x="42" y="199"/>
                    <a:pt x="52" y="199"/>
                  </a:cubicBezTo>
                  <a:cubicBezTo>
                    <a:pt x="56" y="199"/>
                    <a:pt x="58" y="195"/>
                    <a:pt x="58" y="187"/>
                  </a:cubicBezTo>
                  <a:cubicBezTo>
                    <a:pt x="58" y="173"/>
                    <a:pt x="130" y="101"/>
                    <a:pt x="144" y="87"/>
                  </a:cubicBezTo>
                  <a:cubicBezTo>
                    <a:pt x="158" y="58"/>
                    <a:pt x="187" y="1"/>
                    <a:pt x="158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554617" y="-41347"/>
              <a:ext cx="4904" cy="2376"/>
            </a:xfrm>
            <a:custGeom>
              <a:avLst/>
              <a:gdLst/>
              <a:ahLst/>
              <a:cxnLst/>
              <a:rect l="l" t="t" r="r" b="b"/>
              <a:pathLst>
                <a:path w="227" h="110" extrusionOk="0">
                  <a:moveTo>
                    <a:pt x="190" y="1"/>
                  </a:moveTo>
                  <a:cubicBezTo>
                    <a:pt x="181" y="1"/>
                    <a:pt x="171" y="3"/>
                    <a:pt x="159" y="7"/>
                  </a:cubicBezTo>
                  <a:cubicBezTo>
                    <a:pt x="159" y="50"/>
                    <a:pt x="130" y="64"/>
                    <a:pt x="73" y="64"/>
                  </a:cubicBezTo>
                  <a:lnTo>
                    <a:pt x="44" y="64"/>
                  </a:lnTo>
                  <a:cubicBezTo>
                    <a:pt x="1" y="64"/>
                    <a:pt x="15" y="78"/>
                    <a:pt x="58" y="107"/>
                  </a:cubicBezTo>
                  <a:cubicBezTo>
                    <a:pt x="64" y="108"/>
                    <a:pt x="69" y="109"/>
                    <a:pt x="75" y="109"/>
                  </a:cubicBezTo>
                  <a:cubicBezTo>
                    <a:pt x="133" y="109"/>
                    <a:pt x="216" y="48"/>
                    <a:pt x="216" y="35"/>
                  </a:cubicBezTo>
                  <a:cubicBezTo>
                    <a:pt x="227" y="14"/>
                    <a:pt x="214" y="1"/>
                    <a:pt x="190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507135" y="-636280"/>
              <a:ext cx="6999" cy="6135"/>
            </a:xfrm>
            <a:custGeom>
              <a:avLst/>
              <a:gdLst/>
              <a:ahLst/>
              <a:cxnLst/>
              <a:rect l="l" t="t" r="r" b="b"/>
              <a:pathLst>
                <a:path w="324" h="284" extrusionOk="0">
                  <a:moveTo>
                    <a:pt x="193" y="1"/>
                  </a:moveTo>
                  <a:cubicBezTo>
                    <a:pt x="177" y="1"/>
                    <a:pt x="151" y="29"/>
                    <a:pt x="116" y="76"/>
                  </a:cubicBezTo>
                  <a:lnTo>
                    <a:pt x="73" y="91"/>
                  </a:lnTo>
                  <a:lnTo>
                    <a:pt x="1" y="120"/>
                  </a:lnTo>
                  <a:cubicBezTo>
                    <a:pt x="1" y="147"/>
                    <a:pt x="13" y="163"/>
                    <a:pt x="33" y="163"/>
                  </a:cubicBezTo>
                  <a:cubicBezTo>
                    <a:pt x="44" y="163"/>
                    <a:pt x="57" y="158"/>
                    <a:pt x="73" y="148"/>
                  </a:cubicBezTo>
                  <a:lnTo>
                    <a:pt x="73" y="206"/>
                  </a:lnTo>
                  <a:lnTo>
                    <a:pt x="73" y="235"/>
                  </a:lnTo>
                  <a:cubicBezTo>
                    <a:pt x="62" y="267"/>
                    <a:pt x="75" y="283"/>
                    <a:pt x="113" y="283"/>
                  </a:cubicBezTo>
                  <a:cubicBezTo>
                    <a:pt x="126" y="283"/>
                    <a:pt x="141" y="281"/>
                    <a:pt x="159" y="278"/>
                  </a:cubicBezTo>
                  <a:lnTo>
                    <a:pt x="202" y="249"/>
                  </a:lnTo>
                  <a:cubicBezTo>
                    <a:pt x="216" y="249"/>
                    <a:pt x="259" y="220"/>
                    <a:pt x="245" y="206"/>
                  </a:cubicBezTo>
                  <a:lnTo>
                    <a:pt x="231" y="134"/>
                  </a:lnTo>
                  <a:cubicBezTo>
                    <a:pt x="293" y="71"/>
                    <a:pt x="323" y="31"/>
                    <a:pt x="320" y="31"/>
                  </a:cubicBezTo>
                  <a:lnTo>
                    <a:pt x="320" y="31"/>
                  </a:lnTo>
                  <a:cubicBezTo>
                    <a:pt x="320" y="31"/>
                    <a:pt x="319" y="32"/>
                    <a:pt x="317" y="33"/>
                  </a:cubicBezTo>
                  <a:cubicBezTo>
                    <a:pt x="311" y="36"/>
                    <a:pt x="304" y="37"/>
                    <a:pt x="295" y="37"/>
                  </a:cubicBezTo>
                  <a:cubicBezTo>
                    <a:pt x="258" y="37"/>
                    <a:pt x="202" y="16"/>
                    <a:pt x="202" y="5"/>
                  </a:cubicBezTo>
                  <a:cubicBezTo>
                    <a:pt x="199" y="2"/>
                    <a:pt x="197" y="1"/>
                    <a:pt x="193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008074" y="-633710"/>
              <a:ext cx="641551" cy="633709"/>
            </a:xfrm>
            <a:custGeom>
              <a:avLst/>
              <a:gdLst/>
              <a:ahLst/>
              <a:cxnLst/>
              <a:rect l="l" t="t" r="r" b="b"/>
              <a:pathLst>
                <a:path w="29698" h="29335" extrusionOk="0">
                  <a:moveTo>
                    <a:pt x="23298" y="586"/>
                  </a:moveTo>
                  <a:cubicBezTo>
                    <a:pt x="23304" y="586"/>
                    <a:pt x="23311" y="587"/>
                    <a:pt x="23318" y="590"/>
                  </a:cubicBezTo>
                  <a:lnTo>
                    <a:pt x="23347" y="604"/>
                  </a:lnTo>
                  <a:lnTo>
                    <a:pt x="23404" y="604"/>
                  </a:lnTo>
                  <a:cubicBezTo>
                    <a:pt x="23404" y="633"/>
                    <a:pt x="23333" y="719"/>
                    <a:pt x="23290" y="719"/>
                  </a:cubicBezTo>
                  <a:cubicBezTo>
                    <a:pt x="23273" y="723"/>
                    <a:pt x="23261" y="725"/>
                    <a:pt x="23254" y="725"/>
                  </a:cubicBezTo>
                  <a:cubicBezTo>
                    <a:pt x="23237" y="725"/>
                    <a:pt x="23249" y="715"/>
                    <a:pt x="23290" y="705"/>
                  </a:cubicBezTo>
                  <a:lnTo>
                    <a:pt x="23304" y="676"/>
                  </a:lnTo>
                  <a:lnTo>
                    <a:pt x="23318" y="647"/>
                  </a:lnTo>
                  <a:cubicBezTo>
                    <a:pt x="23271" y="612"/>
                    <a:pt x="23272" y="586"/>
                    <a:pt x="23298" y="586"/>
                  </a:cubicBezTo>
                  <a:close/>
                  <a:moveTo>
                    <a:pt x="23332" y="1144"/>
                  </a:moveTo>
                  <a:cubicBezTo>
                    <a:pt x="23353" y="1144"/>
                    <a:pt x="23357" y="1158"/>
                    <a:pt x="23347" y="1179"/>
                  </a:cubicBezTo>
                  <a:cubicBezTo>
                    <a:pt x="23333" y="1193"/>
                    <a:pt x="23246" y="1265"/>
                    <a:pt x="23203" y="1308"/>
                  </a:cubicBezTo>
                  <a:cubicBezTo>
                    <a:pt x="23203" y="1308"/>
                    <a:pt x="23189" y="1308"/>
                    <a:pt x="23146" y="1279"/>
                  </a:cubicBezTo>
                  <a:lnTo>
                    <a:pt x="23045" y="1236"/>
                  </a:lnTo>
                  <a:cubicBezTo>
                    <a:pt x="23117" y="1207"/>
                    <a:pt x="23261" y="1164"/>
                    <a:pt x="23304" y="1150"/>
                  </a:cubicBezTo>
                  <a:cubicBezTo>
                    <a:pt x="23315" y="1146"/>
                    <a:pt x="23325" y="1144"/>
                    <a:pt x="23332" y="1144"/>
                  </a:cubicBezTo>
                  <a:close/>
                  <a:moveTo>
                    <a:pt x="9957" y="1595"/>
                  </a:moveTo>
                  <a:cubicBezTo>
                    <a:pt x="10000" y="1595"/>
                    <a:pt x="10043" y="1595"/>
                    <a:pt x="10029" y="1610"/>
                  </a:cubicBezTo>
                  <a:cubicBezTo>
                    <a:pt x="10029" y="1624"/>
                    <a:pt x="10029" y="1624"/>
                    <a:pt x="10014" y="1638"/>
                  </a:cubicBezTo>
                  <a:cubicBezTo>
                    <a:pt x="10000" y="1624"/>
                    <a:pt x="9971" y="1610"/>
                    <a:pt x="9971" y="1610"/>
                  </a:cubicBezTo>
                  <a:cubicBezTo>
                    <a:pt x="9957" y="1610"/>
                    <a:pt x="9957" y="1610"/>
                    <a:pt x="9957" y="1595"/>
                  </a:cubicBezTo>
                  <a:close/>
                  <a:moveTo>
                    <a:pt x="10302" y="1653"/>
                  </a:moveTo>
                  <a:cubicBezTo>
                    <a:pt x="10302" y="1653"/>
                    <a:pt x="10302" y="1654"/>
                    <a:pt x="10302" y="1654"/>
                  </a:cubicBezTo>
                  <a:lnTo>
                    <a:pt x="10302" y="1654"/>
                  </a:lnTo>
                  <a:cubicBezTo>
                    <a:pt x="10306" y="1653"/>
                    <a:pt x="10311" y="1653"/>
                    <a:pt x="10316" y="1653"/>
                  </a:cubicBezTo>
                  <a:close/>
                  <a:moveTo>
                    <a:pt x="3247" y="1622"/>
                  </a:moveTo>
                  <a:cubicBezTo>
                    <a:pt x="3262" y="1622"/>
                    <a:pt x="3274" y="1630"/>
                    <a:pt x="3290" y="1638"/>
                  </a:cubicBezTo>
                  <a:cubicBezTo>
                    <a:pt x="3333" y="1667"/>
                    <a:pt x="3290" y="1667"/>
                    <a:pt x="3276" y="1682"/>
                  </a:cubicBezTo>
                  <a:lnTo>
                    <a:pt x="3262" y="1710"/>
                  </a:lnTo>
                  <a:cubicBezTo>
                    <a:pt x="3262" y="1725"/>
                    <a:pt x="3233" y="1739"/>
                    <a:pt x="3218" y="1739"/>
                  </a:cubicBezTo>
                  <a:lnTo>
                    <a:pt x="3204" y="1739"/>
                  </a:lnTo>
                  <a:cubicBezTo>
                    <a:pt x="3161" y="1710"/>
                    <a:pt x="3104" y="1696"/>
                    <a:pt x="3104" y="1682"/>
                  </a:cubicBezTo>
                  <a:cubicBezTo>
                    <a:pt x="3096" y="1653"/>
                    <a:pt x="3118" y="1649"/>
                    <a:pt x="3143" y="1649"/>
                  </a:cubicBezTo>
                  <a:cubicBezTo>
                    <a:pt x="3151" y="1649"/>
                    <a:pt x="3160" y="1650"/>
                    <a:pt x="3168" y="1650"/>
                  </a:cubicBezTo>
                  <a:cubicBezTo>
                    <a:pt x="3185" y="1650"/>
                    <a:pt x="3199" y="1648"/>
                    <a:pt x="3204" y="1638"/>
                  </a:cubicBezTo>
                  <a:cubicBezTo>
                    <a:pt x="3222" y="1626"/>
                    <a:pt x="3235" y="1622"/>
                    <a:pt x="3247" y="1622"/>
                  </a:cubicBezTo>
                  <a:close/>
                  <a:moveTo>
                    <a:pt x="12904" y="1622"/>
                  </a:moveTo>
                  <a:cubicBezTo>
                    <a:pt x="12917" y="1622"/>
                    <a:pt x="12929" y="1630"/>
                    <a:pt x="12945" y="1638"/>
                  </a:cubicBezTo>
                  <a:cubicBezTo>
                    <a:pt x="12988" y="1667"/>
                    <a:pt x="12945" y="1667"/>
                    <a:pt x="12945" y="1682"/>
                  </a:cubicBezTo>
                  <a:lnTo>
                    <a:pt x="12931" y="1710"/>
                  </a:lnTo>
                  <a:cubicBezTo>
                    <a:pt x="12916" y="1725"/>
                    <a:pt x="12888" y="1739"/>
                    <a:pt x="12873" y="1739"/>
                  </a:cubicBezTo>
                  <a:lnTo>
                    <a:pt x="12859" y="1739"/>
                  </a:lnTo>
                  <a:cubicBezTo>
                    <a:pt x="12830" y="1710"/>
                    <a:pt x="12758" y="1696"/>
                    <a:pt x="12758" y="1682"/>
                  </a:cubicBezTo>
                  <a:cubicBezTo>
                    <a:pt x="12751" y="1653"/>
                    <a:pt x="12773" y="1649"/>
                    <a:pt x="12800" y="1649"/>
                  </a:cubicBezTo>
                  <a:cubicBezTo>
                    <a:pt x="12809" y="1649"/>
                    <a:pt x="12818" y="1650"/>
                    <a:pt x="12827" y="1650"/>
                  </a:cubicBezTo>
                  <a:cubicBezTo>
                    <a:pt x="12846" y="1650"/>
                    <a:pt x="12864" y="1648"/>
                    <a:pt x="12873" y="1638"/>
                  </a:cubicBezTo>
                  <a:cubicBezTo>
                    <a:pt x="12885" y="1626"/>
                    <a:pt x="12895" y="1622"/>
                    <a:pt x="12904" y="1622"/>
                  </a:cubicBezTo>
                  <a:close/>
                  <a:moveTo>
                    <a:pt x="17040" y="1653"/>
                  </a:moveTo>
                  <a:cubicBezTo>
                    <a:pt x="17083" y="1682"/>
                    <a:pt x="17112" y="1710"/>
                    <a:pt x="17126" y="1725"/>
                  </a:cubicBezTo>
                  <a:lnTo>
                    <a:pt x="17097" y="1739"/>
                  </a:lnTo>
                  <a:lnTo>
                    <a:pt x="17083" y="1768"/>
                  </a:lnTo>
                  <a:cubicBezTo>
                    <a:pt x="17083" y="1779"/>
                    <a:pt x="17064" y="1783"/>
                    <a:pt x="17038" y="1783"/>
                  </a:cubicBezTo>
                  <a:cubicBezTo>
                    <a:pt x="16997" y="1783"/>
                    <a:pt x="16937" y="1771"/>
                    <a:pt x="16910" y="1753"/>
                  </a:cubicBezTo>
                  <a:cubicBezTo>
                    <a:pt x="16853" y="1739"/>
                    <a:pt x="16867" y="1710"/>
                    <a:pt x="16939" y="1696"/>
                  </a:cubicBezTo>
                  <a:lnTo>
                    <a:pt x="16982" y="1682"/>
                  </a:lnTo>
                  <a:lnTo>
                    <a:pt x="17040" y="1653"/>
                  </a:lnTo>
                  <a:close/>
                  <a:moveTo>
                    <a:pt x="4333" y="2053"/>
                  </a:moveTo>
                  <a:cubicBezTo>
                    <a:pt x="4340" y="2053"/>
                    <a:pt x="4347" y="2054"/>
                    <a:pt x="4353" y="2055"/>
                  </a:cubicBezTo>
                  <a:cubicBezTo>
                    <a:pt x="4397" y="2069"/>
                    <a:pt x="4411" y="2084"/>
                    <a:pt x="4368" y="2098"/>
                  </a:cubicBezTo>
                  <a:lnTo>
                    <a:pt x="4339" y="2098"/>
                  </a:lnTo>
                  <a:cubicBezTo>
                    <a:pt x="4325" y="2095"/>
                    <a:pt x="4312" y="2093"/>
                    <a:pt x="4301" y="2093"/>
                  </a:cubicBezTo>
                  <a:cubicBezTo>
                    <a:pt x="4268" y="2093"/>
                    <a:pt x="4249" y="2109"/>
                    <a:pt x="4239" y="2141"/>
                  </a:cubicBezTo>
                  <a:cubicBezTo>
                    <a:pt x="4231" y="2145"/>
                    <a:pt x="4223" y="2147"/>
                    <a:pt x="4216" y="2147"/>
                  </a:cubicBezTo>
                  <a:cubicBezTo>
                    <a:pt x="4198" y="2147"/>
                    <a:pt x="4185" y="2134"/>
                    <a:pt x="4195" y="2113"/>
                  </a:cubicBezTo>
                  <a:cubicBezTo>
                    <a:pt x="4195" y="2100"/>
                    <a:pt x="4275" y="2053"/>
                    <a:pt x="4333" y="2053"/>
                  </a:cubicBezTo>
                  <a:close/>
                  <a:moveTo>
                    <a:pt x="14008" y="2055"/>
                  </a:moveTo>
                  <a:cubicBezTo>
                    <a:pt x="14066" y="2069"/>
                    <a:pt x="14066" y="2084"/>
                    <a:pt x="14037" y="2098"/>
                  </a:cubicBezTo>
                  <a:lnTo>
                    <a:pt x="14008" y="2098"/>
                  </a:lnTo>
                  <a:cubicBezTo>
                    <a:pt x="13994" y="2095"/>
                    <a:pt x="13980" y="2093"/>
                    <a:pt x="13968" y="2093"/>
                  </a:cubicBezTo>
                  <a:cubicBezTo>
                    <a:pt x="13932" y="2093"/>
                    <a:pt x="13908" y="2109"/>
                    <a:pt x="13908" y="2141"/>
                  </a:cubicBezTo>
                  <a:cubicBezTo>
                    <a:pt x="13896" y="2145"/>
                    <a:pt x="13886" y="2147"/>
                    <a:pt x="13877" y="2147"/>
                  </a:cubicBezTo>
                  <a:cubicBezTo>
                    <a:pt x="13852" y="2147"/>
                    <a:pt x="13840" y="2134"/>
                    <a:pt x="13850" y="2113"/>
                  </a:cubicBezTo>
                  <a:cubicBezTo>
                    <a:pt x="13850" y="2113"/>
                    <a:pt x="13850" y="2113"/>
                    <a:pt x="13865" y="2098"/>
                  </a:cubicBezTo>
                  <a:cubicBezTo>
                    <a:pt x="13865" y="2098"/>
                    <a:pt x="13879" y="2098"/>
                    <a:pt x="13922" y="2084"/>
                  </a:cubicBezTo>
                  <a:lnTo>
                    <a:pt x="13980" y="2055"/>
                  </a:lnTo>
                  <a:close/>
                  <a:moveTo>
                    <a:pt x="5546" y="2386"/>
                  </a:moveTo>
                  <a:cubicBezTo>
                    <a:pt x="5560" y="2400"/>
                    <a:pt x="5575" y="2414"/>
                    <a:pt x="5575" y="2429"/>
                  </a:cubicBezTo>
                  <a:lnTo>
                    <a:pt x="5560" y="2443"/>
                  </a:lnTo>
                  <a:cubicBezTo>
                    <a:pt x="5575" y="2472"/>
                    <a:pt x="5661" y="2572"/>
                    <a:pt x="5632" y="2601"/>
                  </a:cubicBezTo>
                  <a:cubicBezTo>
                    <a:pt x="5620" y="2607"/>
                    <a:pt x="5608" y="2610"/>
                    <a:pt x="5599" y="2610"/>
                  </a:cubicBezTo>
                  <a:cubicBezTo>
                    <a:pt x="5585" y="2610"/>
                    <a:pt x="5575" y="2604"/>
                    <a:pt x="5575" y="2587"/>
                  </a:cubicBezTo>
                  <a:lnTo>
                    <a:pt x="5575" y="2572"/>
                  </a:lnTo>
                  <a:cubicBezTo>
                    <a:pt x="5575" y="2551"/>
                    <a:pt x="5568" y="2544"/>
                    <a:pt x="5557" y="2544"/>
                  </a:cubicBezTo>
                  <a:cubicBezTo>
                    <a:pt x="5546" y="2544"/>
                    <a:pt x="5532" y="2551"/>
                    <a:pt x="5517" y="2558"/>
                  </a:cubicBezTo>
                  <a:cubicBezTo>
                    <a:pt x="5503" y="2558"/>
                    <a:pt x="5445" y="2529"/>
                    <a:pt x="5445" y="2529"/>
                  </a:cubicBezTo>
                  <a:cubicBezTo>
                    <a:pt x="5460" y="2486"/>
                    <a:pt x="5474" y="2443"/>
                    <a:pt x="5503" y="2400"/>
                  </a:cubicBezTo>
                  <a:cubicBezTo>
                    <a:pt x="5503" y="2386"/>
                    <a:pt x="5532" y="2386"/>
                    <a:pt x="5546" y="2386"/>
                  </a:cubicBezTo>
                  <a:close/>
                  <a:moveTo>
                    <a:pt x="10747" y="2572"/>
                  </a:moveTo>
                  <a:cubicBezTo>
                    <a:pt x="10747" y="2587"/>
                    <a:pt x="10747" y="2601"/>
                    <a:pt x="10747" y="2615"/>
                  </a:cubicBezTo>
                  <a:cubicBezTo>
                    <a:pt x="10733" y="2601"/>
                    <a:pt x="10733" y="2601"/>
                    <a:pt x="10733" y="2587"/>
                  </a:cubicBezTo>
                  <a:cubicBezTo>
                    <a:pt x="10718" y="2587"/>
                    <a:pt x="10733" y="2572"/>
                    <a:pt x="10747" y="2572"/>
                  </a:cubicBezTo>
                  <a:close/>
                  <a:moveTo>
                    <a:pt x="6896" y="2587"/>
                  </a:moveTo>
                  <a:cubicBezTo>
                    <a:pt x="6911" y="2615"/>
                    <a:pt x="6911" y="2615"/>
                    <a:pt x="6911" y="2615"/>
                  </a:cubicBezTo>
                  <a:cubicBezTo>
                    <a:pt x="6911" y="2630"/>
                    <a:pt x="6911" y="2630"/>
                    <a:pt x="6911" y="2630"/>
                  </a:cubicBezTo>
                  <a:cubicBezTo>
                    <a:pt x="6911" y="2615"/>
                    <a:pt x="6896" y="2601"/>
                    <a:pt x="6896" y="2587"/>
                  </a:cubicBezTo>
                  <a:close/>
                  <a:moveTo>
                    <a:pt x="6221" y="2788"/>
                  </a:moveTo>
                  <a:cubicBezTo>
                    <a:pt x="6236" y="2788"/>
                    <a:pt x="6236" y="2788"/>
                    <a:pt x="6236" y="2802"/>
                  </a:cubicBezTo>
                  <a:lnTo>
                    <a:pt x="6264" y="2817"/>
                  </a:lnTo>
                  <a:lnTo>
                    <a:pt x="6264" y="2831"/>
                  </a:lnTo>
                  <a:cubicBezTo>
                    <a:pt x="6250" y="2845"/>
                    <a:pt x="6207" y="2860"/>
                    <a:pt x="6192" y="2860"/>
                  </a:cubicBezTo>
                  <a:cubicBezTo>
                    <a:pt x="6192" y="2860"/>
                    <a:pt x="6178" y="2831"/>
                    <a:pt x="6164" y="2802"/>
                  </a:cubicBezTo>
                  <a:cubicBezTo>
                    <a:pt x="6192" y="2802"/>
                    <a:pt x="6207" y="2788"/>
                    <a:pt x="6221" y="2788"/>
                  </a:cubicBezTo>
                  <a:close/>
                  <a:moveTo>
                    <a:pt x="5293" y="2578"/>
                  </a:moveTo>
                  <a:cubicBezTo>
                    <a:pt x="5299" y="2578"/>
                    <a:pt x="5306" y="2581"/>
                    <a:pt x="5316" y="2587"/>
                  </a:cubicBezTo>
                  <a:cubicBezTo>
                    <a:pt x="5359" y="2644"/>
                    <a:pt x="5431" y="2687"/>
                    <a:pt x="5431" y="2730"/>
                  </a:cubicBezTo>
                  <a:cubicBezTo>
                    <a:pt x="5431" y="2802"/>
                    <a:pt x="5287" y="2759"/>
                    <a:pt x="5230" y="2817"/>
                  </a:cubicBezTo>
                  <a:cubicBezTo>
                    <a:pt x="5230" y="2817"/>
                    <a:pt x="5223" y="2810"/>
                    <a:pt x="5219" y="2810"/>
                  </a:cubicBezTo>
                  <a:cubicBezTo>
                    <a:pt x="5217" y="2810"/>
                    <a:pt x="5216" y="2812"/>
                    <a:pt x="5216" y="2817"/>
                  </a:cubicBezTo>
                  <a:cubicBezTo>
                    <a:pt x="5115" y="2831"/>
                    <a:pt x="5115" y="2845"/>
                    <a:pt x="5144" y="2888"/>
                  </a:cubicBezTo>
                  <a:cubicBezTo>
                    <a:pt x="5144" y="2903"/>
                    <a:pt x="5158" y="2917"/>
                    <a:pt x="5158" y="2931"/>
                  </a:cubicBezTo>
                  <a:cubicBezTo>
                    <a:pt x="5158" y="2946"/>
                    <a:pt x="5158" y="2946"/>
                    <a:pt x="5158" y="2946"/>
                  </a:cubicBezTo>
                  <a:cubicBezTo>
                    <a:pt x="5155" y="2951"/>
                    <a:pt x="5150" y="2954"/>
                    <a:pt x="5143" y="2954"/>
                  </a:cubicBezTo>
                  <a:cubicBezTo>
                    <a:pt x="5114" y="2954"/>
                    <a:pt x="5057" y="2912"/>
                    <a:pt x="5057" y="2888"/>
                  </a:cubicBezTo>
                  <a:cubicBezTo>
                    <a:pt x="5057" y="2860"/>
                    <a:pt x="5057" y="2788"/>
                    <a:pt x="5057" y="2773"/>
                  </a:cubicBezTo>
                  <a:cubicBezTo>
                    <a:pt x="5057" y="2759"/>
                    <a:pt x="5029" y="2716"/>
                    <a:pt x="5029" y="2687"/>
                  </a:cubicBezTo>
                  <a:lnTo>
                    <a:pt x="5029" y="2687"/>
                  </a:lnTo>
                  <a:cubicBezTo>
                    <a:pt x="5029" y="2687"/>
                    <a:pt x="5043" y="2702"/>
                    <a:pt x="5057" y="2716"/>
                  </a:cubicBezTo>
                  <a:cubicBezTo>
                    <a:pt x="5057" y="2716"/>
                    <a:pt x="5115" y="2702"/>
                    <a:pt x="5144" y="2702"/>
                  </a:cubicBezTo>
                  <a:cubicBezTo>
                    <a:pt x="5187" y="2673"/>
                    <a:pt x="5230" y="2644"/>
                    <a:pt x="5259" y="2615"/>
                  </a:cubicBezTo>
                  <a:cubicBezTo>
                    <a:pt x="5277" y="2588"/>
                    <a:pt x="5284" y="2578"/>
                    <a:pt x="5293" y="2578"/>
                  </a:cubicBezTo>
                  <a:close/>
                  <a:moveTo>
                    <a:pt x="709" y="8653"/>
                  </a:moveTo>
                  <a:cubicBezTo>
                    <a:pt x="719" y="8653"/>
                    <a:pt x="740" y="8683"/>
                    <a:pt x="762" y="8736"/>
                  </a:cubicBezTo>
                  <a:lnTo>
                    <a:pt x="675" y="8779"/>
                  </a:lnTo>
                  <a:lnTo>
                    <a:pt x="675" y="8793"/>
                  </a:lnTo>
                  <a:cubicBezTo>
                    <a:pt x="704" y="8822"/>
                    <a:pt x="632" y="8851"/>
                    <a:pt x="604" y="8851"/>
                  </a:cubicBezTo>
                  <a:cubicBezTo>
                    <a:pt x="575" y="8851"/>
                    <a:pt x="604" y="8793"/>
                    <a:pt x="618" y="8779"/>
                  </a:cubicBezTo>
                  <a:cubicBezTo>
                    <a:pt x="632" y="8750"/>
                    <a:pt x="704" y="8678"/>
                    <a:pt x="704" y="8664"/>
                  </a:cubicBezTo>
                  <a:cubicBezTo>
                    <a:pt x="704" y="8657"/>
                    <a:pt x="706" y="8653"/>
                    <a:pt x="709" y="8653"/>
                  </a:cubicBezTo>
                  <a:close/>
                  <a:moveTo>
                    <a:pt x="29104" y="9032"/>
                  </a:moveTo>
                  <a:cubicBezTo>
                    <a:pt x="29124" y="9032"/>
                    <a:pt x="29141" y="9042"/>
                    <a:pt x="29151" y="9052"/>
                  </a:cubicBezTo>
                  <a:cubicBezTo>
                    <a:pt x="29166" y="9066"/>
                    <a:pt x="29080" y="9138"/>
                    <a:pt x="29036" y="9153"/>
                  </a:cubicBezTo>
                  <a:cubicBezTo>
                    <a:pt x="28993" y="9153"/>
                    <a:pt x="28965" y="9109"/>
                    <a:pt x="28979" y="9109"/>
                  </a:cubicBezTo>
                  <a:cubicBezTo>
                    <a:pt x="29008" y="9095"/>
                    <a:pt x="29065" y="9052"/>
                    <a:pt x="29080" y="9038"/>
                  </a:cubicBezTo>
                  <a:cubicBezTo>
                    <a:pt x="29088" y="9033"/>
                    <a:pt x="29096" y="9032"/>
                    <a:pt x="29104" y="9032"/>
                  </a:cubicBezTo>
                  <a:close/>
                  <a:moveTo>
                    <a:pt x="627" y="8932"/>
                  </a:moveTo>
                  <a:cubicBezTo>
                    <a:pt x="653" y="8932"/>
                    <a:pt x="683" y="8948"/>
                    <a:pt x="704" y="8980"/>
                  </a:cubicBezTo>
                  <a:lnTo>
                    <a:pt x="719" y="9009"/>
                  </a:lnTo>
                  <a:lnTo>
                    <a:pt x="747" y="9038"/>
                  </a:lnTo>
                  <a:cubicBezTo>
                    <a:pt x="747" y="9081"/>
                    <a:pt x="719" y="9124"/>
                    <a:pt x="733" y="9153"/>
                  </a:cubicBezTo>
                  <a:cubicBezTo>
                    <a:pt x="747" y="9167"/>
                    <a:pt x="776" y="9239"/>
                    <a:pt x="747" y="9253"/>
                  </a:cubicBezTo>
                  <a:cubicBezTo>
                    <a:pt x="744" y="9254"/>
                    <a:pt x="741" y="9255"/>
                    <a:pt x="738" y="9255"/>
                  </a:cubicBezTo>
                  <a:cubicBezTo>
                    <a:pt x="700" y="9255"/>
                    <a:pt x="675" y="9179"/>
                    <a:pt x="675" y="9153"/>
                  </a:cubicBezTo>
                  <a:cubicBezTo>
                    <a:pt x="675" y="9124"/>
                    <a:pt x="675" y="9052"/>
                    <a:pt x="647" y="9038"/>
                  </a:cubicBezTo>
                  <a:cubicBezTo>
                    <a:pt x="632" y="9023"/>
                    <a:pt x="561" y="8951"/>
                    <a:pt x="604" y="8937"/>
                  </a:cubicBezTo>
                  <a:cubicBezTo>
                    <a:pt x="611" y="8933"/>
                    <a:pt x="619" y="8932"/>
                    <a:pt x="627" y="8932"/>
                  </a:cubicBezTo>
                  <a:close/>
                  <a:moveTo>
                    <a:pt x="238" y="9348"/>
                  </a:moveTo>
                  <a:cubicBezTo>
                    <a:pt x="274" y="9367"/>
                    <a:pt x="312" y="9392"/>
                    <a:pt x="331" y="9411"/>
                  </a:cubicBezTo>
                  <a:lnTo>
                    <a:pt x="316" y="9440"/>
                  </a:lnTo>
                  <a:cubicBezTo>
                    <a:pt x="259" y="9469"/>
                    <a:pt x="273" y="9497"/>
                    <a:pt x="316" y="9512"/>
                  </a:cubicBezTo>
                  <a:lnTo>
                    <a:pt x="359" y="9540"/>
                  </a:lnTo>
                  <a:cubicBezTo>
                    <a:pt x="359" y="9569"/>
                    <a:pt x="517" y="9598"/>
                    <a:pt x="575" y="9598"/>
                  </a:cubicBezTo>
                  <a:cubicBezTo>
                    <a:pt x="632" y="9598"/>
                    <a:pt x="675" y="9641"/>
                    <a:pt x="661" y="9655"/>
                  </a:cubicBezTo>
                  <a:cubicBezTo>
                    <a:pt x="661" y="9670"/>
                    <a:pt x="618" y="9698"/>
                    <a:pt x="575" y="9727"/>
                  </a:cubicBezTo>
                  <a:lnTo>
                    <a:pt x="517" y="9684"/>
                  </a:lnTo>
                  <a:cubicBezTo>
                    <a:pt x="489" y="9670"/>
                    <a:pt x="417" y="9670"/>
                    <a:pt x="388" y="9655"/>
                  </a:cubicBezTo>
                  <a:lnTo>
                    <a:pt x="374" y="9641"/>
                  </a:lnTo>
                  <a:cubicBezTo>
                    <a:pt x="359" y="9612"/>
                    <a:pt x="316" y="9584"/>
                    <a:pt x="259" y="9584"/>
                  </a:cubicBezTo>
                  <a:lnTo>
                    <a:pt x="216" y="9569"/>
                  </a:lnTo>
                  <a:cubicBezTo>
                    <a:pt x="201" y="9555"/>
                    <a:pt x="187" y="9540"/>
                    <a:pt x="187" y="9526"/>
                  </a:cubicBezTo>
                  <a:lnTo>
                    <a:pt x="201" y="9497"/>
                  </a:lnTo>
                  <a:cubicBezTo>
                    <a:pt x="201" y="9483"/>
                    <a:pt x="230" y="9440"/>
                    <a:pt x="259" y="9425"/>
                  </a:cubicBezTo>
                  <a:lnTo>
                    <a:pt x="259" y="9411"/>
                  </a:lnTo>
                  <a:lnTo>
                    <a:pt x="273" y="9397"/>
                  </a:lnTo>
                  <a:cubicBezTo>
                    <a:pt x="273" y="9382"/>
                    <a:pt x="257" y="9362"/>
                    <a:pt x="238" y="9348"/>
                  </a:cubicBezTo>
                  <a:close/>
                  <a:moveTo>
                    <a:pt x="795" y="9721"/>
                  </a:moveTo>
                  <a:cubicBezTo>
                    <a:pt x="801" y="9721"/>
                    <a:pt x="805" y="9723"/>
                    <a:pt x="805" y="9727"/>
                  </a:cubicBezTo>
                  <a:cubicBezTo>
                    <a:pt x="819" y="9727"/>
                    <a:pt x="805" y="9742"/>
                    <a:pt x="790" y="9770"/>
                  </a:cubicBezTo>
                  <a:cubicBezTo>
                    <a:pt x="776" y="9799"/>
                    <a:pt x="819" y="9928"/>
                    <a:pt x="819" y="9943"/>
                  </a:cubicBezTo>
                  <a:cubicBezTo>
                    <a:pt x="810" y="9960"/>
                    <a:pt x="790" y="9973"/>
                    <a:pt x="766" y="9973"/>
                  </a:cubicBezTo>
                  <a:cubicBezTo>
                    <a:pt x="751" y="9973"/>
                    <a:pt x="735" y="9968"/>
                    <a:pt x="719" y="9957"/>
                  </a:cubicBezTo>
                  <a:lnTo>
                    <a:pt x="704" y="9943"/>
                  </a:lnTo>
                  <a:cubicBezTo>
                    <a:pt x="690" y="9943"/>
                    <a:pt x="675" y="9928"/>
                    <a:pt x="675" y="9928"/>
                  </a:cubicBezTo>
                  <a:lnTo>
                    <a:pt x="747" y="9885"/>
                  </a:lnTo>
                  <a:cubicBezTo>
                    <a:pt x="704" y="9842"/>
                    <a:pt x="719" y="9756"/>
                    <a:pt x="747" y="9742"/>
                  </a:cubicBezTo>
                  <a:cubicBezTo>
                    <a:pt x="757" y="9731"/>
                    <a:pt x="782" y="9721"/>
                    <a:pt x="795" y="9721"/>
                  </a:cubicBezTo>
                  <a:close/>
                  <a:moveTo>
                    <a:pt x="345" y="10543"/>
                  </a:moveTo>
                  <a:cubicBezTo>
                    <a:pt x="385" y="10543"/>
                    <a:pt x="431" y="10546"/>
                    <a:pt x="460" y="10546"/>
                  </a:cubicBezTo>
                  <a:lnTo>
                    <a:pt x="446" y="10546"/>
                  </a:lnTo>
                  <a:cubicBezTo>
                    <a:pt x="405" y="10556"/>
                    <a:pt x="343" y="10566"/>
                    <a:pt x="305" y="10566"/>
                  </a:cubicBezTo>
                  <a:cubicBezTo>
                    <a:pt x="289" y="10566"/>
                    <a:pt x="277" y="10565"/>
                    <a:pt x="273" y="10560"/>
                  </a:cubicBezTo>
                  <a:cubicBezTo>
                    <a:pt x="273" y="10546"/>
                    <a:pt x="306" y="10543"/>
                    <a:pt x="345" y="10543"/>
                  </a:cubicBezTo>
                  <a:close/>
                  <a:moveTo>
                    <a:pt x="520" y="11427"/>
                  </a:moveTo>
                  <a:cubicBezTo>
                    <a:pt x="536" y="11427"/>
                    <a:pt x="546" y="11431"/>
                    <a:pt x="546" y="11437"/>
                  </a:cubicBezTo>
                  <a:cubicBezTo>
                    <a:pt x="546" y="11451"/>
                    <a:pt x="489" y="11480"/>
                    <a:pt x="431" y="11494"/>
                  </a:cubicBezTo>
                  <a:lnTo>
                    <a:pt x="417" y="11523"/>
                  </a:lnTo>
                  <a:lnTo>
                    <a:pt x="402" y="11552"/>
                  </a:lnTo>
                  <a:cubicBezTo>
                    <a:pt x="402" y="11581"/>
                    <a:pt x="374" y="11624"/>
                    <a:pt x="345" y="11624"/>
                  </a:cubicBezTo>
                  <a:lnTo>
                    <a:pt x="316" y="11624"/>
                  </a:lnTo>
                  <a:lnTo>
                    <a:pt x="302" y="11609"/>
                  </a:lnTo>
                  <a:cubicBezTo>
                    <a:pt x="288" y="11595"/>
                    <a:pt x="316" y="11552"/>
                    <a:pt x="359" y="11509"/>
                  </a:cubicBezTo>
                  <a:lnTo>
                    <a:pt x="388" y="11480"/>
                  </a:lnTo>
                  <a:lnTo>
                    <a:pt x="417" y="11451"/>
                  </a:lnTo>
                  <a:cubicBezTo>
                    <a:pt x="459" y="11434"/>
                    <a:pt x="496" y="11427"/>
                    <a:pt x="520" y="11427"/>
                  </a:cubicBezTo>
                  <a:close/>
                  <a:moveTo>
                    <a:pt x="29112" y="14022"/>
                  </a:moveTo>
                  <a:cubicBezTo>
                    <a:pt x="29130" y="14022"/>
                    <a:pt x="29146" y="14027"/>
                    <a:pt x="29151" y="14037"/>
                  </a:cubicBezTo>
                  <a:cubicBezTo>
                    <a:pt x="29166" y="14052"/>
                    <a:pt x="29223" y="14109"/>
                    <a:pt x="29209" y="14124"/>
                  </a:cubicBezTo>
                  <a:cubicBezTo>
                    <a:pt x="29194" y="14138"/>
                    <a:pt x="29151" y="14138"/>
                    <a:pt x="29108" y="14138"/>
                  </a:cubicBezTo>
                  <a:lnTo>
                    <a:pt x="29080" y="14138"/>
                  </a:lnTo>
                  <a:lnTo>
                    <a:pt x="29065" y="14152"/>
                  </a:lnTo>
                  <a:cubicBezTo>
                    <a:pt x="29051" y="14138"/>
                    <a:pt x="29036" y="14109"/>
                    <a:pt x="29036" y="14066"/>
                  </a:cubicBezTo>
                  <a:cubicBezTo>
                    <a:pt x="29036" y="14038"/>
                    <a:pt x="29078" y="14022"/>
                    <a:pt x="29112" y="14022"/>
                  </a:cubicBezTo>
                  <a:close/>
                  <a:moveTo>
                    <a:pt x="647" y="15316"/>
                  </a:moveTo>
                  <a:cubicBezTo>
                    <a:pt x="661" y="15316"/>
                    <a:pt x="675" y="15345"/>
                    <a:pt x="675" y="15388"/>
                  </a:cubicBezTo>
                  <a:cubicBezTo>
                    <a:pt x="675" y="15416"/>
                    <a:pt x="628" y="15432"/>
                    <a:pt x="590" y="15432"/>
                  </a:cubicBezTo>
                  <a:cubicBezTo>
                    <a:pt x="569" y="15432"/>
                    <a:pt x="551" y="15427"/>
                    <a:pt x="546" y="15417"/>
                  </a:cubicBezTo>
                  <a:cubicBezTo>
                    <a:pt x="546" y="15402"/>
                    <a:pt x="489" y="15345"/>
                    <a:pt x="503" y="15330"/>
                  </a:cubicBezTo>
                  <a:cubicBezTo>
                    <a:pt x="517" y="15316"/>
                    <a:pt x="561" y="15316"/>
                    <a:pt x="604" y="15316"/>
                  </a:cubicBezTo>
                  <a:close/>
                  <a:moveTo>
                    <a:pt x="29367" y="17859"/>
                  </a:moveTo>
                  <a:lnTo>
                    <a:pt x="29396" y="17873"/>
                  </a:lnTo>
                  <a:lnTo>
                    <a:pt x="29410" y="17873"/>
                  </a:lnTo>
                  <a:cubicBezTo>
                    <a:pt x="29424" y="17888"/>
                    <a:pt x="29396" y="17945"/>
                    <a:pt x="29352" y="17974"/>
                  </a:cubicBezTo>
                  <a:lnTo>
                    <a:pt x="29324" y="18017"/>
                  </a:lnTo>
                  <a:lnTo>
                    <a:pt x="29295" y="18046"/>
                  </a:lnTo>
                  <a:cubicBezTo>
                    <a:pt x="29244" y="18056"/>
                    <a:pt x="29193" y="18066"/>
                    <a:pt x="29173" y="18066"/>
                  </a:cubicBezTo>
                  <a:cubicBezTo>
                    <a:pt x="29165" y="18066"/>
                    <a:pt x="29161" y="18064"/>
                    <a:pt x="29166" y="18060"/>
                  </a:cubicBezTo>
                  <a:cubicBezTo>
                    <a:pt x="29166" y="18046"/>
                    <a:pt x="29223" y="18003"/>
                    <a:pt x="29266" y="17988"/>
                  </a:cubicBezTo>
                  <a:lnTo>
                    <a:pt x="29295" y="17960"/>
                  </a:lnTo>
                  <a:lnTo>
                    <a:pt x="29309" y="17945"/>
                  </a:lnTo>
                  <a:cubicBezTo>
                    <a:pt x="29309" y="17902"/>
                    <a:pt x="29324" y="17859"/>
                    <a:pt x="29367" y="17859"/>
                  </a:cubicBezTo>
                  <a:close/>
                  <a:moveTo>
                    <a:pt x="29402" y="18931"/>
                  </a:moveTo>
                  <a:cubicBezTo>
                    <a:pt x="29416" y="18931"/>
                    <a:pt x="29424" y="18932"/>
                    <a:pt x="29424" y="18937"/>
                  </a:cubicBezTo>
                  <a:cubicBezTo>
                    <a:pt x="29431" y="18951"/>
                    <a:pt x="29399" y="18955"/>
                    <a:pt x="29360" y="18955"/>
                  </a:cubicBezTo>
                  <a:cubicBezTo>
                    <a:pt x="29320" y="18955"/>
                    <a:pt x="29273" y="18951"/>
                    <a:pt x="29252" y="18951"/>
                  </a:cubicBezTo>
                  <a:lnTo>
                    <a:pt x="29266" y="18951"/>
                  </a:lnTo>
                  <a:cubicBezTo>
                    <a:pt x="29307" y="18941"/>
                    <a:pt x="29369" y="18931"/>
                    <a:pt x="29402" y="18931"/>
                  </a:cubicBezTo>
                  <a:close/>
                  <a:moveTo>
                    <a:pt x="28939" y="19531"/>
                  </a:moveTo>
                  <a:cubicBezTo>
                    <a:pt x="28953" y="19531"/>
                    <a:pt x="28967" y="19534"/>
                    <a:pt x="28979" y="19540"/>
                  </a:cubicBezTo>
                  <a:lnTo>
                    <a:pt x="29008" y="19554"/>
                  </a:lnTo>
                  <a:cubicBezTo>
                    <a:pt x="29022" y="19554"/>
                    <a:pt x="29036" y="19569"/>
                    <a:pt x="29022" y="19583"/>
                  </a:cubicBezTo>
                  <a:lnTo>
                    <a:pt x="28965" y="19612"/>
                  </a:lnTo>
                  <a:cubicBezTo>
                    <a:pt x="28993" y="19669"/>
                    <a:pt x="28993" y="19741"/>
                    <a:pt x="28965" y="19770"/>
                  </a:cubicBezTo>
                  <a:cubicBezTo>
                    <a:pt x="28936" y="19784"/>
                    <a:pt x="28907" y="19784"/>
                    <a:pt x="28907" y="19784"/>
                  </a:cubicBezTo>
                  <a:cubicBezTo>
                    <a:pt x="28893" y="19784"/>
                    <a:pt x="28907" y="19756"/>
                    <a:pt x="28921" y="19727"/>
                  </a:cubicBezTo>
                  <a:cubicBezTo>
                    <a:pt x="28936" y="19698"/>
                    <a:pt x="28893" y="19583"/>
                    <a:pt x="28893" y="19554"/>
                  </a:cubicBezTo>
                  <a:cubicBezTo>
                    <a:pt x="28901" y="19538"/>
                    <a:pt x="28919" y="19531"/>
                    <a:pt x="28939" y="19531"/>
                  </a:cubicBezTo>
                  <a:close/>
                  <a:moveTo>
                    <a:pt x="675" y="20258"/>
                  </a:moveTo>
                  <a:cubicBezTo>
                    <a:pt x="719" y="20258"/>
                    <a:pt x="747" y="20301"/>
                    <a:pt x="719" y="20301"/>
                  </a:cubicBezTo>
                  <a:cubicBezTo>
                    <a:pt x="704" y="20316"/>
                    <a:pt x="647" y="20345"/>
                    <a:pt x="618" y="20359"/>
                  </a:cubicBezTo>
                  <a:cubicBezTo>
                    <a:pt x="611" y="20366"/>
                    <a:pt x="600" y="20370"/>
                    <a:pt x="589" y="20370"/>
                  </a:cubicBezTo>
                  <a:cubicBezTo>
                    <a:pt x="578" y="20370"/>
                    <a:pt x="568" y="20366"/>
                    <a:pt x="561" y="20359"/>
                  </a:cubicBezTo>
                  <a:cubicBezTo>
                    <a:pt x="546" y="20345"/>
                    <a:pt x="618" y="20273"/>
                    <a:pt x="675" y="20258"/>
                  </a:cubicBezTo>
                  <a:close/>
                  <a:moveTo>
                    <a:pt x="28976" y="20257"/>
                  </a:moveTo>
                  <a:cubicBezTo>
                    <a:pt x="29012" y="20257"/>
                    <a:pt x="29035" y="20320"/>
                    <a:pt x="29022" y="20359"/>
                  </a:cubicBezTo>
                  <a:cubicBezTo>
                    <a:pt x="29022" y="20388"/>
                    <a:pt x="29036" y="20460"/>
                    <a:pt x="29051" y="20474"/>
                  </a:cubicBezTo>
                  <a:cubicBezTo>
                    <a:pt x="29080" y="20488"/>
                    <a:pt x="29137" y="20560"/>
                    <a:pt x="29108" y="20574"/>
                  </a:cubicBezTo>
                  <a:cubicBezTo>
                    <a:pt x="29101" y="20578"/>
                    <a:pt x="29093" y="20580"/>
                    <a:pt x="29084" y="20580"/>
                  </a:cubicBezTo>
                  <a:cubicBezTo>
                    <a:pt x="29059" y="20580"/>
                    <a:pt x="29029" y="20564"/>
                    <a:pt x="29008" y="20531"/>
                  </a:cubicBezTo>
                  <a:lnTo>
                    <a:pt x="28979" y="20503"/>
                  </a:lnTo>
                  <a:lnTo>
                    <a:pt x="28950" y="20474"/>
                  </a:lnTo>
                  <a:cubicBezTo>
                    <a:pt x="28965" y="20431"/>
                    <a:pt x="28979" y="20388"/>
                    <a:pt x="28979" y="20359"/>
                  </a:cubicBezTo>
                  <a:cubicBezTo>
                    <a:pt x="28965" y="20345"/>
                    <a:pt x="28936" y="20273"/>
                    <a:pt x="28965" y="20258"/>
                  </a:cubicBezTo>
                  <a:cubicBezTo>
                    <a:pt x="28968" y="20257"/>
                    <a:pt x="28972" y="20257"/>
                    <a:pt x="28976" y="20257"/>
                  </a:cubicBezTo>
                  <a:close/>
                  <a:moveTo>
                    <a:pt x="29108" y="20661"/>
                  </a:moveTo>
                  <a:cubicBezTo>
                    <a:pt x="29137" y="20661"/>
                    <a:pt x="29108" y="20718"/>
                    <a:pt x="29094" y="20747"/>
                  </a:cubicBezTo>
                  <a:cubicBezTo>
                    <a:pt x="29080" y="20761"/>
                    <a:pt x="29008" y="20833"/>
                    <a:pt x="29008" y="20847"/>
                  </a:cubicBezTo>
                  <a:cubicBezTo>
                    <a:pt x="29008" y="20855"/>
                    <a:pt x="29006" y="20859"/>
                    <a:pt x="29002" y="20859"/>
                  </a:cubicBezTo>
                  <a:cubicBezTo>
                    <a:pt x="28992" y="20859"/>
                    <a:pt x="28971" y="20832"/>
                    <a:pt x="28950" y="20790"/>
                  </a:cubicBezTo>
                  <a:lnTo>
                    <a:pt x="29022" y="20732"/>
                  </a:lnTo>
                  <a:lnTo>
                    <a:pt x="29036" y="20718"/>
                  </a:lnTo>
                  <a:cubicBezTo>
                    <a:pt x="29008" y="20689"/>
                    <a:pt x="29080" y="20661"/>
                    <a:pt x="29108" y="20661"/>
                  </a:cubicBezTo>
                  <a:close/>
                  <a:moveTo>
                    <a:pt x="25490" y="27422"/>
                  </a:moveTo>
                  <a:cubicBezTo>
                    <a:pt x="25514" y="27422"/>
                    <a:pt x="25527" y="27435"/>
                    <a:pt x="25516" y="27456"/>
                  </a:cubicBezTo>
                  <a:cubicBezTo>
                    <a:pt x="25516" y="27469"/>
                    <a:pt x="25433" y="27530"/>
                    <a:pt x="25375" y="27530"/>
                  </a:cubicBezTo>
                  <a:cubicBezTo>
                    <a:pt x="25369" y="27530"/>
                    <a:pt x="25364" y="27529"/>
                    <a:pt x="25358" y="27528"/>
                  </a:cubicBezTo>
                  <a:cubicBezTo>
                    <a:pt x="25315" y="27499"/>
                    <a:pt x="25301" y="27485"/>
                    <a:pt x="25344" y="27485"/>
                  </a:cubicBezTo>
                  <a:lnTo>
                    <a:pt x="25373" y="27485"/>
                  </a:lnTo>
                  <a:cubicBezTo>
                    <a:pt x="25430" y="27485"/>
                    <a:pt x="25459" y="27471"/>
                    <a:pt x="25459" y="27428"/>
                  </a:cubicBezTo>
                  <a:cubicBezTo>
                    <a:pt x="25471" y="27424"/>
                    <a:pt x="25481" y="27422"/>
                    <a:pt x="25490" y="27422"/>
                  </a:cubicBezTo>
                  <a:close/>
                  <a:moveTo>
                    <a:pt x="26508" y="27844"/>
                  </a:moveTo>
                  <a:cubicBezTo>
                    <a:pt x="26551" y="27859"/>
                    <a:pt x="26608" y="27873"/>
                    <a:pt x="26608" y="27902"/>
                  </a:cubicBezTo>
                  <a:cubicBezTo>
                    <a:pt x="26615" y="27927"/>
                    <a:pt x="26599" y="27933"/>
                    <a:pt x="26577" y="27933"/>
                  </a:cubicBezTo>
                  <a:cubicBezTo>
                    <a:pt x="26557" y="27933"/>
                    <a:pt x="26531" y="27927"/>
                    <a:pt x="26512" y="27927"/>
                  </a:cubicBezTo>
                  <a:cubicBezTo>
                    <a:pt x="26504" y="27927"/>
                    <a:pt x="26498" y="27928"/>
                    <a:pt x="26493" y="27930"/>
                  </a:cubicBezTo>
                  <a:cubicBezTo>
                    <a:pt x="26481" y="27943"/>
                    <a:pt x="26472" y="27947"/>
                    <a:pt x="26462" y="27947"/>
                  </a:cubicBezTo>
                  <a:cubicBezTo>
                    <a:pt x="26450" y="27947"/>
                    <a:pt x="26438" y="27939"/>
                    <a:pt x="26422" y="27930"/>
                  </a:cubicBezTo>
                  <a:cubicBezTo>
                    <a:pt x="26378" y="27916"/>
                    <a:pt x="26422" y="27902"/>
                    <a:pt x="26436" y="27887"/>
                  </a:cubicBezTo>
                  <a:lnTo>
                    <a:pt x="26436" y="27873"/>
                  </a:lnTo>
                  <a:cubicBezTo>
                    <a:pt x="26450" y="27859"/>
                    <a:pt x="26479" y="27844"/>
                    <a:pt x="26493" y="27844"/>
                  </a:cubicBezTo>
                  <a:close/>
                  <a:moveTo>
                    <a:pt x="6494" y="28031"/>
                  </a:moveTo>
                  <a:cubicBezTo>
                    <a:pt x="6509" y="28031"/>
                    <a:pt x="6523" y="28045"/>
                    <a:pt x="6566" y="28060"/>
                  </a:cubicBezTo>
                  <a:lnTo>
                    <a:pt x="6667" y="28103"/>
                  </a:lnTo>
                  <a:cubicBezTo>
                    <a:pt x="6595" y="28132"/>
                    <a:pt x="6451" y="28175"/>
                    <a:pt x="6408" y="28189"/>
                  </a:cubicBezTo>
                  <a:cubicBezTo>
                    <a:pt x="6392" y="28194"/>
                    <a:pt x="6380" y="28198"/>
                    <a:pt x="6372" y="28198"/>
                  </a:cubicBezTo>
                  <a:cubicBezTo>
                    <a:pt x="6358" y="28198"/>
                    <a:pt x="6356" y="28188"/>
                    <a:pt x="6365" y="28160"/>
                  </a:cubicBezTo>
                  <a:cubicBezTo>
                    <a:pt x="6379" y="28146"/>
                    <a:pt x="6465" y="28074"/>
                    <a:pt x="6494" y="28031"/>
                  </a:cubicBezTo>
                  <a:close/>
                  <a:moveTo>
                    <a:pt x="15833" y="28347"/>
                  </a:moveTo>
                  <a:cubicBezTo>
                    <a:pt x="15833" y="28376"/>
                    <a:pt x="15819" y="28390"/>
                    <a:pt x="15819" y="28405"/>
                  </a:cubicBezTo>
                  <a:cubicBezTo>
                    <a:pt x="15804" y="28405"/>
                    <a:pt x="15804" y="28390"/>
                    <a:pt x="15790" y="28390"/>
                  </a:cubicBezTo>
                  <a:cubicBezTo>
                    <a:pt x="15775" y="28361"/>
                    <a:pt x="15804" y="28361"/>
                    <a:pt x="15833" y="28347"/>
                  </a:cubicBezTo>
                  <a:close/>
                  <a:moveTo>
                    <a:pt x="9138" y="28534"/>
                  </a:moveTo>
                  <a:cubicBezTo>
                    <a:pt x="9152" y="28534"/>
                    <a:pt x="9152" y="28548"/>
                    <a:pt x="9167" y="28563"/>
                  </a:cubicBezTo>
                  <a:cubicBezTo>
                    <a:pt x="9167" y="28591"/>
                    <a:pt x="9152" y="28606"/>
                    <a:pt x="9167" y="28620"/>
                  </a:cubicBezTo>
                  <a:cubicBezTo>
                    <a:pt x="9167" y="28648"/>
                    <a:pt x="9149" y="28664"/>
                    <a:pt x="9120" y="28664"/>
                  </a:cubicBezTo>
                  <a:cubicBezTo>
                    <a:pt x="9105" y="28664"/>
                    <a:pt x="9086" y="28659"/>
                    <a:pt x="9066" y="28649"/>
                  </a:cubicBezTo>
                  <a:lnTo>
                    <a:pt x="9023" y="28634"/>
                  </a:lnTo>
                  <a:cubicBezTo>
                    <a:pt x="9023" y="28620"/>
                    <a:pt x="9023" y="28620"/>
                    <a:pt x="9008" y="28620"/>
                  </a:cubicBezTo>
                  <a:lnTo>
                    <a:pt x="9037" y="28620"/>
                  </a:lnTo>
                  <a:lnTo>
                    <a:pt x="9066" y="28606"/>
                  </a:lnTo>
                  <a:cubicBezTo>
                    <a:pt x="9095" y="28577"/>
                    <a:pt x="9138" y="28548"/>
                    <a:pt x="9138" y="28534"/>
                  </a:cubicBezTo>
                  <a:close/>
                  <a:moveTo>
                    <a:pt x="16048" y="28620"/>
                  </a:moveTo>
                  <a:lnTo>
                    <a:pt x="16048" y="28620"/>
                  </a:lnTo>
                  <a:cubicBezTo>
                    <a:pt x="16063" y="28649"/>
                    <a:pt x="16077" y="28663"/>
                    <a:pt x="16034" y="28692"/>
                  </a:cubicBezTo>
                  <a:lnTo>
                    <a:pt x="15991" y="28706"/>
                  </a:lnTo>
                  <a:lnTo>
                    <a:pt x="15977" y="28706"/>
                  </a:lnTo>
                  <a:cubicBezTo>
                    <a:pt x="15991" y="28678"/>
                    <a:pt x="16020" y="28649"/>
                    <a:pt x="16048" y="28620"/>
                  </a:cubicBezTo>
                  <a:close/>
                  <a:moveTo>
                    <a:pt x="6422" y="28606"/>
                  </a:moveTo>
                  <a:cubicBezTo>
                    <a:pt x="6480" y="28606"/>
                    <a:pt x="6480" y="28620"/>
                    <a:pt x="6422" y="28634"/>
                  </a:cubicBezTo>
                  <a:lnTo>
                    <a:pt x="6408" y="28663"/>
                  </a:lnTo>
                  <a:lnTo>
                    <a:pt x="6394" y="28678"/>
                  </a:lnTo>
                  <a:cubicBezTo>
                    <a:pt x="6425" y="28720"/>
                    <a:pt x="6434" y="28746"/>
                    <a:pt x="6413" y="28746"/>
                  </a:cubicBezTo>
                  <a:cubicBezTo>
                    <a:pt x="6406" y="28746"/>
                    <a:pt x="6395" y="28743"/>
                    <a:pt x="6379" y="28735"/>
                  </a:cubicBezTo>
                  <a:lnTo>
                    <a:pt x="6307" y="28735"/>
                  </a:lnTo>
                  <a:cubicBezTo>
                    <a:pt x="6307" y="28706"/>
                    <a:pt x="6365" y="28620"/>
                    <a:pt x="6422" y="28606"/>
                  </a:cubicBezTo>
                  <a:close/>
                  <a:moveTo>
                    <a:pt x="10244" y="28577"/>
                  </a:moveTo>
                  <a:cubicBezTo>
                    <a:pt x="10230" y="28591"/>
                    <a:pt x="10230" y="28591"/>
                    <a:pt x="10230" y="28606"/>
                  </a:cubicBezTo>
                  <a:lnTo>
                    <a:pt x="10215" y="28620"/>
                  </a:lnTo>
                  <a:lnTo>
                    <a:pt x="10215" y="28649"/>
                  </a:lnTo>
                  <a:cubicBezTo>
                    <a:pt x="10244" y="28663"/>
                    <a:pt x="10316" y="28692"/>
                    <a:pt x="10302" y="28706"/>
                  </a:cubicBezTo>
                  <a:cubicBezTo>
                    <a:pt x="10287" y="28721"/>
                    <a:pt x="10230" y="28749"/>
                    <a:pt x="10215" y="28749"/>
                  </a:cubicBezTo>
                  <a:cubicBezTo>
                    <a:pt x="10187" y="28749"/>
                    <a:pt x="10158" y="28663"/>
                    <a:pt x="10143" y="28606"/>
                  </a:cubicBezTo>
                  <a:cubicBezTo>
                    <a:pt x="10158" y="28591"/>
                    <a:pt x="10201" y="28591"/>
                    <a:pt x="10244" y="28577"/>
                  </a:cubicBezTo>
                  <a:close/>
                  <a:moveTo>
                    <a:pt x="22126" y="1"/>
                  </a:moveTo>
                  <a:cubicBezTo>
                    <a:pt x="22111" y="15"/>
                    <a:pt x="22097" y="29"/>
                    <a:pt x="22111" y="44"/>
                  </a:cubicBezTo>
                  <a:lnTo>
                    <a:pt x="22111" y="58"/>
                  </a:lnTo>
                  <a:cubicBezTo>
                    <a:pt x="22126" y="72"/>
                    <a:pt x="22083" y="72"/>
                    <a:pt x="22011" y="87"/>
                  </a:cubicBezTo>
                  <a:lnTo>
                    <a:pt x="21968" y="130"/>
                  </a:lnTo>
                  <a:cubicBezTo>
                    <a:pt x="21953" y="144"/>
                    <a:pt x="21910" y="159"/>
                    <a:pt x="21867" y="173"/>
                  </a:cubicBezTo>
                  <a:cubicBezTo>
                    <a:pt x="21857" y="176"/>
                    <a:pt x="21847" y="177"/>
                    <a:pt x="21837" y="177"/>
                  </a:cubicBezTo>
                  <a:cubicBezTo>
                    <a:pt x="21792" y="177"/>
                    <a:pt x="21755" y="151"/>
                    <a:pt x="21767" y="116"/>
                  </a:cubicBezTo>
                  <a:lnTo>
                    <a:pt x="21781" y="101"/>
                  </a:lnTo>
                  <a:cubicBezTo>
                    <a:pt x="21779" y="100"/>
                    <a:pt x="21776" y="99"/>
                    <a:pt x="21771" y="99"/>
                  </a:cubicBezTo>
                  <a:cubicBezTo>
                    <a:pt x="21732" y="99"/>
                    <a:pt x="21594" y="149"/>
                    <a:pt x="21594" y="187"/>
                  </a:cubicBezTo>
                  <a:cubicBezTo>
                    <a:pt x="21580" y="230"/>
                    <a:pt x="21609" y="317"/>
                    <a:pt x="21594" y="331"/>
                  </a:cubicBezTo>
                  <a:cubicBezTo>
                    <a:pt x="21594" y="345"/>
                    <a:pt x="21580" y="374"/>
                    <a:pt x="21580" y="403"/>
                  </a:cubicBezTo>
                  <a:lnTo>
                    <a:pt x="21580" y="417"/>
                  </a:lnTo>
                  <a:lnTo>
                    <a:pt x="21594" y="446"/>
                  </a:lnTo>
                  <a:cubicBezTo>
                    <a:pt x="21609" y="475"/>
                    <a:pt x="21522" y="503"/>
                    <a:pt x="21494" y="503"/>
                  </a:cubicBezTo>
                  <a:cubicBezTo>
                    <a:pt x="21465" y="503"/>
                    <a:pt x="21436" y="432"/>
                    <a:pt x="21422" y="403"/>
                  </a:cubicBezTo>
                  <a:cubicBezTo>
                    <a:pt x="21422" y="395"/>
                    <a:pt x="21421" y="392"/>
                    <a:pt x="21419" y="392"/>
                  </a:cubicBezTo>
                  <a:cubicBezTo>
                    <a:pt x="21414" y="392"/>
                    <a:pt x="21404" y="418"/>
                    <a:pt x="21393" y="460"/>
                  </a:cubicBezTo>
                  <a:lnTo>
                    <a:pt x="21393" y="503"/>
                  </a:lnTo>
                  <a:cubicBezTo>
                    <a:pt x="21382" y="548"/>
                    <a:pt x="21292" y="584"/>
                    <a:pt x="21219" y="584"/>
                  </a:cubicBezTo>
                  <a:cubicBezTo>
                    <a:pt x="21198" y="584"/>
                    <a:pt x="21179" y="582"/>
                    <a:pt x="21163" y="575"/>
                  </a:cubicBezTo>
                  <a:lnTo>
                    <a:pt x="21091" y="561"/>
                  </a:lnTo>
                  <a:cubicBezTo>
                    <a:pt x="21017" y="561"/>
                    <a:pt x="20880" y="593"/>
                    <a:pt x="20824" y="593"/>
                  </a:cubicBezTo>
                  <a:cubicBezTo>
                    <a:pt x="20815" y="593"/>
                    <a:pt x="20808" y="592"/>
                    <a:pt x="20804" y="590"/>
                  </a:cubicBezTo>
                  <a:cubicBezTo>
                    <a:pt x="20797" y="586"/>
                    <a:pt x="20789" y="584"/>
                    <a:pt x="20780" y="584"/>
                  </a:cubicBezTo>
                  <a:cubicBezTo>
                    <a:pt x="20755" y="584"/>
                    <a:pt x="20725" y="600"/>
                    <a:pt x="20703" y="633"/>
                  </a:cubicBezTo>
                  <a:lnTo>
                    <a:pt x="20675" y="647"/>
                  </a:lnTo>
                  <a:cubicBezTo>
                    <a:pt x="20617" y="676"/>
                    <a:pt x="20775" y="690"/>
                    <a:pt x="20675" y="719"/>
                  </a:cubicBezTo>
                  <a:lnTo>
                    <a:pt x="20632" y="733"/>
                  </a:lnTo>
                  <a:cubicBezTo>
                    <a:pt x="20603" y="762"/>
                    <a:pt x="20574" y="791"/>
                    <a:pt x="20560" y="805"/>
                  </a:cubicBezTo>
                  <a:cubicBezTo>
                    <a:pt x="20560" y="805"/>
                    <a:pt x="20517" y="733"/>
                    <a:pt x="20502" y="705"/>
                  </a:cubicBezTo>
                  <a:cubicBezTo>
                    <a:pt x="20497" y="694"/>
                    <a:pt x="20449" y="689"/>
                    <a:pt x="20386" y="689"/>
                  </a:cubicBezTo>
                  <a:cubicBezTo>
                    <a:pt x="20285" y="689"/>
                    <a:pt x="20142" y="701"/>
                    <a:pt x="20071" y="719"/>
                  </a:cubicBezTo>
                  <a:cubicBezTo>
                    <a:pt x="20055" y="723"/>
                    <a:pt x="20041" y="725"/>
                    <a:pt x="20029" y="725"/>
                  </a:cubicBezTo>
                  <a:cubicBezTo>
                    <a:pt x="19953" y="725"/>
                    <a:pt x="19944" y="657"/>
                    <a:pt x="19956" y="633"/>
                  </a:cubicBezTo>
                  <a:cubicBezTo>
                    <a:pt x="19985" y="590"/>
                    <a:pt x="19956" y="561"/>
                    <a:pt x="19899" y="561"/>
                  </a:cubicBezTo>
                  <a:lnTo>
                    <a:pt x="19884" y="575"/>
                  </a:lnTo>
                  <a:lnTo>
                    <a:pt x="19841" y="604"/>
                  </a:lnTo>
                  <a:cubicBezTo>
                    <a:pt x="19798" y="633"/>
                    <a:pt x="19726" y="647"/>
                    <a:pt x="19712" y="647"/>
                  </a:cubicBezTo>
                  <a:cubicBezTo>
                    <a:pt x="19698" y="647"/>
                    <a:pt x="19698" y="661"/>
                    <a:pt x="19698" y="690"/>
                  </a:cubicBezTo>
                  <a:lnTo>
                    <a:pt x="19712" y="719"/>
                  </a:lnTo>
                  <a:lnTo>
                    <a:pt x="19726" y="719"/>
                  </a:lnTo>
                  <a:cubicBezTo>
                    <a:pt x="19726" y="733"/>
                    <a:pt x="19726" y="748"/>
                    <a:pt x="19712" y="748"/>
                  </a:cubicBezTo>
                  <a:lnTo>
                    <a:pt x="19669" y="748"/>
                  </a:lnTo>
                  <a:lnTo>
                    <a:pt x="19655" y="733"/>
                  </a:lnTo>
                  <a:cubicBezTo>
                    <a:pt x="19640" y="705"/>
                    <a:pt x="19611" y="690"/>
                    <a:pt x="19597" y="690"/>
                  </a:cubicBezTo>
                  <a:cubicBezTo>
                    <a:pt x="19583" y="690"/>
                    <a:pt x="19583" y="705"/>
                    <a:pt x="19583" y="705"/>
                  </a:cubicBezTo>
                  <a:lnTo>
                    <a:pt x="19583" y="719"/>
                  </a:lnTo>
                  <a:lnTo>
                    <a:pt x="19583" y="733"/>
                  </a:lnTo>
                  <a:cubicBezTo>
                    <a:pt x="19568" y="733"/>
                    <a:pt x="19497" y="762"/>
                    <a:pt x="19396" y="776"/>
                  </a:cubicBezTo>
                  <a:lnTo>
                    <a:pt x="19252" y="776"/>
                  </a:lnTo>
                  <a:cubicBezTo>
                    <a:pt x="19240" y="781"/>
                    <a:pt x="19225" y="782"/>
                    <a:pt x="19208" y="782"/>
                  </a:cubicBezTo>
                  <a:cubicBezTo>
                    <a:pt x="19168" y="782"/>
                    <a:pt x="19121" y="772"/>
                    <a:pt x="19080" y="762"/>
                  </a:cubicBezTo>
                  <a:lnTo>
                    <a:pt x="19051" y="791"/>
                  </a:lnTo>
                  <a:cubicBezTo>
                    <a:pt x="19022" y="791"/>
                    <a:pt x="18979" y="805"/>
                    <a:pt x="18979" y="820"/>
                  </a:cubicBezTo>
                  <a:cubicBezTo>
                    <a:pt x="18965" y="820"/>
                    <a:pt x="18936" y="863"/>
                    <a:pt x="18907" y="920"/>
                  </a:cubicBezTo>
                  <a:lnTo>
                    <a:pt x="18864" y="920"/>
                  </a:lnTo>
                  <a:cubicBezTo>
                    <a:pt x="18778" y="934"/>
                    <a:pt x="18778" y="1006"/>
                    <a:pt x="18721" y="1021"/>
                  </a:cubicBezTo>
                  <a:lnTo>
                    <a:pt x="18635" y="1035"/>
                  </a:lnTo>
                  <a:cubicBezTo>
                    <a:pt x="18620" y="1078"/>
                    <a:pt x="18534" y="1207"/>
                    <a:pt x="18548" y="1236"/>
                  </a:cubicBezTo>
                  <a:cubicBezTo>
                    <a:pt x="18563" y="1279"/>
                    <a:pt x="18505" y="1322"/>
                    <a:pt x="18476" y="1322"/>
                  </a:cubicBezTo>
                  <a:cubicBezTo>
                    <a:pt x="18462" y="1322"/>
                    <a:pt x="18462" y="1351"/>
                    <a:pt x="18476" y="1365"/>
                  </a:cubicBezTo>
                  <a:cubicBezTo>
                    <a:pt x="18476" y="1380"/>
                    <a:pt x="18405" y="1480"/>
                    <a:pt x="18405" y="1524"/>
                  </a:cubicBezTo>
                  <a:lnTo>
                    <a:pt x="18318" y="1524"/>
                  </a:lnTo>
                  <a:lnTo>
                    <a:pt x="18304" y="1538"/>
                  </a:lnTo>
                  <a:cubicBezTo>
                    <a:pt x="18304" y="1538"/>
                    <a:pt x="18290" y="1552"/>
                    <a:pt x="18261" y="1567"/>
                  </a:cubicBezTo>
                  <a:cubicBezTo>
                    <a:pt x="18218" y="1552"/>
                    <a:pt x="18146" y="1538"/>
                    <a:pt x="18117" y="1538"/>
                  </a:cubicBezTo>
                  <a:cubicBezTo>
                    <a:pt x="18094" y="1542"/>
                    <a:pt x="18075" y="1544"/>
                    <a:pt x="18060" y="1544"/>
                  </a:cubicBezTo>
                  <a:cubicBezTo>
                    <a:pt x="18020" y="1544"/>
                    <a:pt x="18010" y="1530"/>
                    <a:pt x="18031" y="1509"/>
                  </a:cubicBezTo>
                  <a:lnTo>
                    <a:pt x="18045" y="1495"/>
                  </a:lnTo>
                  <a:cubicBezTo>
                    <a:pt x="18060" y="1495"/>
                    <a:pt x="18045" y="1480"/>
                    <a:pt x="18045" y="1466"/>
                  </a:cubicBezTo>
                  <a:lnTo>
                    <a:pt x="18017" y="1466"/>
                  </a:lnTo>
                  <a:cubicBezTo>
                    <a:pt x="17988" y="1466"/>
                    <a:pt x="17916" y="1495"/>
                    <a:pt x="17902" y="1509"/>
                  </a:cubicBezTo>
                  <a:cubicBezTo>
                    <a:pt x="17887" y="1524"/>
                    <a:pt x="17916" y="1581"/>
                    <a:pt x="17945" y="1581"/>
                  </a:cubicBezTo>
                  <a:cubicBezTo>
                    <a:pt x="17959" y="1595"/>
                    <a:pt x="18160" y="1595"/>
                    <a:pt x="18160" y="1610"/>
                  </a:cubicBezTo>
                  <a:cubicBezTo>
                    <a:pt x="18146" y="1638"/>
                    <a:pt x="18089" y="1653"/>
                    <a:pt x="18060" y="1653"/>
                  </a:cubicBezTo>
                  <a:lnTo>
                    <a:pt x="17902" y="1653"/>
                  </a:lnTo>
                  <a:cubicBezTo>
                    <a:pt x="17873" y="1653"/>
                    <a:pt x="17844" y="1696"/>
                    <a:pt x="17844" y="1739"/>
                  </a:cubicBezTo>
                  <a:cubicBezTo>
                    <a:pt x="17844" y="1739"/>
                    <a:pt x="17844" y="1739"/>
                    <a:pt x="17844" y="1782"/>
                  </a:cubicBezTo>
                  <a:cubicBezTo>
                    <a:pt x="17830" y="1796"/>
                    <a:pt x="17801" y="1811"/>
                    <a:pt x="17787" y="1825"/>
                  </a:cubicBezTo>
                  <a:cubicBezTo>
                    <a:pt x="17772" y="1825"/>
                    <a:pt x="17772" y="1825"/>
                    <a:pt x="17772" y="1811"/>
                  </a:cubicBezTo>
                  <a:lnTo>
                    <a:pt x="17729" y="1796"/>
                  </a:lnTo>
                  <a:cubicBezTo>
                    <a:pt x="17758" y="1753"/>
                    <a:pt x="17729" y="1753"/>
                    <a:pt x="17686" y="1753"/>
                  </a:cubicBezTo>
                  <a:cubicBezTo>
                    <a:pt x="17658" y="1768"/>
                    <a:pt x="17614" y="1782"/>
                    <a:pt x="17600" y="1782"/>
                  </a:cubicBezTo>
                  <a:lnTo>
                    <a:pt x="17543" y="1768"/>
                  </a:lnTo>
                  <a:cubicBezTo>
                    <a:pt x="17586" y="1739"/>
                    <a:pt x="17614" y="1710"/>
                    <a:pt x="17629" y="1682"/>
                  </a:cubicBezTo>
                  <a:lnTo>
                    <a:pt x="17586" y="1667"/>
                  </a:lnTo>
                  <a:lnTo>
                    <a:pt x="17543" y="1638"/>
                  </a:lnTo>
                  <a:cubicBezTo>
                    <a:pt x="17529" y="1625"/>
                    <a:pt x="17515" y="1620"/>
                    <a:pt x="17503" y="1620"/>
                  </a:cubicBezTo>
                  <a:cubicBezTo>
                    <a:pt x="17475" y="1620"/>
                    <a:pt x="17452" y="1643"/>
                    <a:pt x="17442" y="1653"/>
                  </a:cubicBezTo>
                  <a:cubicBezTo>
                    <a:pt x="17442" y="1663"/>
                    <a:pt x="17437" y="1668"/>
                    <a:pt x="17427" y="1668"/>
                  </a:cubicBezTo>
                  <a:cubicBezTo>
                    <a:pt x="17410" y="1668"/>
                    <a:pt x="17379" y="1652"/>
                    <a:pt x="17341" y="1624"/>
                  </a:cubicBezTo>
                  <a:lnTo>
                    <a:pt x="17327" y="1581"/>
                  </a:lnTo>
                  <a:lnTo>
                    <a:pt x="17313" y="1466"/>
                  </a:lnTo>
                  <a:cubicBezTo>
                    <a:pt x="17185" y="1454"/>
                    <a:pt x="17038" y="1433"/>
                    <a:pt x="16979" y="1433"/>
                  </a:cubicBezTo>
                  <a:cubicBezTo>
                    <a:pt x="16965" y="1433"/>
                    <a:pt x="16956" y="1435"/>
                    <a:pt x="16954" y="1437"/>
                  </a:cubicBezTo>
                  <a:cubicBezTo>
                    <a:pt x="16939" y="1437"/>
                    <a:pt x="16925" y="1466"/>
                    <a:pt x="16910" y="1495"/>
                  </a:cubicBezTo>
                  <a:lnTo>
                    <a:pt x="16882" y="1524"/>
                  </a:lnTo>
                  <a:cubicBezTo>
                    <a:pt x="16853" y="1538"/>
                    <a:pt x="16781" y="1538"/>
                    <a:pt x="16738" y="1552"/>
                  </a:cubicBezTo>
                  <a:lnTo>
                    <a:pt x="16609" y="1552"/>
                  </a:lnTo>
                  <a:lnTo>
                    <a:pt x="16551" y="1538"/>
                  </a:lnTo>
                  <a:cubicBezTo>
                    <a:pt x="16479" y="1538"/>
                    <a:pt x="16479" y="1581"/>
                    <a:pt x="16494" y="1595"/>
                  </a:cubicBezTo>
                  <a:cubicBezTo>
                    <a:pt x="16504" y="1606"/>
                    <a:pt x="16543" y="1616"/>
                    <a:pt x="16585" y="1616"/>
                  </a:cubicBezTo>
                  <a:cubicBezTo>
                    <a:pt x="16603" y="1616"/>
                    <a:pt x="16621" y="1614"/>
                    <a:pt x="16637" y="1610"/>
                  </a:cubicBezTo>
                  <a:lnTo>
                    <a:pt x="16666" y="1624"/>
                  </a:lnTo>
                  <a:lnTo>
                    <a:pt x="16695" y="1638"/>
                  </a:lnTo>
                  <a:cubicBezTo>
                    <a:pt x="16652" y="1653"/>
                    <a:pt x="16594" y="1696"/>
                    <a:pt x="16551" y="1739"/>
                  </a:cubicBezTo>
                  <a:lnTo>
                    <a:pt x="16566" y="1768"/>
                  </a:lnTo>
                  <a:lnTo>
                    <a:pt x="16566" y="1782"/>
                  </a:lnTo>
                  <a:cubicBezTo>
                    <a:pt x="16551" y="1782"/>
                    <a:pt x="16465" y="1768"/>
                    <a:pt x="16451" y="1753"/>
                  </a:cubicBezTo>
                  <a:cubicBezTo>
                    <a:pt x="16434" y="1753"/>
                    <a:pt x="16352" y="1763"/>
                    <a:pt x="16279" y="1763"/>
                  </a:cubicBezTo>
                  <a:cubicBezTo>
                    <a:pt x="16225" y="1763"/>
                    <a:pt x="16176" y="1757"/>
                    <a:pt x="16163" y="1739"/>
                  </a:cubicBezTo>
                  <a:cubicBezTo>
                    <a:pt x="16135" y="1696"/>
                    <a:pt x="16005" y="1696"/>
                    <a:pt x="15962" y="1696"/>
                  </a:cubicBezTo>
                  <a:cubicBezTo>
                    <a:pt x="15919" y="1696"/>
                    <a:pt x="15862" y="1710"/>
                    <a:pt x="15847" y="1710"/>
                  </a:cubicBezTo>
                  <a:lnTo>
                    <a:pt x="15847" y="1725"/>
                  </a:lnTo>
                  <a:cubicBezTo>
                    <a:pt x="15847" y="1725"/>
                    <a:pt x="15847" y="1739"/>
                    <a:pt x="15847" y="1753"/>
                  </a:cubicBezTo>
                  <a:lnTo>
                    <a:pt x="15948" y="1768"/>
                  </a:lnTo>
                  <a:cubicBezTo>
                    <a:pt x="16063" y="1796"/>
                    <a:pt x="16034" y="1840"/>
                    <a:pt x="15991" y="1854"/>
                  </a:cubicBezTo>
                  <a:cubicBezTo>
                    <a:pt x="15948" y="1854"/>
                    <a:pt x="15933" y="1883"/>
                    <a:pt x="15962" y="1897"/>
                  </a:cubicBezTo>
                  <a:lnTo>
                    <a:pt x="15962" y="1911"/>
                  </a:lnTo>
                  <a:lnTo>
                    <a:pt x="15962" y="1969"/>
                  </a:lnTo>
                  <a:cubicBezTo>
                    <a:pt x="15862" y="1969"/>
                    <a:pt x="15962" y="1998"/>
                    <a:pt x="16020" y="2012"/>
                  </a:cubicBezTo>
                  <a:cubicBezTo>
                    <a:pt x="16092" y="2026"/>
                    <a:pt x="16149" y="2069"/>
                    <a:pt x="16149" y="2069"/>
                  </a:cubicBezTo>
                  <a:cubicBezTo>
                    <a:pt x="16149" y="2069"/>
                    <a:pt x="16005" y="2113"/>
                    <a:pt x="15819" y="2141"/>
                  </a:cubicBezTo>
                  <a:lnTo>
                    <a:pt x="15948" y="2256"/>
                  </a:lnTo>
                  <a:lnTo>
                    <a:pt x="15948" y="2271"/>
                  </a:lnTo>
                  <a:cubicBezTo>
                    <a:pt x="15919" y="2285"/>
                    <a:pt x="15847" y="2285"/>
                    <a:pt x="15790" y="2285"/>
                  </a:cubicBezTo>
                  <a:lnTo>
                    <a:pt x="15747" y="2271"/>
                  </a:lnTo>
                  <a:lnTo>
                    <a:pt x="15732" y="2256"/>
                  </a:lnTo>
                  <a:cubicBezTo>
                    <a:pt x="15732" y="2228"/>
                    <a:pt x="15675" y="2199"/>
                    <a:pt x="15603" y="2184"/>
                  </a:cubicBezTo>
                  <a:lnTo>
                    <a:pt x="15603" y="2184"/>
                  </a:lnTo>
                  <a:lnTo>
                    <a:pt x="15632" y="2228"/>
                  </a:lnTo>
                  <a:cubicBezTo>
                    <a:pt x="15632" y="2251"/>
                    <a:pt x="15661" y="2274"/>
                    <a:pt x="15632" y="2274"/>
                  </a:cubicBezTo>
                  <a:cubicBezTo>
                    <a:pt x="15626" y="2274"/>
                    <a:pt x="15616" y="2273"/>
                    <a:pt x="15603" y="2271"/>
                  </a:cubicBezTo>
                  <a:cubicBezTo>
                    <a:pt x="15570" y="2260"/>
                    <a:pt x="15541" y="2255"/>
                    <a:pt x="15517" y="2255"/>
                  </a:cubicBezTo>
                  <a:cubicBezTo>
                    <a:pt x="15477" y="2255"/>
                    <a:pt x="15448" y="2267"/>
                    <a:pt x="15431" y="2285"/>
                  </a:cubicBezTo>
                  <a:lnTo>
                    <a:pt x="15388" y="2342"/>
                  </a:lnTo>
                  <a:cubicBezTo>
                    <a:pt x="15474" y="2342"/>
                    <a:pt x="15445" y="2386"/>
                    <a:pt x="15416" y="2400"/>
                  </a:cubicBezTo>
                  <a:cubicBezTo>
                    <a:pt x="15388" y="2414"/>
                    <a:pt x="15373" y="2529"/>
                    <a:pt x="15431" y="2558"/>
                  </a:cubicBezTo>
                  <a:cubicBezTo>
                    <a:pt x="15502" y="2572"/>
                    <a:pt x="15488" y="2601"/>
                    <a:pt x="15474" y="2601"/>
                  </a:cubicBezTo>
                  <a:cubicBezTo>
                    <a:pt x="15459" y="2615"/>
                    <a:pt x="15517" y="2644"/>
                    <a:pt x="15546" y="2659"/>
                  </a:cubicBezTo>
                  <a:cubicBezTo>
                    <a:pt x="15560" y="2659"/>
                    <a:pt x="15574" y="2673"/>
                    <a:pt x="15589" y="2673"/>
                  </a:cubicBezTo>
                  <a:lnTo>
                    <a:pt x="15517" y="2673"/>
                  </a:lnTo>
                  <a:lnTo>
                    <a:pt x="15474" y="2687"/>
                  </a:lnTo>
                  <a:lnTo>
                    <a:pt x="15445" y="2702"/>
                  </a:lnTo>
                  <a:cubicBezTo>
                    <a:pt x="15416" y="2716"/>
                    <a:pt x="15402" y="2745"/>
                    <a:pt x="15402" y="2788"/>
                  </a:cubicBezTo>
                  <a:lnTo>
                    <a:pt x="15287" y="2788"/>
                  </a:lnTo>
                  <a:cubicBezTo>
                    <a:pt x="15275" y="2800"/>
                    <a:pt x="15258" y="2804"/>
                    <a:pt x="15242" y="2804"/>
                  </a:cubicBezTo>
                  <a:cubicBezTo>
                    <a:pt x="15220" y="2804"/>
                    <a:pt x="15201" y="2796"/>
                    <a:pt x="15201" y="2788"/>
                  </a:cubicBezTo>
                  <a:cubicBezTo>
                    <a:pt x="15201" y="2787"/>
                    <a:pt x="15200" y="2787"/>
                    <a:pt x="15199" y="2787"/>
                  </a:cubicBezTo>
                  <a:cubicBezTo>
                    <a:pt x="15184" y="2787"/>
                    <a:pt x="15042" y="2890"/>
                    <a:pt x="14981" y="2890"/>
                  </a:cubicBezTo>
                  <a:cubicBezTo>
                    <a:pt x="14977" y="2890"/>
                    <a:pt x="14974" y="2889"/>
                    <a:pt x="14971" y="2888"/>
                  </a:cubicBezTo>
                  <a:cubicBezTo>
                    <a:pt x="14963" y="2886"/>
                    <a:pt x="14955" y="2886"/>
                    <a:pt x="14946" y="2886"/>
                  </a:cubicBezTo>
                  <a:cubicBezTo>
                    <a:pt x="14891" y="2886"/>
                    <a:pt x="14825" y="2921"/>
                    <a:pt x="14813" y="2946"/>
                  </a:cubicBezTo>
                  <a:cubicBezTo>
                    <a:pt x="14810" y="2951"/>
                    <a:pt x="14805" y="2954"/>
                    <a:pt x="14798" y="2954"/>
                  </a:cubicBezTo>
                  <a:cubicBezTo>
                    <a:pt x="14769" y="2954"/>
                    <a:pt x="14712" y="2912"/>
                    <a:pt x="14712" y="2888"/>
                  </a:cubicBezTo>
                  <a:cubicBezTo>
                    <a:pt x="14712" y="2860"/>
                    <a:pt x="14727" y="2788"/>
                    <a:pt x="14727" y="2773"/>
                  </a:cubicBezTo>
                  <a:cubicBezTo>
                    <a:pt x="14712" y="2745"/>
                    <a:pt x="14669" y="2687"/>
                    <a:pt x="14684" y="2659"/>
                  </a:cubicBezTo>
                  <a:cubicBezTo>
                    <a:pt x="14698" y="2644"/>
                    <a:pt x="14698" y="2615"/>
                    <a:pt x="14698" y="2601"/>
                  </a:cubicBezTo>
                  <a:cubicBezTo>
                    <a:pt x="14569" y="2587"/>
                    <a:pt x="14655" y="2558"/>
                    <a:pt x="14669" y="2515"/>
                  </a:cubicBezTo>
                  <a:lnTo>
                    <a:pt x="14684" y="2515"/>
                  </a:lnTo>
                  <a:cubicBezTo>
                    <a:pt x="14669" y="2500"/>
                    <a:pt x="14626" y="2500"/>
                    <a:pt x="14626" y="2500"/>
                  </a:cubicBezTo>
                  <a:cubicBezTo>
                    <a:pt x="14612" y="2500"/>
                    <a:pt x="14554" y="2443"/>
                    <a:pt x="14583" y="2414"/>
                  </a:cubicBezTo>
                  <a:cubicBezTo>
                    <a:pt x="14612" y="2386"/>
                    <a:pt x="14540" y="2357"/>
                    <a:pt x="14497" y="2357"/>
                  </a:cubicBezTo>
                  <a:cubicBezTo>
                    <a:pt x="14454" y="2357"/>
                    <a:pt x="14468" y="2314"/>
                    <a:pt x="14468" y="2314"/>
                  </a:cubicBezTo>
                  <a:cubicBezTo>
                    <a:pt x="14482" y="2314"/>
                    <a:pt x="14540" y="2271"/>
                    <a:pt x="14525" y="2256"/>
                  </a:cubicBezTo>
                  <a:cubicBezTo>
                    <a:pt x="14511" y="2242"/>
                    <a:pt x="14468" y="2228"/>
                    <a:pt x="14468" y="2213"/>
                  </a:cubicBezTo>
                  <a:cubicBezTo>
                    <a:pt x="14454" y="2213"/>
                    <a:pt x="14439" y="2156"/>
                    <a:pt x="14439" y="2127"/>
                  </a:cubicBezTo>
                  <a:cubicBezTo>
                    <a:pt x="14439" y="2113"/>
                    <a:pt x="14382" y="2084"/>
                    <a:pt x="14367" y="2069"/>
                  </a:cubicBezTo>
                  <a:cubicBezTo>
                    <a:pt x="14367" y="2055"/>
                    <a:pt x="14339" y="2041"/>
                    <a:pt x="14324" y="2012"/>
                  </a:cubicBezTo>
                  <a:lnTo>
                    <a:pt x="14310" y="2012"/>
                  </a:lnTo>
                  <a:cubicBezTo>
                    <a:pt x="14339" y="1983"/>
                    <a:pt x="14267" y="1940"/>
                    <a:pt x="14224" y="1940"/>
                  </a:cubicBezTo>
                  <a:cubicBezTo>
                    <a:pt x="14166" y="1926"/>
                    <a:pt x="14152" y="1868"/>
                    <a:pt x="14152" y="1854"/>
                  </a:cubicBezTo>
                  <a:cubicBezTo>
                    <a:pt x="14153" y="1853"/>
                    <a:pt x="14153" y="1853"/>
                    <a:pt x="14152" y="1853"/>
                  </a:cubicBezTo>
                  <a:cubicBezTo>
                    <a:pt x="14136" y="1853"/>
                    <a:pt x="13932" y="1941"/>
                    <a:pt x="13865" y="1955"/>
                  </a:cubicBezTo>
                  <a:cubicBezTo>
                    <a:pt x="13850" y="1955"/>
                    <a:pt x="13836" y="1940"/>
                    <a:pt x="13836" y="1926"/>
                  </a:cubicBezTo>
                  <a:lnTo>
                    <a:pt x="13922" y="1911"/>
                  </a:lnTo>
                  <a:cubicBezTo>
                    <a:pt x="13951" y="1911"/>
                    <a:pt x="14008" y="1868"/>
                    <a:pt x="13994" y="1854"/>
                  </a:cubicBezTo>
                  <a:lnTo>
                    <a:pt x="13980" y="1782"/>
                  </a:lnTo>
                  <a:cubicBezTo>
                    <a:pt x="14037" y="1710"/>
                    <a:pt x="13922" y="1581"/>
                    <a:pt x="13893" y="1524"/>
                  </a:cubicBezTo>
                  <a:cubicBezTo>
                    <a:pt x="13878" y="1493"/>
                    <a:pt x="13863" y="1478"/>
                    <a:pt x="13849" y="1478"/>
                  </a:cubicBezTo>
                  <a:cubicBezTo>
                    <a:pt x="13838" y="1478"/>
                    <a:pt x="13828" y="1489"/>
                    <a:pt x="13821" y="1509"/>
                  </a:cubicBezTo>
                  <a:lnTo>
                    <a:pt x="13807" y="1524"/>
                  </a:lnTo>
                  <a:cubicBezTo>
                    <a:pt x="13764" y="1538"/>
                    <a:pt x="13735" y="1538"/>
                    <a:pt x="13721" y="1581"/>
                  </a:cubicBezTo>
                  <a:cubicBezTo>
                    <a:pt x="13721" y="1587"/>
                    <a:pt x="13706" y="1590"/>
                    <a:pt x="13687" y="1590"/>
                  </a:cubicBezTo>
                  <a:cubicBezTo>
                    <a:pt x="13659" y="1590"/>
                    <a:pt x="13623" y="1583"/>
                    <a:pt x="13606" y="1567"/>
                  </a:cubicBezTo>
                  <a:cubicBezTo>
                    <a:pt x="13592" y="1552"/>
                    <a:pt x="13592" y="1538"/>
                    <a:pt x="13577" y="1524"/>
                  </a:cubicBezTo>
                  <a:cubicBezTo>
                    <a:pt x="13557" y="1513"/>
                    <a:pt x="13537" y="1503"/>
                    <a:pt x="13516" y="1503"/>
                  </a:cubicBezTo>
                  <a:cubicBezTo>
                    <a:pt x="13508" y="1503"/>
                    <a:pt x="13499" y="1505"/>
                    <a:pt x="13491" y="1509"/>
                  </a:cubicBezTo>
                  <a:lnTo>
                    <a:pt x="13477" y="1509"/>
                  </a:lnTo>
                  <a:cubicBezTo>
                    <a:pt x="13462" y="1524"/>
                    <a:pt x="13462" y="1524"/>
                    <a:pt x="13448" y="1524"/>
                  </a:cubicBezTo>
                  <a:lnTo>
                    <a:pt x="13434" y="1524"/>
                  </a:lnTo>
                  <a:cubicBezTo>
                    <a:pt x="13434" y="1524"/>
                    <a:pt x="13434" y="1524"/>
                    <a:pt x="13419" y="1509"/>
                  </a:cubicBezTo>
                  <a:lnTo>
                    <a:pt x="13405" y="1509"/>
                  </a:lnTo>
                  <a:cubicBezTo>
                    <a:pt x="13347" y="1480"/>
                    <a:pt x="13448" y="1466"/>
                    <a:pt x="13405" y="1437"/>
                  </a:cubicBezTo>
                  <a:cubicBezTo>
                    <a:pt x="13362" y="1423"/>
                    <a:pt x="13319" y="1409"/>
                    <a:pt x="13276" y="1394"/>
                  </a:cubicBezTo>
                  <a:cubicBezTo>
                    <a:pt x="13261" y="1380"/>
                    <a:pt x="13232" y="1380"/>
                    <a:pt x="13218" y="1380"/>
                  </a:cubicBezTo>
                  <a:lnTo>
                    <a:pt x="13161" y="1365"/>
                  </a:lnTo>
                  <a:cubicBezTo>
                    <a:pt x="13089" y="1394"/>
                    <a:pt x="13046" y="1437"/>
                    <a:pt x="13074" y="1452"/>
                  </a:cubicBezTo>
                  <a:lnTo>
                    <a:pt x="13103" y="1480"/>
                  </a:lnTo>
                  <a:lnTo>
                    <a:pt x="13117" y="1495"/>
                  </a:lnTo>
                  <a:cubicBezTo>
                    <a:pt x="13124" y="1508"/>
                    <a:pt x="13093" y="1515"/>
                    <a:pt x="13052" y="1515"/>
                  </a:cubicBezTo>
                  <a:cubicBezTo>
                    <a:pt x="13003" y="1515"/>
                    <a:pt x="12940" y="1504"/>
                    <a:pt x="12916" y="1480"/>
                  </a:cubicBezTo>
                  <a:cubicBezTo>
                    <a:pt x="12888" y="1437"/>
                    <a:pt x="12773" y="1409"/>
                    <a:pt x="12730" y="1409"/>
                  </a:cubicBezTo>
                  <a:cubicBezTo>
                    <a:pt x="12701" y="1423"/>
                    <a:pt x="12600" y="1437"/>
                    <a:pt x="12528" y="1466"/>
                  </a:cubicBezTo>
                  <a:lnTo>
                    <a:pt x="12442" y="1452"/>
                  </a:lnTo>
                  <a:lnTo>
                    <a:pt x="12414" y="1452"/>
                  </a:lnTo>
                  <a:cubicBezTo>
                    <a:pt x="12385" y="1452"/>
                    <a:pt x="12370" y="1466"/>
                    <a:pt x="12399" y="1495"/>
                  </a:cubicBezTo>
                  <a:lnTo>
                    <a:pt x="12385" y="1509"/>
                  </a:lnTo>
                  <a:lnTo>
                    <a:pt x="12370" y="1538"/>
                  </a:lnTo>
                  <a:cubicBezTo>
                    <a:pt x="12327" y="1524"/>
                    <a:pt x="12270" y="1509"/>
                    <a:pt x="12241" y="1495"/>
                  </a:cubicBezTo>
                  <a:lnTo>
                    <a:pt x="12212" y="1509"/>
                  </a:lnTo>
                  <a:lnTo>
                    <a:pt x="12141" y="1538"/>
                  </a:lnTo>
                  <a:cubicBezTo>
                    <a:pt x="12184" y="1567"/>
                    <a:pt x="12212" y="1595"/>
                    <a:pt x="12212" y="1595"/>
                  </a:cubicBezTo>
                  <a:cubicBezTo>
                    <a:pt x="12212" y="1598"/>
                    <a:pt x="12206" y="1599"/>
                    <a:pt x="12194" y="1599"/>
                  </a:cubicBezTo>
                  <a:cubicBezTo>
                    <a:pt x="12145" y="1599"/>
                    <a:pt x="12012" y="1578"/>
                    <a:pt x="11954" y="1567"/>
                  </a:cubicBezTo>
                  <a:cubicBezTo>
                    <a:pt x="11918" y="1567"/>
                    <a:pt x="11857" y="1563"/>
                    <a:pt x="11801" y="1563"/>
                  </a:cubicBezTo>
                  <a:cubicBezTo>
                    <a:pt x="11745" y="1563"/>
                    <a:pt x="11695" y="1567"/>
                    <a:pt x="11681" y="1581"/>
                  </a:cubicBezTo>
                  <a:cubicBezTo>
                    <a:pt x="11666" y="1610"/>
                    <a:pt x="11652" y="1653"/>
                    <a:pt x="11666" y="1682"/>
                  </a:cubicBezTo>
                  <a:lnTo>
                    <a:pt x="11681" y="1696"/>
                  </a:lnTo>
                  <a:lnTo>
                    <a:pt x="11681" y="1725"/>
                  </a:lnTo>
                  <a:cubicBezTo>
                    <a:pt x="11681" y="1733"/>
                    <a:pt x="11667" y="1737"/>
                    <a:pt x="11647" y="1737"/>
                  </a:cubicBezTo>
                  <a:cubicBezTo>
                    <a:pt x="11598" y="1737"/>
                    <a:pt x="11510" y="1716"/>
                    <a:pt x="11480" y="1696"/>
                  </a:cubicBezTo>
                  <a:cubicBezTo>
                    <a:pt x="11451" y="1667"/>
                    <a:pt x="11393" y="1624"/>
                    <a:pt x="11365" y="1610"/>
                  </a:cubicBezTo>
                  <a:lnTo>
                    <a:pt x="11336" y="1624"/>
                  </a:lnTo>
                  <a:cubicBezTo>
                    <a:pt x="11319" y="1632"/>
                    <a:pt x="11308" y="1641"/>
                    <a:pt x="11295" y="1641"/>
                  </a:cubicBezTo>
                  <a:cubicBezTo>
                    <a:pt x="11286" y="1641"/>
                    <a:pt x="11276" y="1636"/>
                    <a:pt x="11264" y="1624"/>
                  </a:cubicBezTo>
                  <a:cubicBezTo>
                    <a:pt x="11250" y="1610"/>
                    <a:pt x="11235" y="1581"/>
                    <a:pt x="11235" y="1567"/>
                  </a:cubicBezTo>
                  <a:cubicBezTo>
                    <a:pt x="11230" y="1544"/>
                    <a:pt x="11222" y="1537"/>
                    <a:pt x="11213" y="1537"/>
                  </a:cubicBezTo>
                  <a:cubicBezTo>
                    <a:pt x="11200" y="1537"/>
                    <a:pt x="11187" y="1552"/>
                    <a:pt x="11178" y="1552"/>
                  </a:cubicBezTo>
                  <a:cubicBezTo>
                    <a:pt x="11154" y="1552"/>
                    <a:pt x="11131" y="1539"/>
                    <a:pt x="11114" y="1539"/>
                  </a:cubicBezTo>
                  <a:cubicBezTo>
                    <a:pt x="11101" y="1539"/>
                    <a:pt x="11092" y="1548"/>
                    <a:pt x="11092" y="1581"/>
                  </a:cubicBezTo>
                  <a:cubicBezTo>
                    <a:pt x="11106" y="1610"/>
                    <a:pt x="11106" y="1653"/>
                    <a:pt x="11135" y="1682"/>
                  </a:cubicBezTo>
                  <a:cubicBezTo>
                    <a:pt x="11149" y="1696"/>
                    <a:pt x="11149" y="1725"/>
                    <a:pt x="11135" y="1725"/>
                  </a:cubicBezTo>
                  <a:lnTo>
                    <a:pt x="11106" y="1739"/>
                  </a:lnTo>
                  <a:cubicBezTo>
                    <a:pt x="11077" y="1739"/>
                    <a:pt x="11063" y="1768"/>
                    <a:pt x="11077" y="1782"/>
                  </a:cubicBezTo>
                  <a:cubicBezTo>
                    <a:pt x="11077" y="1782"/>
                    <a:pt x="11049" y="1840"/>
                    <a:pt x="11034" y="1854"/>
                  </a:cubicBezTo>
                  <a:cubicBezTo>
                    <a:pt x="11020" y="1868"/>
                    <a:pt x="10991" y="1940"/>
                    <a:pt x="10962" y="1940"/>
                  </a:cubicBezTo>
                  <a:cubicBezTo>
                    <a:pt x="10948" y="1955"/>
                    <a:pt x="10905" y="1998"/>
                    <a:pt x="10891" y="2026"/>
                  </a:cubicBezTo>
                  <a:lnTo>
                    <a:pt x="10919" y="2055"/>
                  </a:lnTo>
                  <a:cubicBezTo>
                    <a:pt x="10919" y="2069"/>
                    <a:pt x="10905" y="2084"/>
                    <a:pt x="10891" y="2098"/>
                  </a:cubicBezTo>
                  <a:lnTo>
                    <a:pt x="10776" y="2098"/>
                  </a:lnTo>
                  <a:cubicBezTo>
                    <a:pt x="10776" y="2170"/>
                    <a:pt x="10790" y="2299"/>
                    <a:pt x="10790" y="2342"/>
                  </a:cubicBezTo>
                  <a:cubicBezTo>
                    <a:pt x="10790" y="2371"/>
                    <a:pt x="10790" y="2414"/>
                    <a:pt x="10790" y="2429"/>
                  </a:cubicBezTo>
                  <a:cubicBezTo>
                    <a:pt x="10776" y="2429"/>
                    <a:pt x="10776" y="2457"/>
                    <a:pt x="10761" y="2500"/>
                  </a:cubicBezTo>
                  <a:cubicBezTo>
                    <a:pt x="10733" y="2500"/>
                    <a:pt x="10646" y="2515"/>
                    <a:pt x="10618" y="2515"/>
                  </a:cubicBezTo>
                  <a:cubicBezTo>
                    <a:pt x="10574" y="2529"/>
                    <a:pt x="10531" y="2544"/>
                    <a:pt x="10517" y="2544"/>
                  </a:cubicBezTo>
                  <a:lnTo>
                    <a:pt x="10503" y="2529"/>
                  </a:lnTo>
                  <a:cubicBezTo>
                    <a:pt x="10445" y="2515"/>
                    <a:pt x="10445" y="2429"/>
                    <a:pt x="10488" y="2400"/>
                  </a:cubicBezTo>
                  <a:lnTo>
                    <a:pt x="10517" y="2386"/>
                  </a:lnTo>
                  <a:cubicBezTo>
                    <a:pt x="10546" y="2386"/>
                    <a:pt x="10488" y="2342"/>
                    <a:pt x="10445" y="2328"/>
                  </a:cubicBezTo>
                  <a:cubicBezTo>
                    <a:pt x="10402" y="2314"/>
                    <a:pt x="10531" y="2314"/>
                    <a:pt x="10574" y="2314"/>
                  </a:cubicBezTo>
                  <a:cubicBezTo>
                    <a:pt x="10618" y="2314"/>
                    <a:pt x="10675" y="2342"/>
                    <a:pt x="10675" y="2357"/>
                  </a:cubicBezTo>
                  <a:cubicBezTo>
                    <a:pt x="10675" y="2360"/>
                    <a:pt x="10677" y="2362"/>
                    <a:pt x="10680" y="2362"/>
                  </a:cubicBezTo>
                  <a:cubicBezTo>
                    <a:pt x="10689" y="2362"/>
                    <a:pt x="10707" y="2346"/>
                    <a:pt x="10718" y="2314"/>
                  </a:cubicBezTo>
                  <a:lnTo>
                    <a:pt x="10704" y="2271"/>
                  </a:lnTo>
                  <a:lnTo>
                    <a:pt x="10704" y="2256"/>
                  </a:lnTo>
                  <a:cubicBezTo>
                    <a:pt x="10689" y="2242"/>
                    <a:pt x="10646" y="2228"/>
                    <a:pt x="10603" y="2213"/>
                  </a:cubicBezTo>
                  <a:lnTo>
                    <a:pt x="10632" y="2199"/>
                  </a:lnTo>
                  <a:lnTo>
                    <a:pt x="10661" y="2170"/>
                  </a:lnTo>
                  <a:cubicBezTo>
                    <a:pt x="10718" y="2141"/>
                    <a:pt x="10747" y="2113"/>
                    <a:pt x="10733" y="2098"/>
                  </a:cubicBezTo>
                  <a:cubicBezTo>
                    <a:pt x="10733" y="2098"/>
                    <a:pt x="10661" y="2069"/>
                    <a:pt x="10603" y="2055"/>
                  </a:cubicBezTo>
                  <a:lnTo>
                    <a:pt x="10632" y="2026"/>
                  </a:lnTo>
                  <a:lnTo>
                    <a:pt x="10704" y="1955"/>
                  </a:lnTo>
                  <a:cubicBezTo>
                    <a:pt x="10646" y="1897"/>
                    <a:pt x="10517" y="1897"/>
                    <a:pt x="10474" y="1897"/>
                  </a:cubicBezTo>
                  <a:cubicBezTo>
                    <a:pt x="10445" y="1911"/>
                    <a:pt x="10359" y="1911"/>
                    <a:pt x="10345" y="1926"/>
                  </a:cubicBezTo>
                  <a:cubicBezTo>
                    <a:pt x="10330" y="1926"/>
                    <a:pt x="10302" y="1926"/>
                    <a:pt x="10302" y="1911"/>
                  </a:cubicBezTo>
                  <a:cubicBezTo>
                    <a:pt x="10302" y="1911"/>
                    <a:pt x="10359" y="1868"/>
                    <a:pt x="10388" y="1854"/>
                  </a:cubicBezTo>
                  <a:cubicBezTo>
                    <a:pt x="10395" y="1847"/>
                    <a:pt x="10424" y="1847"/>
                    <a:pt x="10454" y="1847"/>
                  </a:cubicBezTo>
                  <a:cubicBezTo>
                    <a:pt x="10485" y="1847"/>
                    <a:pt x="10517" y="1847"/>
                    <a:pt x="10531" y="1840"/>
                  </a:cubicBezTo>
                  <a:cubicBezTo>
                    <a:pt x="10546" y="1825"/>
                    <a:pt x="10546" y="1768"/>
                    <a:pt x="10531" y="1768"/>
                  </a:cubicBezTo>
                  <a:cubicBezTo>
                    <a:pt x="10531" y="1753"/>
                    <a:pt x="10474" y="1753"/>
                    <a:pt x="10431" y="1753"/>
                  </a:cubicBezTo>
                  <a:lnTo>
                    <a:pt x="10402" y="1739"/>
                  </a:lnTo>
                  <a:cubicBezTo>
                    <a:pt x="10374" y="1725"/>
                    <a:pt x="10302" y="1710"/>
                    <a:pt x="10302" y="1654"/>
                  </a:cubicBezTo>
                  <a:lnTo>
                    <a:pt x="10302" y="1654"/>
                  </a:lnTo>
                  <a:cubicBezTo>
                    <a:pt x="10278" y="1658"/>
                    <a:pt x="10258" y="1670"/>
                    <a:pt x="10258" y="1682"/>
                  </a:cubicBezTo>
                  <a:cubicBezTo>
                    <a:pt x="10258" y="1683"/>
                    <a:pt x="10257" y="1684"/>
                    <a:pt x="10255" y="1684"/>
                  </a:cubicBezTo>
                  <a:cubicBezTo>
                    <a:pt x="10235" y="1684"/>
                    <a:pt x="10147" y="1635"/>
                    <a:pt x="10172" y="1610"/>
                  </a:cubicBezTo>
                  <a:cubicBezTo>
                    <a:pt x="10201" y="1581"/>
                    <a:pt x="10057" y="1538"/>
                    <a:pt x="10000" y="1538"/>
                  </a:cubicBezTo>
                  <a:lnTo>
                    <a:pt x="9985" y="1538"/>
                  </a:lnTo>
                  <a:cubicBezTo>
                    <a:pt x="9985" y="1538"/>
                    <a:pt x="9971" y="1538"/>
                    <a:pt x="9942" y="1524"/>
                  </a:cubicBezTo>
                  <a:cubicBezTo>
                    <a:pt x="9942" y="1509"/>
                    <a:pt x="9942" y="1509"/>
                    <a:pt x="9942" y="1509"/>
                  </a:cubicBezTo>
                  <a:lnTo>
                    <a:pt x="9957" y="1495"/>
                  </a:lnTo>
                  <a:cubicBezTo>
                    <a:pt x="9957" y="1495"/>
                    <a:pt x="9957" y="1480"/>
                    <a:pt x="9942" y="1466"/>
                  </a:cubicBezTo>
                  <a:lnTo>
                    <a:pt x="9928" y="1466"/>
                  </a:lnTo>
                  <a:cubicBezTo>
                    <a:pt x="9928" y="1466"/>
                    <a:pt x="9899" y="1466"/>
                    <a:pt x="9885" y="1480"/>
                  </a:cubicBezTo>
                  <a:cubicBezTo>
                    <a:pt x="9885" y="1452"/>
                    <a:pt x="9899" y="1437"/>
                    <a:pt x="9928" y="1409"/>
                  </a:cubicBezTo>
                  <a:cubicBezTo>
                    <a:pt x="9928" y="1406"/>
                    <a:pt x="9923" y="1404"/>
                    <a:pt x="9914" y="1404"/>
                  </a:cubicBezTo>
                  <a:cubicBezTo>
                    <a:pt x="9891" y="1404"/>
                    <a:pt x="9843" y="1413"/>
                    <a:pt x="9805" y="1413"/>
                  </a:cubicBezTo>
                  <a:cubicBezTo>
                    <a:pt x="9791" y="1413"/>
                    <a:pt x="9779" y="1412"/>
                    <a:pt x="9770" y="1409"/>
                  </a:cubicBezTo>
                  <a:cubicBezTo>
                    <a:pt x="9741" y="1380"/>
                    <a:pt x="9727" y="1337"/>
                    <a:pt x="9741" y="1322"/>
                  </a:cubicBezTo>
                  <a:cubicBezTo>
                    <a:pt x="9741" y="1315"/>
                    <a:pt x="9738" y="1312"/>
                    <a:pt x="9730" y="1312"/>
                  </a:cubicBezTo>
                  <a:cubicBezTo>
                    <a:pt x="9723" y="1312"/>
                    <a:pt x="9712" y="1315"/>
                    <a:pt x="9698" y="1322"/>
                  </a:cubicBezTo>
                  <a:lnTo>
                    <a:pt x="9684" y="1322"/>
                  </a:lnTo>
                  <a:cubicBezTo>
                    <a:pt x="9655" y="1322"/>
                    <a:pt x="9641" y="1308"/>
                    <a:pt x="9626" y="1308"/>
                  </a:cubicBezTo>
                  <a:lnTo>
                    <a:pt x="9540" y="1294"/>
                  </a:lnTo>
                  <a:cubicBezTo>
                    <a:pt x="9468" y="1322"/>
                    <a:pt x="9411" y="1337"/>
                    <a:pt x="9396" y="1337"/>
                  </a:cubicBezTo>
                  <a:cubicBezTo>
                    <a:pt x="9396" y="1322"/>
                    <a:pt x="9382" y="1308"/>
                    <a:pt x="9353" y="1294"/>
                  </a:cubicBezTo>
                  <a:cubicBezTo>
                    <a:pt x="9267" y="1308"/>
                    <a:pt x="9353" y="1322"/>
                    <a:pt x="9339" y="1337"/>
                  </a:cubicBezTo>
                  <a:cubicBezTo>
                    <a:pt x="9328" y="1348"/>
                    <a:pt x="9325" y="1375"/>
                    <a:pt x="9293" y="1375"/>
                  </a:cubicBezTo>
                  <a:cubicBezTo>
                    <a:pt x="9283" y="1375"/>
                    <a:pt x="9270" y="1372"/>
                    <a:pt x="9253" y="1365"/>
                  </a:cubicBezTo>
                  <a:lnTo>
                    <a:pt x="9181" y="1337"/>
                  </a:lnTo>
                  <a:lnTo>
                    <a:pt x="9181" y="1337"/>
                  </a:lnTo>
                  <a:cubicBezTo>
                    <a:pt x="9210" y="1380"/>
                    <a:pt x="9181" y="1409"/>
                    <a:pt x="9138" y="1409"/>
                  </a:cubicBezTo>
                  <a:lnTo>
                    <a:pt x="9109" y="1409"/>
                  </a:lnTo>
                  <a:cubicBezTo>
                    <a:pt x="9023" y="1409"/>
                    <a:pt x="8951" y="1409"/>
                    <a:pt x="8922" y="1466"/>
                  </a:cubicBezTo>
                  <a:lnTo>
                    <a:pt x="8908" y="1495"/>
                  </a:lnTo>
                  <a:cubicBezTo>
                    <a:pt x="8850" y="1509"/>
                    <a:pt x="8764" y="1524"/>
                    <a:pt x="8707" y="1524"/>
                  </a:cubicBezTo>
                  <a:lnTo>
                    <a:pt x="8664" y="1524"/>
                  </a:lnTo>
                  <a:lnTo>
                    <a:pt x="8649" y="1538"/>
                  </a:lnTo>
                  <a:cubicBezTo>
                    <a:pt x="8635" y="1538"/>
                    <a:pt x="8563" y="1595"/>
                    <a:pt x="8477" y="1653"/>
                  </a:cubicBezTo>
                  <a:lnTo>
                    <a:pt x="8233" y="1653"/>
                  </a:lnTo>
                  <a:cubicBezTo>
                    <a:pt x="8204" y="1653"/>
                    <a:pt x="8190" y="1696"/>
                    <a:pt x="8190" y="1739"/>
                  </a:cubicBezTo>
                  <a:lnTo>
                    <a:pt x="8190" y="1782"/>
                  </a:lnTo>
                  <a:lnTo>
                    <a:pt x="8190" y="1811"/>
                  </a:lnTo>
                  <a:cubicBezTo>
                    <a:pt x="8204" y="1832"/>
                    <a:pt x="8200" y="1843"/>
                    <a:pt x="8186" y="1843"/>
                  </a:cubicBezTo>
                  <a:cubicBezTo>
                    <a:pt x="8172" y="1843"/>
                    <a:pt x="8146" y="1832"/>
                    <a:pt x="8118" y="1811"/>
                  </a:cubicBezTo>
                  <a:lnTo>
                    <a:pt x="8060" y="1796"/>
                  </a:lnTo>
                  <a:cubicBezTo>
                    <a:pt x="8046" y="1796"/>
                    <a:pt x="8031" y="1811"/>
                    <a:pt x="8031" y="1825"/>
                  </a:cubicBezTo>
                  <a:lnTo>
                    <a:pt x="8046" y="1825"/>
                  </a:lnTo>
                  <a:lnTo>
                    <a:pt x="8046" y="1840"/>
                  </a:lnTo>
                  <a:cubicBezTo>
                    <a:pt x="8046" y="1854"/>
                    <a:pt x="8031" y="1868"/>
                    <a:pt x="8003" y="1883"/>
                  </a:cubicBezTo>
                  <a:lnTo>
                    <a:pt x="7974" y="1883"/>
                  </a:lnTo>
                  <a:lnTo>
                    <a:pt x="7945" y="1868"/>
                  </a:lnTo>
                  <a:cubicBezTo>
                    <a:pt x="7917" y="1868"/>
                    <a:pt x="7802" y="1840"/>
                    <a:pt x="7773" y="1840"/>
                  </a:cubicBezTo>
                  <a:cubicBezTo>
                    <a:pt x="7744" y="1854"/>
                    <a:pt x="7701" y="1868"/>
                    <a:pt x="7701" y="1868"/>
                  </a:cubicBezTo>
                  <a:cubicBezTo>
                    <a:pt x="7701" y="1868"/>
                    <a:pt x="7672" y="1883"/>
                    <a:pt x="7672" y="1883"/>
                  </a:cubicBezTo>
                  <a:cubicBezTo>
                    <a:pt x="7658" y="1897"/>
                    <a:pt x="7730" y="1940"/>
                    <a:pt x="7730" y="1955"/>
                  </a:cubicBezTo>
                  <a:cubicBezTo>
                    <a:pt x="7723" y="1969"/>
                    <a:pt x="7687" y="1976"/>
                    <a:pt x="7633" y="1976"/>
                  </a:cubicBezTo>
                  <a:cubicBezTo>
                    <a:pt x="7579" y="1976"/>
                    <a:pt x="7507" y="1969"/>
                    <a:pt x="7428" y="1955"/>
                  </a:cubicBezTo>
                  <a:lnTo>
                    <a:pt x="7414" y="2113"/>
                  </a:lnTo>
                  <a:cubicBezTo>
                    <a:pt x="7414" y="2127"/>
                    <a:pt x="7328" y="2141"/>
                    <a:pt x="7299" y="2141"/>
                  </a:cubicBezTo>
                  <a:lnTo>
                    <a:pt x="7270" y="2127"/>
                  </a:lnTo>
                  <a:cubicBezTo>
                    <a:pt x="7270" y="2098"/>
                    <a:pt x="7313" y="2012"/>
                    <a:pt x="7284" y="1998"/>
                  </a:cubicBezTo>
                  <a:cubicBezTo>
                    <a:pt x="7279" y="1995"/>
                    <a:pt x="7271" y="1994"/>
                    <a:pt x="7263" y="1994"/>
                  </a:cubicBezTo>
                  <a:cubicBezTo>
                    <a:pt x="7225" y="1994"/>
                    <a:pt x="7167" y="2015"/>
                    <a:pt x="7155" y="2026"/>
                  </a:cubicBezTo>
                  <a:cubicBezTo>
                    <a:pt x="7141" y="2026"/>
                    <a:pt x="7169" y="2113"/>
                    <a:pt x="7184" y="2127"/>
                  </a:cubicBezTo>
                  <a:cubicBezTo>
                    <a:pt x="7198" y="2156"/>
                    <a:pt x="7213" y="2184"/>
                    <a:pt x="7227" y="2199"/>
                  </a:cubicBezTo>
                  <a:lnTo>
                    <a:pt x="7241" y="2213"/>
                  </a:lnTo>
                  <a:lnTo>
                    <a:pt x="7256" y="2228"/>
                  </a:lnTo>
                  <a:cubicBezTo>
                    <a:pt x="7270" y="2228"/>
                    <a:pt x="7256" y="2256"/>
                    <a:pt x="7241" y="2256"/>
                  </a:cubicBezTo>
                  <a:cubicBezTo>
                    <a:pt x="7227" y="2271"/>
                    <a:pt x="7184" y="2285"/>
                    <a:pt x="7126" y="2299"/>
                  </a:cubicBezTo>
                  <a:lnTo>
                    <a:pt x="7083" y="2271"/>
                  </a:lnTo>
                  <a:lnTo>
                    <a:pt x="7069" y="2271"/>
                  </a:lnTo>
                  <a:cubicBezTo>
                    <a:pt x="7055" y="2285"/>
                    <a:pt x="6983" y="2371"/>
                    <a:pt x="6968" y="2400"/>
                  </a:cubicBezTo>
                  <a:cubicBezTo>
                    <a:pt x="6954" y="2429"/>
                    <a:pt x="6968" y="2443"/>
                    <a:pt x="6983" y="2472"/>
                  </a:cubicBezTo>
                  <a:cubicBezTo>
                    <a:pt x="6968" y="2472"/>
                    <a:pt x="6968" y="2486"/>
                    <a:pt x="6968" y="2500"/>
                  </a:cubicBezTo>
                  <a:lnTo>
                    <a:pt x="6954" y="2500"/>
                  </a:lnTo>
                  <a:cubicBezTo>
                    <a:pt x="6954" y="2500"/>
                    <a:pt x="6954" y="2500"/>
                    <a:pt x="6954" y="2515"/>
                  </a:cubicBezTo>
                  <a:cubicBezTo>
                    <a:pt x="6925" y="2515"/>
                    <a:pt x="6911" y="2515"/>
                    <a:pt x="6896" y="2529"/>
                  </a:cubicBezTo>
                  <a:cubicBezTo>
                    <a:pt x="6896" y="2486"/>
                    <a:pt x="6896" y="2472"/>
                    <a:pt x="6882" y="2457"/>
                  </a:cubicBezTo>
                  <a:cubicBezTo>
                    <a:pt x="6853" y="2443"/>
                    <a:pt x="6810" y="2400"/>
                    <a:pt x="6796" y="2371"/>
                  </a:cubicBezTo>
                  <a:lnTo>
                    <a:pt x="6868" y="2357"/>
                  </a:lnTo>
                  <a:cubicBezTo>
                    <a:pt x="6896" y="2357"/>
                    <a:pt x="6925" y="2342"/>
                    <a:pt x="6882" y="2328"/>
                  </a:cubicBezTo>
                  <a:lnTo>
                    <a:pt x="6810" y="2328"/>
                  </a:lnTo>
                  <a:cubicBezTo>
                    <a:pt x="6753" y="2285"/>
                    <a:pt x="6566" y="2242"/>
                    <a:pt x="6523" y="2228"/>
                  </a:cubicBezTo>
                  <a:cubicBezTo>
                    <a:pt x="6465" y="2213"/>
                    <a:pt x="6494" y="2184"/>
                    <a:pt x="6580" y="2170"/>
                  </a:cubicBezTo>
                  <a:lnTo>
                    <a:pt x="6724" y="2213"/>
                  </a:lnTo>
                  <a:lnTo>
                    <a:pt x="6782" y="2228"/>
                  </a:lnTo>
                  <a:cubicBezTo>
                    <a:pt x="6853" y="2256"/>
                    <a:pt x="6925" y="2256"/>
                    <a:pt x="6968" y="2256"/>
                  </a:cubicBezTo>
                  <a:lnTo>
                    <a:pt x="6925" y="2228"/>
                  </a:lnTo>
                  <a:cubicBezTo>
                    <a:pt x="6940" y="2199"/>
                    <a:pt x="6853" y="2184"/>
                    <a:pt x="6810" y="2184"/>
                  </a:cubicBezTo>
                  <a:cubicBezTo>
                    <a:pt x="6767" y="2184"/>
                    <a:pt x="6767" y="2141"/>
                    <a:pt x="6810" y="2113"/>
                  </a:cubicBezTo>
                  <a:lnTo>
                    <a:pt x="6853" y="2084"/>
                  </a:lnTo>
                  <a:lnTo>
                    <a:pt x="6896" y="2055"/>
                  </a:lnTo>
                  <a:cubicBezTo>
                    <a:pt x="6914" y="2020"/>
                    <a:pt x="6942" y="2001"/>
                    <a:pt x="6974" y="2001"/>
                  </a:cubicBezTo>
                  <a:cubicBezTo>
                    <a:pt x="6995" y="2001"/>
                    <a:pt x="7017" y="2009"/>
                    <a:pt x="7040" y="2026"/>
                  </a:cubicBezTo>
                  <a:lnTo>
                    <a:pt x="7126" y="2026"/>
                  </a:lnTo>
                  <a:cubicBezTo>
                    <a:pt x="7198" y="1998"/>
                    <a:pt x="7126" y="1955"/>
                    <a:pt x="7083" y="1940"/>
                  </a:cubicBezTo>
                  <a:cubicBezTo>
                    <a:pt x="7040" y="1926"/>
                    <a:pt x="7026" y="1868"/>
                    <a:pt x="7026" y="1854"/>
                  </a:cubicBezTo>
                  <a:cubicBezTo>
                    <a:pt x="7027" y="1853"/>
                    <a:pt x="7027" y="1853"/>
                    <a:pt x="7026" y="1853"/>
                  </a:cubicBezTo>
                  <a:lnTo>
                    <a:pt x="7026" y="1853"/>
                  </a:lnTo>
                  <a:cubicBezTo>
                    <a:pt x="7018" y="1853"/>
                    <a:pt x="6844" y="1956"/>
                    <a:pt x="6802" y="1956"/>
                  </a:cubicBezTo>
                  <a:cubicBezTo>
                    <a:pt x="6799" y="1956"/>
                    <a:pt x="6797" y="1955"/>
                    <a:pt x="6796" y="1955"/>
                  </a:cubicBezTo>
                  <a:cubicBezTo>
                    <a:pt x="6767" y="1955"/>
                    <a:pt x="6767" y="1926"/>
                    <a:pt x="6753" y="1911"/>
                  </a:cubicBezTo>
                  <a:cubicBezTo>
                    <a:pt x="6738" y="1897"/>
                    <a:pt x="6681" y="1868"/>
                    <a:pt x="6609" y="1854"/>
                  </a:cubicBezTo>
                  <a:lnTo>
                    <a:pt x="6595" y="1796"/>
                  </a:lnTo>
                  <a:cubicBezTo>
                    <a:pt x="6580" y="1768"/>
                    <a:pt x="6552" y="1753"/>
                    <a:pt x="6523" y="1725"/>
                  </a:cubicBezTo>
                  <a:cubicBezTo>
                    <a:pt x="6515" y="1712"/>
                    <a:pt x="6506" y="1708"/>
                    <a:pt x="6496" y="1708"/>
                  </a:cubicBezTo>
                  <a:cubicBezTo>
                    <a:pt x="6476" y="1708"/>
                    <a:pt x="6455" y="1727"/>
                    <a:pt x="6443" y="1727"/>
                  </a:cubicBezTo>
                  <a:cubicBezTo>
                    <a:pt x="6440" y="1727"/>
                    <a:pt x="6438" y="1726"/>
                    <a:pt x="6437" y="1725"/>
                  </a:cubicBezTo>
                  <a:lnTo>
                    <a:pt x="6394" y="1696"/>
                  </a:lnTo>
                  <a:cubicBezTo>
                    <a:pt x="6365" y="1653"/>
                    <a:pt x="6307" y="1610"/>
                    <a:pt x="6307" y="1595"/>
                  </a:cubicBezTo>
                  <a:cubicBezTo>
                    <a:pt x="6305" y="1593"/>
                    <a:pt x="6302" y="1592"/>
                    <a:pt x="6298" y="1592"/>
                  </a:cubicBezTo>
                  <a:cubicBezTo>
                    <a:pt x="6283" y="1592"/>
                    <a:pt x="6259" y="1615"/>
                    <a:pt x="6236" y="1638"/>
                  </a:cubicBezTo>
                  <a:lnTo>
                    <a:pt x="6250" y="1653"/>
                  </a:lnTo>
                  <a:cubicBezTo>
                    <a:pt x="6322" y="1682"/>
                    <a:pt x="6236" y="1710"/>
                    <a:pt x="6236" y="1753"/>
                  </a:cubicBezTo>
                  <a:lnTo>
                    <a:pt x="6236" y="1782"/>
                  </a:lnTo>
                  <a:cubicBezTo>
                    <a:pt x="6236" y="1825"/>
                    <a:pt x="6250" y="1883"/>
                    <a:pt x="6250" y="1897"/>
                  </a:cubicBezTo>
                  <a:lnTo>
                    <a:pt x="6192" y="1911"/>
                  </a:lnTo>
                  <a:lnTo>
                    <a:pt x="6121" y="1926"/>
                  </a:lnTo>
                  <a:cubicBezTo>
                    <a:pt x="6149" y="1969"/>
                    <a:pt x="6221" y="1983"/>
                    <a:pt x="6236" y="1983"/>
                  </a:cubicBezTo>
                  <a:cubicBezTo>
                    <a:pt x="6241" y="1981"/>
                    <a:pt x="6246" y="1979"/>
                    <a:pt x="6250" y="1979"/>
                  </a:cubicBezTo>
                  <a:cubicBezTo>
                    <a:pt x="6269" y="1979"/>
                    <a:pt x="6279" y="2000"/>
                    <a:pt x="6279" y="2012"/>
                  </a:cubicBezTo>
                  <a:lnTo>
                    <a:pt x="6264" y="2026"/>
                  </a:lnTo>
                  <a:cubicBezTo>
                    <a:pt x="6236" y="2055"/>
                    <a:pt x="6236" y="2069"/>
                    <a:pt x="6279" y="2098"/>
                  </a:cubicBezTo>
                  <a:cubicBezTo>
                    <a:pt x="6307" y="2113"/>
                    <a:pt x="6365" y="2127"/>
                    <a:pt x="6293" y="2156"/>
                  </a:cubicBezTo>
                  <a:lnTo>
                    <a:pt x="6293" y="2170"/>
                  </a:lnTo>
                  <a:cubicBezTo>
                    <a:pt x="6307" y="2184"/>
                    <a:pt x="6322" y="2242"/>
                    <a:pt x="6336" y="2271"/>
                  </a:cubicBezTo>
                  <a:lnTo>
                    <a:pt x="6336" y="2299"/>
                  </a:lnTo>
                  <a:lnTo>
                    <a:pt x="6336" y="2357"/>
                  </a:lnTo>
                  <a:cubicBezTo>
                    <a:pt x="6293" y="2386"/>
                    <a:pt x="6293" y="2414"/>
                    <a:pt x="6307" y="2429"/>
                  </a:cubicBezTo>
                  <a:cubicBezTo>
                    <a:pt x="6336" y="2429"/>
                    <a:pt x="6293" y="2457"/>
                    <a:pt x="6264" y="2472"/>
                  </a:cubicBezTo>
                  <a:cubicBezTo>
                    <a:pt x="6250" y="2486"/>
                    <a:pt x="6279" y="2515"/>
                    <a:pt x="6279" y="2529"/>
                  </a:cubicBezTo>
                  <a:cubicBezTo>
                    <a:pt x="6293" y="2529"/>
                    <a:pt x="6379" y="2500"/>
                    <a:pt x="6408" y="2486"/>
                  </a:cubicBezTo>
                  <a:cubicBezTo>
                    <a:pt x="6415" y="2483"/>
                    <a:pt x="6422" y="2481"/>
                    <a:pt x="6429" y="2481"/>
                  </a:cubicBezTo>
                  <a:cubicBezTo>
                    <a:pt x="6450" y="2481"/>
                    <a:pt x="6469" y="2497"/>
                    <a:pt x="6480" y="2529"/>
                  </a:cubicBezTo>
                  <a:lnTo>
                    <a:pt x="6465" y="2544"/>
                  </a:lnTo>
                  <a:cubicBezTo>
                    <a:pt x="6451" y="2587"/>
                    <a:pt x="6408" y="2601"/>
                    <a:pt x="6394" y="2630"/>
                  </a:cubicBezTo>
                  <a:cubicBezTo>
                    <a:pt x="6379" y="2659"/>
                    <a:pt x="6379" y="2687"/>
                    <a:pt x="6365" y="2702"/>
                  </a:cubicBezTo>
                  <a:lnTo>
                    <a:pt x="6322" y="2702"/>
                  </a:lnTo>
                  <a:cubicBezTo>
                    <a:pt x="6322" y="2716"/>
                    <a:pt x="6322" y="2759"/>
                    <a:pt x="6336" y="2759"/>
                  </a:cubicBezTo>
                  <a:cubicBezTo>
                    <a:pt x="6336" y="2766"/>
                    <a:pt x="6333" y="2770"/>
                    <a:pt x="6325" y="2770"/>
                  </a:cubicBezTo>
                  <a:cubicBezTo>
                    <a:pt x="6318" y="2770"/>
                    <a:pt x="6307" y="2766"/>
                    <a:pt x="6293" y="2759"/>
                  </a:cubicBezTo>
                  <a:lnTo>
                    <a:pt x="6264" y="2759"/>
                  </a:lnTo>
                  <a:cubicBezTo>
                    <a:pt x="6279" y="2759"/>
                    <a:pt x="6279" y="2745"/>
                    <a:pt x="6279" y="2745"/>
                  </a:cubicBezTo>
                  <a:cubicBezTo>
                    <a:pt x="6279" y="2740"/>
                    <a:pt x="6274" y="2738"/>
                    <a:pt x="6267" y="2738"/>
                  </a:cubicBezTo>
                  <a:cubicBezTo>
                    <a:pt x="6253" y="2738"/>
                    <a:pt x="6231" y="2745"/>
                    <a:pt x="6221" y="2745"/>
                  </a:cubicBezTo>
                  <a:cubicBezTo>
                    <a:pt x="6207" y="2745"/>
                    <a:pt x="6178" y="2745"/>
                    <a:pt x="6149" y="2759"/>
                  </a:cubicBezTo>
                  <a:cubicBezTo>
                    <a:pt x="6149" y="2745"/>
                    <a:pt x="6149" y="2730"/>
                    <a:pt x="6164" y="2730"/>
                  </a:cubicBezTo>
                  <a:cubicBezTo>
                    <a:pt x="6192" y="2687"/>
                    <a:pt x="6192" y="2659"/>
                    <a:pt x="6178" y="2659"/>
                  </a:cubicBezTo>
                  <a:lnTo>
                    <a:pt x="6149" y="2659"/>
                  </a:lnTo>
                  <a:lnTo>
                    <a:pt x="6092" y="2673"/>
                  </a:lnTo>
                  <a:cubicBezTo>
                    <a:pt x="6063" y="2680"/>
                    <a:pt x="6027" y="2684"/>
                    <a:pt x="5990" y="2684"/>
                  </a:cubicBezTo>
                  <a:cubicBezTo>
                    <a:pt x="5952" y="2684"/>
                    <a:pt x="5912" y="2680"/>
                    <a:pt x="5876" y="2673"/>
                  </a:cubicBezTo>
                  <a:cubicBezTo>
                    <a:pt x="5876" y="2659"/>
                    <a:pt x="5876" y="2630"/>
                    <a:pt x="5891" y="2615"/>
                  </a:cubicBezTo>
                  <a:cubicBezTo>
                    <a:pt x="5934" y="2572"/>
                    <a:pt x="5934" y="2486"/>
                    <a:pt x="6063" y="2486"/>
                  </a:cubicBezTo>
                  <a:lnTo>
                    <a:pt x="6092" y="2472"/>
                  </a:lnTo>
                  <a:cubicBezTo>
                    <a:pt x="6135" y="2472"/>
                    <a:pt x="6149" y="2457"/>
                    <a:pt x="6135" y="2429"/>
                  </a:cubicBezTo>
                  <a:lnTo>
                    <a:pt x="6135" y="2414"/>
                  </a:lnTo>
                  <a:lnTo>
                    <a:pt x="6121" y="2400"/>
                  </a:lnTo>
                  <a:cubicBezTo>
                    <a:pt x="6121" y="2386"/>
                    <a:pt x="6149" y="2371"/>
                    <a:pt x="6164" y="2371"/>
                  </a:cubicBezTo>
                  <a:cubicBezTo>
                    <a:pt x="6178" y="2371"/>
                    <a:pt x="6192" y="2328"/>
                    <a:pt x="6192" y="2314"/>
                  </a:cubicBezTo>
                  <a:cubicBezTo>
                    <a:pt x="6192" y="2312"/>
                    <a:pt x="6191" y="2312"/>
                    <a:pt x="6190" y="2312"/>
                  </a:cubicBezTo>
                  <a:cubicBezTo>
                    <a:pt x="6170" y="2312"/>
                    <a:pt x="6059" y="2374"/>
                    <a:pt x="6020" y="2400"/>
                  </a:cubicBezTo>
                  <a:cubicBezTo>
                    <a:pt x="5977" y="2429"/>
                    <a:pt x="5934" y="2443"/>
                    <a:pt x="5934" y="2443"/>
                  </a:cubicBezTo>
                  <a:cubicBezTo>
                    <a:pt x="5920" y="2429"/>
                    <a:pt x="5948" y="2400"/>
                    <a:pt x="5948" y="2400"/>
                  </a:cubicBezTo>
                  <a:cubicBezTo>
                    <a:pt x="5963" y="2386"/>
                    <a:pt x="5905" y="2328"/>
                    <a:pt x="5876" y="2314"/>
                  </a:cubicBezTo>
                  <a:cubicBezTo>
                    <a:pt x="5848" y="2285"/>
                    <a:pt x="5776" y="2285"/>
                    <a:pt x="5761" y="2285"/>
                  </a:cubicBezTo>
                  <a:cubicBezTo>
                    <a:pt x="5756" y="2288"/>
                    <a:pt x="5751" y="2289"/>
                    <a:pt x="5746" y="2289"/>
                  </a:cubicBezTo>
                  <a:cubicBezTo>
                    <a:pt x="5727" y="2289"/>
                    <a:pt x="5716" y="2268"/>
                    <a:pt x="5704" y="2256"/>
                  </a:cubicBezTo>
                  <a:lnTo>
                    <a:pt x="5704" y="2228"/>
                  </a:lnTo>
                  <a:cubicBezTo>
                    <a:pt x="5704" y="2213"/>
                    <a:pt x="5747" y="2213"/>
                    <a:pt x="5747" y="2199"/>
                  </a:cubicBezTo>
                  <a:cubicBezTo>
                    <a:pt x="5790" y="2127"/>
                    <a:pt x="5920" y="2055"/>
                    <a:pt x="5776" y="1969"/>
                  </a:cubicBezTo>
                  <a:cubicBezTo>
                    <a:pt x="5761" y="1969"/>
                    <a:pt x="5776" y="1940"/>
                    <a:pt x="5776" y="1940"/>
                  </a:cubicBezTo>
                  <a:cubicBezTo>
                    <a:pt x="5776" y="1911"/>
                    <a:pt x="5790" y="1883"/>
                    <a:pt x="5776" y="1854"/>
                  </a:cubicBezTo>
                  <a:cubicBezTo>
                    <a:pt x="5761" y="1840"/>
                    <a:pt x="5747" y="1825"/>
                    <a:pt x="5790" y="1811"/>
                  </a:cubicBezTo>
                  <a:lnTo>
                    <a:pt x="5805" y="1796"/>
                  </a:lnTo>
                  <a:cubicBezTo>
                    <a:pt x="5833" y="1768"/>
                    <a:pt x="5790" y="1696"/>
                    <a:pt x="5704" y="1624"/>
                  </a:cubicBezTo>
                  <a:lnTo>
                    <a:pt x="5776" y="1552"/>
                  </a:lnTo>
                  <a:lnTo>
                    <a:pt x="5833" y="1495"/>
                  </a:lnTo>
                  <a:cubicBezTo>
                    <a:pt x="5819" y="1491"/>
                    <a:pt x="5805" y="1489"/>
                    <a:pt x="5791" y="1489"/>
                  </a:cubicBezTo>
                  <a:cubicBezTo>
                    <a:pt x="5752" y="1489"/>
                    <a:pt x="5722" y="1506"/>
                    <a:pt x="5733" y="1538"/>
                  </a:cubicBezTo>
                  <a:lnTo>
                    <a:pt x="5661" y="1567"/>
                  </a:lnTo>
                  <a:cubicBezTo>
                    <a:pt x="5560" y="1610"/>
                    <a:pt x="5675" y="1638"/>
                    <a:pt x="5661" y="1682"/>
                  </a:cubicBezTo>
                  <a:cubicBezTo>
                    <a:pt x="5661" y="1696"/>
                    <a:pt x="5632" y="1696"/>
                    <a:pt x="5618" y="1710"/>
                  </a:cubicBezTo>
                  <a:lnTo>
                    <a:pt x="5589" y="1739"/>
                  </a:lnTo>
                  <a:cubicBezTo>
                    <a:pt x="5575" y="1753"/>
                    <a:pt x="5557" y="1761"/>
                    <a:pt x="5537" y="1761"/>
                  </a:cubicBezTo>
                  <a:cubicBezTo>
                    <a:pt x="5517" y="1761"/>
                    <a:pt x="5496" y="1753"/>
                    <a:pt x="5474" y="1739"/>
                  </a:cubicBezTo>
                  <a:lnTo>
                    <a:pt x="5445" y="1725"/>
                  </a:lnTo>
                  <a:cubicBezTo>
                    <a:pt x="5437" y="1716"/>
                    <a:pt x="5426" y="1714"/>
                    <a:pt x="5413" y="1714"/>
                  </a:cubicBezTo>
                  <a:cubicBezTo>
                    <a:pt x="5400" y="1714"/>
                    <a:pt x="5385" y="1716"/>
                    <a:pt x="5370" y="1716"/>
                  </a:cubicBezTo>
                  <a:cubicBezTo>
                    <a:pt x="5352" y="1716"/>
                    <a:pt x="5333" y="1713"/>
                    <a:pt x="5316" y="1696"/>
                  </a:cubicBezTo>
                  <a:cubicBezTo>
                    <a:pt x="5307" y="1691"/>
                    <a:pt x="5291" y="1688"/>
                    <a:pt x="5274" y="1688"/>
                  </a:cubicBezTo>
                  <a:cubicBezTo>
                    <a:pt x="5241" y="1688"/>
                    <a:pt x="5206" y="1701"/>
                    <a:pt x="5216" y="1739"/>
                  </a:cubicBezTo>
                  <a:cubicBezTo>
                    <a:pt x="5216" y="1768"/>
                    <a:pt x="5187" y="1782"/>
                    <a:pt x="5187" y="1796"/>
                  </a:cubicBezTo>
                  <a:lnTo>
                    <a:pt x="5187" y="1811"/>
                  </a:lnTo>
                  <a:cubicBezTo>
                    <a:pt x="5187" y="1825"/>
                    <a:pt x="5287" y="1840"/>
                    <a:pt x="5287" y="1868"/>
                  </a:cubicBezTo>
                  <a:cubicBezTo>
                    <a:pt x="5292" y="1878"/>
                    <a:pt x="5299" y="1883"/>
                    <a:pt x="5307" y="1883"/>
                  </a:cubicBezTo>
                  <a:cubicBezTo>
                    <a:pt x="5322" y="1883"/>
                    <a:pt x="5341" y="1867"/>
                    <a:pt x="5359" y="1840"/>
                  </a:cubicBezTo>
                  <a:lnTo>
                    <a:pt x="5402" y="1796"/>
                  </a:lnTo>
                  <a:lnTo>
                    <a:pt x="5474" y="1796"/>
                  </a:lnTo>
                  <a:cubicBezTo>
                    <a:pt x="5488" y="1811"/>
                    <a:pt x="5546" y="1825"/>
                    <a:pt x="5503" y="1854"/>
                  </a:cubicBezTo>
                  <a:lnTo>
                    <a:pt x="5488" y="1868"/>
                  </a:lnTo>
                  <a:cubicBezTo>
                    <a:pt x="5488" y="1883"/>
                    <a:pt x="5532" y="1926"/>
                    <a:pt x="5575" y="1969"/>
                  </a:cubicBezTo>
                  <a:lnTo>
                    <a:pt x="5575" y="2041"/>
                  </a:lnTo>
                  <a:cubicBezTo>
                    <a:pt x="5575" y="2055"/>
                    <a:pt x="5575" y="2069"/>
                    <a:pt x="5589" y="2084"/>
                  </a:cubicBezTo>
                  <a:lnTo>
                    <a:pt x="5632" y="2127"/>
                  </a:lnTo>
                  <a:cubicBezTo>
                    <a:pt x="5618" y="2170"/>
                    <a:pt x="5532" y="2213"/>
                    <a:pt x="5445" y="2228"/>
                  </a:cubicBezTo>
                  <a:lnTo>
                    <a:pt x="5374" y="2242"/>
                  </a:lnTo>
                  <a:cubicBezTo>
                    <a:pt x="5345" y="2242"/>
                    <a:pt x="5330" y="2271"/>
                    <a:pt x="5302" y="2285"/>
                  </a:cubicBezTo>
                  <a:cubicBezTo>
                    <a:pt x="5302" y="2299"/>
                    <a:pt x="5316" y="2314"/>
                    <a:pt x="5345" y="2314"/>
                  </a:cubicBezTo>
                  <a:cubicBezTo>
                    <a:pt x="5370" y="2305"/>
                    <a:pt x="5390" y="2297"/>
                    <a:pt x="5405" y="2297"/>
                  </a:cubicBezTo>
                  <a:cubicBezTo>
                    <a:pt x="5416" y="2297"/>
                    <a:pt x="5425" y="2302"/>
                    <a:pt x="5431" y="2314"/>
                  </a:cubicBezTo>
                  <a:cubicBezTo>
                    <a:pt x="5445" y="2328"/>
                    <a:pt x="5417" y="2342"/>
                    <a:pt x="5402" y="2357"/>
                  </a:cubicBezTo>
                  <a:cubicBezTo>
                    <a:pt x="5374" y="2371"/>
                    <a:pt x="5345" y="2371"/>
                    <a:pt x="5330" y="2386"/>
                  </a:cubicBezTo>
                  <a:cubicBezTo>
                    <a:pt x="5289" y="2427"/>
                    <a:pt x="5242" y="2450"/>
                    <a:pt x="5190" y="2450"/>
                  </a:cubicBezTo>
                  <a:cubicBezTo>
                    <a:pt x="5153" y="2450"/>
                    <a:pt x="5114" y="2438"/>
                    <a:pt x="5072" y="2414"/>
                  </a:cubicBezTo>
                  <a:lnTo>
                    <a:pt x="5072" y="2414"/>
                  </a:lnTo>
                  <a:cubicBezTo>
                    <a:pt x="5043" y="2429"/>
                    <a:pt x="5057" y="2443"/>
                    <a:pt x="5101" y="2472"/>
                  </a:cubicBezTo>
                  <a:lnTo>
                    <a:pt x="5129" y="2486"/>
                  </a:lnTo>
                  <a:cubicBezTo>
                    <a:pt x="5144" y="2486"/>
                    <a:pt x="5172" y="2500"/>
                    <a:pt x="5172" y="2515"/>
                  </a:cubicBezTo>
                  <a:lnTo>
                    <a:pt x="5144" y="2558"/>
                  </a:lnTo>
                  <a:cubicBezTo>
                    <a:pt x="5115" y="2615"/>
                    <a:pt x="5072" y="2659"/>
                    <a:pt x="5029" y="2673"/>
                  </a:cubicBezTo>
                  <a:cubicBezTo>
                    <a:pt x="5029" y="2673"/>
                    <a:pt x="5029" y="2659"/>
                    <a:pt x="5029" y="2659"/>
                  </a:cubicBezTo>
                  <a:cubicBezTo>
                    <a:pt x="5029" y="2644"/>
                    <a:pt x="5043" y="2615"/>
                    <a:pt x="5043" y="2601"/>
                  </a:cubicBezTo>
                  <a:cubicBezTo>
                    <a:pt x="4899" y="2587"/>
                    <a:pt x="4986" y="2558"/>
                    <a:pt x="5014" y="2515"/>
                  </a:cubicBezTo>
                  <a:cubicBezTo>
                    <a:pt x="5000" y="2500"/>
                    <a:pt x="4971" y="2500"/>
                    <a:pt x="4957" y="2500"/>
                  </a:cubicBezTo>
                  <a:cubicBezTo>
                    <a:pt x="4957" y="2500"/>
                    <a:pt x="4899" y="2443"/>
                    <a:pt x="4928" y="2414"/>
                  </a:cubicBezTo>
                  <a:cubicBezTo>
                    <a:pt x="4943" y="2386"/>
                    <a:pt x="4871" y="2357"/>
                    <a:pt x="4828" y="2357"/>
                  </a:cubicBezTo>
                  <a:cubicBezTo>
                    <a:pt x="4799" y="2357"/>
                    <a:pt x="4799" y="2314"/>
                    <a:pt x="4813" y="2314"/>
                  </a:cubicBezTo>
                  <a:cubicBezTo>
                    <a:pt x="4828" y="2314"/>
                    <a:pt x="4885" y="2271"/>
                    <a:pt x="4871" y="2256"/>
                  </a:cubicBezTo>
                  <a:cubicBezTo>
                    <a:pt x="4856" y="2242"/>
                    <a:pt x="4813" y="2228"/>
                    <a:pt x="4813" y="2213"/>
                  </a:cubicBezTo>
                  <a:cubicBezTo>
                    <a:pt x="4799" y="2213"/>
                    <a:pt x="4785" y="2156"/>
                    <a:pt x="4785" y="2127"/>
                  </a:cubicBezTo>
                  <a:cubicBezTo>
                    <a:pt x="4785" y="2113"/>
                    <a:pt x="4713" y="2084"/>
                    <a:pt x="4713" y="2069"/>
                  </a:cubicBezTo>
                  <a:cubicBezTo>
                    <a:pt x="4698" y="2055"/>
                    <a:pt x="4684" y="2041"/>
                    <a:pt x="4670" y="2012"/>
                  </a:cubicBezTo>
                  <a:lnTo>
                    <a:pt x="4641" y="2012"/>
                  </a:lnTo>
                  <a:cubicBezTo>
                    <a:pt x="4540" y="1998"/>
                    <a:pt x="4425" y="1983"/>
                    <a:pt x="4325" y="1969"/>
                  </a:cubicBezTo>
                  <a:lnTo>
                    <a:pt x="4296" y="1969"/>
                  </a:lnTo>
                  <a:cubicBezTo>
                    <a:pt x="4285" y="1972"/>
                    <a:pt x="4274" y="1974"/>
                    <a:pt x="4262" y="1974"/>
                  </a:cubicBezTo>
                  <a:cubicBezTo>
                    <a:pt x="4226" y="1974"/>
                    <a:pt x="4188" y="1958"/>
                    <a:pt x="4167" y="1926"/>
                  </a:cubicBezTo>
                  <a:lnTo>
                    <a:pt x="4253" y="1911"/>
                  </a:lnTo>
                  <a:cubicBezTo>
                    <a:pt x="4296" y="1911"/>
                    <a:pt x="4339" y="1868"/>
                    <a:pt x="4339" y="1854"/>
                  </a:cubicBezTo>
                  <a:lnTo>
                    <a:pt x="4325" y="1782"/>
                  </a:lnTo>
                  <a:cubicBezTo>
                    <a:pt x="4382" y="1710"/>
                    <a:pt x="4267" y="1581"/>
                    <a:pt x="4239" y="1524"/>
                  </a:cubicBezTo>
                  <a:cubicBezTo>
                    <a:pt x="4223" y="1493"/>
                    <a:pt x="4208" y="1478"/>
                    <a:pt x="4195" y="1478"/>
                  </a:cubicBezTo>
                  <a:cubicBezTo>
                    <a:pt x="4183" y="1478"/>
                    <a:pt x="4173" y="1489"/>
                    <a:pt x="4167" y="1509"/>
                  </a:cubicBezTo>
                  <a:lnTo>
                    <a:pt x="4152" y="1524"/>
                  </a:lnTo>
                  <a:cubicBezTo>
                    <a:pt x="4109" y="1538"/>
                    <a:pt x="4081" y="1538"/>
                    <a:pt x="4066" y="1581"/>
                  </a:cubicBezTo>
                  <a:cubicBezTo>
                    <a:pt x="4060" y="1587"/>
                    <a:pt x="4042" y="1590"/>
                    <a:pt x="4020" y="1590"/>
                  </a:cubicBezTo>
                  <a:cubicBezTo>
                    <a:pt x="3990" y="1590"/>
                    <a:pt x="3954" y="1583"/>
                    <a:pt x="3937" y="1567"/>
                  </a:cubicBezTo>
                  <a:cubicBezTo>
                    <a:pt x="3937" y="1552"/>
                    <a:pt x="3937" y="1538"/>
                    <a:pt x="3922" y="1524"/>
                  </a:cubicBezTo>
                  <a:cubicBezTo>
                    <a:pt x="3902" y="1513"/>
                    <a:pt x="3875" y="1503"/>
                    <a:pt x="3850" y="1503"/>
                  </a:cubicBezTo>
                  <a:cubicBezTo>
                    <a:pt x="3840" y="1503"/>
                    <a:pt x="3830" y="1505"/>
                    <a:pt x="3822" y="1509"/>
                  </a:cubicBezTo>
                  <a:lnTo>
                    <a:pt x="3808" y="1509"/>
                  </a:lnTo>
                  <a:cubicBezTo>
                    <a:pt x="3800" y="1524"/>
                    <a:pt x="3793" y="1531"/>
                    <a:pt x="3786" y="1531"/>
                  </a:cubicBezTo>
                  <a:cubicBezTo>
                    <a:pt x="3779" y="1531"/>
                    <a:pt x="3772" y="1524"/>
                    <a:pt x="3764" y="1509"/>
                  </a:cubicBezTo>
                  <a:lnTo>
                    <a:pt x="3750" y="1509"/>
                  </a:lnTo>
                  <a:cubicBezTo>
                    <a:pt x="3678" y="1480"/>
                    <a:pt x="3793" y="1466"/>
                    <a:pt x="3736" y="1437"/>
                  </a:cubicBezTo>
                  <a:cubicBezTo>
                    <a:pt x="3707" y="1423"/>
                    <a:pt x="3664" y="1409"/>
                    <a:pt x="3621" y="1394"/>
                  </a:cubicBezTo>
                  <a:cubicBezTo>
                    <a:pt x="3606" y="1380"/>
                    <a:pt x="3578" y="1380"/>
                    <a:pt x="3563" y="1380"/>
                  </a:cubicBezTo>
                  <a:lnTo>
                    <a:pt x="3506" y="1365"/>
                  </a:lnTo>
                  <a:cubicBezTo>
                    <a:pt x="3434" y="1394"/>
                    <a:pt x="3391" y="1437"/>
                    <a:pt x="3420" y="1452"/>
                  </a:cubicBezTo>
                  <a:lnTo>
                    <a:pt x="3434" y="1480"/>
                  </a:lnTo>
                  <a:lnTo>
                    <a:pt x="3463" y="1495"/>
                  </a:lnTo>
                  <a:cubicBezTo>
                    <a:pt x="3469" y="1508"/>
                    <a:pt x="3435" y="1515"/>
                    <a:pt x="3393" y="1515"/>
                  </a:cubicBezTo>
                  <a:cubicBezTo>
                    <a:pt x="3341" y="1515"/>
                    <a:pt x="3277" y="1504"/>
                    <a:pt x="3262" y="1480"/>
                  </a:cubicBezTo>
                  <a:cubicBezTo>
                    <a:pt x="3233" y="1437"/>
                    <a:pt x="3118" y="1409"/>
                    <a:pt x="3075" y="1409"/>
                  </a:cubicBezTo>
                  <a:cubicBezTo>
                    <a:pt x="3046" y="1423"/>
                    <a:pt x="2945" y="1437"/>
                    <a:pt x="2859" y="1466"/>
                  </a:cubicBezTo>
                  <a:lnTo>
                    <a:pt x="2787" y="1452"/>
                  </a:lnTo>
                  <a:lnTo>
                    <a:pt x="2759" y="1452"/>
                  </a:lnTo>
                  <a:cubicBezTo>
                    <a:pt x="2716" y="1452"/>
                    <a:pt x="2716" y="1466"/>
                    <a:pt x="2744" y="1495"/>
                  </a:cubicBezTo>
                  <a:lnTo>
                    <a:pt x="2730" y="1509"/>
                  </a:lnTo>
                  <a:lnTo>
                    <a:pt x="2716" y="1538"/>
                  </a:lnTo>
                  <a:cubicBezTo>
                    <a:pt x="2673" y="1524"/>
                    <a:pt x="2615" y="1509"/>
                    <a:pt x="2586" y="1495"/>
                  </a:cubicBezTo>
                  <a:lnTo>
                    <a:pt x="2543" y="1509"/>
                  </a:lnTo>
                  <a:lnTo>
                    <a:pt x="2486" y="1538"/>
                  </a:lnTo>
                  <a:cubicBezTo>
                    <a:pt x="2529" y="1567"/>
                    <a:pt x="2558" y="1595"/>
                    <a:pt x="2558" y="1595"/>
                  </a:cubicBezTo>
                  <a:cubicBezTo>
                    <a:pt x="2555" y="1598"/>
                    <a:pt x="2546" y="1599"/>
                    <a:pt x="2532" y="1599"/>
                  </a:cubicBezTo>
                  <a:cubicBezTo>
                    <a:pt x="2476" y="1599"/>
                    <a:pt x="2343" y="1578"/>
                    <a:pt x="2285" y="1567"/>
                  </a:cubicBezTo>
                  <a:cubicBezTo>
                    <a:pt x="2256" y="1567"/>
                    <a:pt x="2195" y="1563"/>
                    <a:pt x="2139" y="1563"/>
                  </a:cubicBezTo>
                  <a:cubicBezTo>
                    <a:pt x="2083" y="1563"/>
                    <a:pt x="2033" y="1567"/>
                    <a:pt x="2026" y="1581"/>
                  </a:cubicBezTo>
                  <a:cubicBezTo>
                    <a:pt x="1997" y="1610"/>
                    <a:pt x="1997" y="1653"/>
                    <a:pt x="2012" y="1682"/>
                  </a:cubicBezTo>
                  <a:lnTo>
                    <a:pt x="2012" y="1696"/>
                  </a:lnTo>
                  <a:lnTo>
                    <a:pt x="2026" y="1725"/>
                  </a:lnTo>
                  <a:cubicBezTo>
                    <a:pt x="2022" y="1733"/>
                    <a:pt x="2006" y="1737"/>
                    <a:pt x="1986" y="1737"/>
                  </a:cubicBezTo>
                  <a:cubicBezTo>
                    <a:pt x="1936" y="1737"/>
                    <a:pt x="1855" y="1716"/>
                    <a:pt x="1825" y="1696"/>
                  </a:cubicBezTo>
                  <a:cubicBezTo>
                    <a:pt x="1782" y="1667"/>
                    <a:pt x="1724" y="1624"/>
                    <a:pt x="1710" y="1610"/>
                  </a:cubicBezTo>
                  <a:lnTo>
                    <a:pt x="1667" y="1624"/>
                  </a:lnTo>
                  <a:cubicBezTo>
                    <a:pt x="1659" y="1632"/>
                    <a:pt x="1645" y="1641"/>
                    <a:pt x="1633" y="1641"/>
                  </a:cubicBezTo>
                  <a:cubicBezTo>
                    <a:pt x="1624" y="1641"/>
                    <a:pt x="1615" y="1636"/>
                    <a:pt x="1609" y="1624"/>
                  </a:cubicBezTo>
                  <a:cubicBezTo>
                    <a:pt x="1595" y="1610"/>
                    <a:pt x="1581" y="1581"/>
                    <a:pt x="1581" y="1567"/>
                  </a:cubicBezTo>
                  <a:cubicBezTo>
                    <a:pt x="1575" y="1544"/>
                    <a:pt x="1567" y="1537"/>
                    <a:pt x="1557" y="1537"/>
                  </a:cubicBezTo>
                  <a:cubicBezTo>
                    <a:pt x="1543" y="1537"/>
                    <a:pt x="1526" y="1552"/>
                    <a:pt x="1509" y="1552"/>
                  </a:cubicBezTo>
                  <a:cubicBezTo>
                    <a:pt x="1485" y="1552"/>
                    <a:pt x="1466" y="1539"/>
                    <a:pt x="1453" y="1539"/>
                  </a:cubicBezTo>
                  <a:cubicBezTo>
                    <a:pt x="1443" y="1539"/>
                    <a:pt x="1437" y="1548"/>
                    <a:pt x="1437" y="1581"/>
                  </a:cubicBezTo>
                  <a:cubicBezTo>
                    <a:pt x="1437" y="1610"/>
                    <a:pt x="1451" y="1653"/>
                    <a:pt x="1480" y="1682"/>
                  </a:cubicBezTo>
                  <a:cubicBezTo>
                    <a:pt x="1480" y="1696"/>
                    <a:pt x="1480" y="1725"/>
                    <a:pt x="1466" y="1725"/>
                  </a:cubicBezTo>
                  <a:lnTo>
                    <a:pt x="1451" y="1739"/>
                  </a:lnTo>
                  <a:cubicBezTo>
                    <a:pt x="1423" y="1739"/>
                    <a:pt x="1408" y="1768"/>
                    <a:pt x="1408" y="1782"/>
                  </a:cubicBezTo>
                  <a:cubicBezTo>
                    <a:pt x="1423" y="1782"/>
                    <a:pt x="1394" y="1840"/>
                    <a:pt x="1379" y="1854"/>
                  </a:cubicBezTo>
                  <a:cubicBezTo>
                    <a:pt x="1365" y="1868"/>
                    <a:pt x="1322" y="1940"/>
                    <a:pt x="1308" y="1940"/>
                  </a:cubicBezTo>
                  <a:cubicBezTo>
                    <a:pt x="1293" y="1955"/>
                    <a:pt x="1250" y="1998"/>
                    <a:pt x="1221" y="2026"/>
                  </a:cubicBezTo>
                  <a:lnTo>
                    <a:pt x="1265" y="2055"/>
                  </a:lnTo>
                  <a:cubicBezTo>
                    <a:pt x="1265" y="2069"/>
                    <a:pt x="1236" y="2084"/>
                    <a:pt x="1236" y="2098"/>
                  </a:cubicBezTo>
                  <a:lnTo>
                    <a:pt x="1106" y="2098"/>
                  </a:lnTo>
                  <a:cubicBezTo>
                    <a:pt x="1121" y="2170"/>
                    <a:pt x="1135" y="2299"/>
                    <a:pt x="1135" y="2342"/>
                  </a:cubicBezTo>
                  <a:cubicBezTo>
                    <a:pt x="1135" y="2371"/>
                    <a:pt x="1135" y="2414"/>
                    <a:pt x="1121" y="2429"/>
                  </a:cubicBezTo>
                  <a:cubicBezTo>
                    <a:pt x="1121" y="2429"/>
                    <a:pt x="1106" y="2515"/>
                    <a:pt x="1078" y="2615"/>
                  </a:cubicBezTo>
                  <a:lnTo>
                    <a:pt x="963" y="2673"/>
                  </a:lnTo>
                  <a:cubicBezTo>
                    <a:pt x="963" y="2673"/>
                    <a:pt x="934" y="2788"/>
                    <a:pt x="891" y="2802"/>
                  </a:cubicBezTo>
                  <a:cubicBezTo>
                    <a:pt x="848" y="2817"/>
                    <a:pt x="862" y="2874"/>
                    <a:pt x="877" y="2903"/>
                  </a:cubicBezTo>
                  <a:cubicBezTo>
                    <a:pt x="877" y="2931"/>
                    <a:pt x="805" y="3032"/>
                    <a:pt x="805" y="3061"/>
                  </a:cubicBezTo>
                  <a:cubicBezTo>
                    <a:pt x="819" y="3090"/>
                    <a:pt x="819" y="3190"/>
                    <a:pt x="805" y="3219"/>
                  </a:cubicBezTo>
                  <a:cubicBezTo>
                    <a:pt x="776" y="3248"/>
                    <a:pt x="776" y="3276"/>
                    <a:pt x="790" y="3276"/>
                  </a:cubicBezTo>
                  <a:lnTo>
                    <a:pt x="805" y="3291"/>
                  </a:lnTo>
                  <a:lnTo>
                    <a:pt x="819" y="3334"/>
                  </a:lnTo>
                  <a:cubicBezTo>
                    <a:pt x="811" y="3331"/>
                    <a:pt x="803" y="3330"/>
                    <a:pt x="796" y="3330"/>
                  </a:cubicBezTo>
                  <a:cubicBezTo>
                    <a:pt x="767" y="3330"/>
                    <a:pt x="750" y="3351"/>
                    <a:pt x="762" y="3363"/>
                  </a:cubicBezTo>
                  <a:lnTo>
                    <a:pt x="762" y="3391"/>
                  </a:lnTo>
                  <a:cubicBezTo>
                    <a:pt x="762" y="3391"/>
                    <a:pt x="733" y="3406"/>
                    <a:pt x="719" y="3406"/>
                  </a:cubicBezTo>
                  <a:lnTo>
                    <a:pt x="690" y="3406"/>
                  </a:lnTo>
                  <a:cubicBezTo>
                    <a:pt x="647" y="3406"/>
                    <a:pt x="704" y="3449"/>
                    <a:pt x="719" y="3463"/>
                  </a:cubicBezTo>
                  <a:cubicBezTo>
                    <a:pt x="747" y="3463"/>
                    <a:pt x="733" y="3506"/>
                    <a:pt x="719" y="3521"/>
                  </a:cubicBezTo>
                  <a:cubicBezTo>
                    <a:pt x="719" y="3524"/>
                    <a:pt x="715" y="3526"/>
                    <a:pt x="711" y="3526"/>
                  </a:cubicBezTo>
                  <a:cubicBezTo>
                    <a:pt x="698" y="3526"/>
                    <a:pt x="672" y="3513"/>
                    <a:pt x="661" y="3492"/>
                  </a:cubicBezTo>
                  <a:lnTo>
                    <a:pt x="632" y="3492"/>
                  </a:lnTo>
                  <a:cubicBezTo>
                    <a:pt x="561" y="3492"/>
                    <a:pt x="589" y="3535"/>
                    <a:pt x="589" y="3564"/>
                  </a:cubicBezTo>
                  <a:cubicBezTo>
                    <a:pt x="589" y="3564"/>
                    <a:pt x="618" y="3578"/>
                    <a:pt x="632" y="3578"/>
                  </a:cubicBezTo>
                  <a:lnTo>
                    <a:pt x="647" y="3592"/>
                  </a:lnTo>
                  <a:cubicBezTo>
                    <a:pt x="661" y="3592"/>
                    <a:pt x="604" y="3650"/>
                    <a:pt x="632" y="3664"/>
                  </a:cubicBezTo>
                  <a:cubicBezTo>
                    <a:pt x="661" y="3679"/>
                    <a:pt x="618" y="3722"/>
                    <a:pt x="589" y="3722"/>
                  </a:cubicBezTo>
                  <a:cubicBezTo>
                    <a:pt x="575" y="3736"/>
                    <a:pt x="647" y="3851"/>
                    <a:pt x="618" y="3880"/>
                  </a:cubicBezTo>
                  <a:cubicBezTo>
                    <a:pt x="589" y="3894"/>
                    <a:pt x="561" y="3923"/>
                    <a:pt x="546" y="3952"/>
                  </a:cubicBezTo>
                  <a:lnTo>
                    <a:pt x="561" y="3966"/>
                  </a:lnTo>
                  <a:lnTo>
                    <a:pt x="575" y="3980"/>
                  </a:lnTo>
                  <a:cubicBezTo>
                    <a:pt x="618" y="3995"/>
                    <a:pt x="575" y="4081"/>
                    <a:pt x="575" y="4110"/>
                  </a:cubicBezTo>
                  <a:cubicBezTo>
                    <a:pt x="575" y="4138"/>
                    <a:pt x="589" y="4181"/>
                    <a:pt x="589" y="4196"/>
                  </a:cubicBezTo>
                  <a:cubicBezTo>
                    <a:pt x="589" y="4210"/>
                    <a:pt x="589" y="4253"/>
                    <a:pt x="589" y="4296"/>
                  </a:cubicBezTo>
                  <a:lnTo>
                    <a:pt x="604" y="4325"/>
                  </a:lnTo>
                  <a:cubicBezTo>
                    <a:pt x="647" y="4383"/>
                    <a:pt x="517" y="4383"/>
                    <a:pt x="546" y="4426"/>
                  </a:cubicBezTo>
                  <a:cubicBezTo>
                    <a:pt x="546" y="4426"/>
                    <a:pt x="618" y="4498"/>
                    <a:pt x="575" y="4498"/>
                  </a:cubicBezTo>
                  <a:cubicBezTo>
                    <a:pt x="532" y="4498"/>
                    <a:pt x="546" y="4498"/>
                    <a:pt x="561" y="4512"/>
                  </a:cubicBezTo>
                  <a:cubicBezTo>
                    <a:pt x="575" y="4512"/>
                    <a:pt x="546" y="4555"/>
                    <a:pt x="561" y="4569"/>
                  </a:cubicBezTo>
                  <a:cubicBezTo>
                    <a:pt x="575" y="4569"/>
                    <a:pt x="661" y="4612"/>
                    <a:pt x="647" y="4641"/>
                  </a:cubicBezTo>
                  <a:cubicBezTo>
                    <a:pt x="647" y="4656"/>
                    <a:pt x="589" y="4684"/>
                    <a:pt x="561" y="4684"/>
                  </a:cubicBezTo>
                  <a:cubicBezTo>
                    <a:pt x="546" y="4699"/>
                    <a:pt x="589" y="4727"/>
                    <a:pt x="604" y="4742"/>
                  </a:cubicBezTo>
                  <a:cubicBezTo>
                    <a:pt x="618" y="4742"/>
                    <a:pt x="575" y="4771"/>
                    <a:pt x="489" y="4785"/>
                  </a:cubicBezTo>
                  <a:lnTo>
                    <a:pt x="561" y="4814"/>
                  </a:lnTo>
                  <a:cubicBezTo>
                    <a:pt x="661" y="4857"/>
                    <a:pt x="647" y="4871"/>
                    <a:pt x="575" y="4914"/>
                  </a:cubicBezTo>
                  <a:cubicBezTo>
                    <a:pt x="561" y="4929"/>
                    <a:pt x="561" y="4943"/>
                    <a:pt x="561" y="4943"/>
                  </a:cubicBezTo>
                  <a:cubicBezTo>
                    <a:pt x="632" y="4986"/>
                    <a:pt x="561" y="5000"/>
                    <a:pt x="546" y="5029"/>
                  </a:cubicBezTo>
                  <a:cubicBezTo>
                    <a:pt x="532" y="5058"/>
                    <a:pt x="517" y="5072"/>
                    <a:pt x="503" y="5101"/>
                  </a:cubicBezTo>
                  <a:lnTo>
                    <a:pt x="474" y="5130"/>
                  </a:lnTo>
                  <a:cubicBezTo>
                    <a:pt x="489" y="5187"/>
                    <a:pt x="503" y="5230"/>
                    <a:pt x="517" y="5245"/>
                  </a:cubicBezTo>
                  <a:cubicBezTo>
                    <a:pt x="532" y="5245"/>
                    <a:pt x="546" y="5288"/>
                    <a:pt x="532" y="5302"/>
                  </a:cubicBezTo>
                  <a:cubicBezTo>
                    <a:pt x="517" y="5302"/>
                    <a:pt x="546" y="5331"/>
                    <a:pt x="561" y="5345"/>
                  </a:cubicBezTo>
                  <a:cubicBezTo>
                    <a:pt x="575" y="5360"/>
                    <a:pt x="589" y="5374"/>
                    <a:pt x="575" y="5388"/>
                  </a:cubicBezTo>
                  <a:lnTo>
                    <a:pt x="561" y="5403"/>
                  </a:lnTo>
                  <a:lnTo>
                    <a:pt x="546" y="5417"/>
                  </a:lnTo>
                  <a:cubicBezTo>
                    <a:pt x="517" y="5431"/>
                    <a:pt x="546" y="5474"/>
                    <a:pt x="561" y="5489"/>
                  </a:cubicBezTo>
                  <a:cubicBezTo>
                    <a:pt x="575" y="5489"/>
                    <a:pt x="546" y="5518"/>
                    <a:pt x="532" y="5518"/>
                  </a:cubicBezTo>
                  <a:cubicBezTo>
                    <a:pt x="517" y="5518"/>
                    <a:pt x="546" y="5618"/>
                    <a:pt x="546" y="5647"/>
                  </a:cubicBezTo>
                  <a:cubicBezTo>
                    <a:pt x="546" y="5676"/>
                    <a:pt x="546" y="5733"/>
                    <a:pt x="546" y="5747"/>
                  </a:cubicBezTo>
                  <a:cubicBezTo>
                    <a:pt x="561" y="5762"/>
                    <a:pt x="589" y="5834"/>
                    <a:pt x="618" y="5906"/>
                  </a:cubicBezTo>
                  <a:lnTo>
                    <a:pt x="575" y="5949"/>
                  </a:lnTo>
                  <a:lnTo>
                    <a:pt x="532" y="5992"/>
                  </a:lnTo>
                  <a:cubicBezTo>
                    <a:pt x="546" y="6049"/>
                    <a:pt x="503" y="6193"/>
                    <a:pt x="517" y="6236"/>
                  </a:cubicBezTo>
                  <a:cubicBezTo>
                    <a:pt x="546" y="6279"/>
                    <a:pt x="589" y="6380"/>
                    <a:pt x="589" y="6423"/>
                  </a:cubicBezTo>
                  <a:cubicBezTo>
                    <a:pt x="589" y="6451"/>
                    <a:pt x="575" y="6523"/>
                    <a:pt x="575" y="6566"/>
                  </a:cubicBezTo>
                  <a:lnTo>
                    <a:pt x="589" y="6595"/>
                  </a:lnTo>
                  <a:lnTo>
                    <a:pt x="618" y="6653"/>
                  </a:lnTo>
                  <a:cubicBezTo>
                    <a:pt x="546" y="6696"/>
                    <a:pt x="589" y="6782"/>
                    <a:pt x="618" y="6796"/>
                  </a:cubicBezTo>
                  <a:cubicBezTo>
                    <a:pt x="647" y="6825"/>
                    <a:pt x="647" y="6897"/>
                    <a:pt x="632" y="6926"/>
                  </a:cubicBezTo>
                  <a:cubicBezTo>
                    <a:pt x="632" y="6940"/>
                    <a:pt x="647" y="6997"/>
                    <a:pt x="647" y="7012"/>
                  </a:cubicBezTo>
                  <a:cubicBezTo>
                    <a:pt x="632" y="7041"/>
                    <a:pt x="589" y="7127"/>
                    <a:pt x="604" y="7155"/>
                  </a:cubicBezTo>
                  <a:cubicBezTo>
                    <a:pt x="618" y="7170"/>
                    <a:pt x="632" y="7213"/>
                    <a:pt x="647" y="7242"/>
                  </a:cubicBezTo>
                  <a:lnTo>
                    <a:pt x="618" y="7285"/>
                  </a:lnTo>
                  <a:lnTo>
                    <a:pt x="589" y="7313"/>
                  </a:lnTo>
                  <a:cubicBezTo>
                    <a:pt x="604" y="7357"/>
                    <a:pt x="632" y="7428"/>
                    <a:pt x="632" y="7457"/>
                  </a:cubicBezTo>
                  <a:lnTo>
                    <a:pt x="632" y="7486"/>
                  </a:lnTo>
                  <a:cubicBezTo>
                    <a:pt x="632" y="7515"/>
                    <a:pt x="575" y="7529"/>
                    <a:pt x="604" y="7572"/>
                  </a:cubicBezTo>
                  <a:cubicBezTo>
                    <a:pt x="624" y="7603"/>
                    <a:pt x="608" y="7627"/>
                    <a:pt x="570" y="7627"/>
                  </a:cubicBezTo>
                  <a:cubicBezTo>
                    <a:pt x="555" y="7627"/>
                    <a:pt x="537" y="7623"/>
                    <a:pt x="517" y="7615"/>
                  </a:cubicBezTo>
                  <a:lnTo>
                    <a:pt x="489" y="7615"/>
                  </a:lnTo>
                  <a:cubicBezTo>
                    <a:pt x="487" y="7614"/>
                    <a:pt x="485" y="7614"/>
                    <a:pt x="482" y="7614"/>
                  </a:cubicBezTo>
                  <a:cubicBezTo>
                    <a:pt x="451" y="7614"/>
                    <a:pt x="389" y="7702"/>
                    <a:pt x="402" y="7716"/>
                  </a:cubicBezTo>
                  <a:cubicBezTo>
                    <a:pt x="408" y="7719"/>
                    <a:pt x="415" y="7720"/>
                    <a:pt x="422" y="7720"/>
                  </a:cubicBezTo>
                  <a:cubicBezTo>
                    <a:pt x="452" y="7720"/>
                    <a:pt x="491" y="7699"/>
                    <a:pt x="503" y="7687"/>
                  </a:cubicBezTo>
                  <a:cubicBezTo>
                    <a:pt x="510" y="7680"/>
                    <a:pt x="517" y="7676"/>
                    <a:pt x="523" y="7676"/>
                  </a:cubicBezTo>
                  <a:cubicBezTo>
                    <a:pt x="528" y="7676"/>
                    <a:pt x="532" y="7680"/>
                    <a:pt x="532" y="7687"/>
                  </a:cubicBezTo>
                  <a:lnTo>
                    <a:pt x="546" y="7701"/>
                  </a:lnTo>
                  <a:cubicBezTo>
                    <a:pt x="575" y="7701"/>
                    <a:pt x="618" y="7716"/>
                    <a:pt x="618" y="7730"/>
                  </a:cubicBezTo>
                  <a:cubicBezTo>
                    <a:pt x="632" y="7745"/>
                    <a:pt x="589" y="7773"/>
                    <a:pt x="589" y="7788"/>
                  </a:cubicBezTo>
                  <a:cubicBezTo>
                    <a:pt x="589" y="7831"/>
                    <a:pt x="589" y="7874"/>
                    <a:pt x="503" y="7888"/>
                  </a:cubicBezTo>
                  <a:lnTo>
                    <a:pt x="474" y="7888"/>
                  </a:lnTo>
                  <a:cubicBezTo>
                    <a:pt x="446" y="7917"/>
                    <a:pt x="388" y="7974"/>
                    <a:pt x="374" y="8017"/>
                  </a:cubicBezTo>
                  <a:lnTo>
                    <a:pt x="288" y="8017"/>
                  </a:lnTo>
                  <a:cubicBezTo>
                    <a:pt x="259" y="8032"/>
                    <a:pt x="288" y="8046"/>
                    <a:pt x="345" y="8061"/>
                  </a:cubicBezTo>
                  <a:lnTo>
                    <a:pt x="388" y="8104"/>
                  </a:lnTo>
                  <a:cubicBezTo>
                    <a:pt x="431" y="8132"/>
                    <a:pt x="446" y="8190"/>
                    <a:pt x="532" y="8204"/>
                  </a:cubicBezTo>
                  <a:cubicBezTo>
                    <a:pt x="589" y="8219"/>
                    <a:pt x="675" y="8276"/>
                    <a:pt x="517" y="8290"/>
                  </a:cubicBezTo>
                  <a:cubicBezTo>
                    <a:pt x="503" y="8305"/>
                    <a:pt x="460" y="8362"/>
                    <a:pt x="431" y="8377"/>
                  </a:cubicBezTo>
                  <a:cubicBezTo>
                    <a:pt x="402" y="8377"/>
                    <a:pt x="345" y="8348"/>
                    <a:pt x="345" y="8348"/>
                  </a:cubicBezTo>
                  <a:cubicBezTo>
                    <a:pt x="331" y="8334"/>
                    <a:pt x="316" y="8290"/>
                    <a:pt x="302" y="8247"/>
                  </a:cubicBezTo>
                  <a:lnTo>
                    <a:pt x="374" y="8233"/>
                  </a:lnTo>
                  <a:lnTo>
                    <a:pt x="388" y="8233"/>
                  </a:lnTo>
                  <a:cubicBezTo>
                    <a:pt x="402" y="8219"/>
                    <a:pt x="374" y="8190"/>
                    <a:pt x="359" y="8176"/>
                  </a:cubicBezTo>
                  <a:cubicBezTo>
                    <a:pt x="357" y="8174"/>
                    <a:pt x="355" y="8173"/>
                    <a:pt x="352" y="8173"/>
                  </a:cubicBezTo>
                  <a:cubicBezTo>
                    <a:pt x="334" y="8173"/>
                    <a:pt x="302" y="8206"/>
                    <a:pt x="302" y="8219"/>
                  </a:cubicBezTo>
                  <a:cubicBezTo>
                    <a:pt x="288" y="8233"/>
                    <a:pt x="259" y="8262"/>
                    <a:pt x="244" y="8276"/>
                  </a:cubicBezTo>
                  <a:cubicBezTo>
                    <a:pt x="244" y="8276"/>
                    <a:pt x="173" y="8305"/>
                    <a:pt x="187" y="8319"/>
                  </a:cubicBezTo>
                  <a:cubicBezTo>
                    <a:pt x="201" y="8334"/>
                    <a:pt x="259" y="8362"/>
                    <a:pt x="331" y="8391"/>
                  </a:cubicBezTo>
                  <a:lnTo>
                    <a:pt x="316" y="8449"/>
                  </a:lnTo>
                  <a:cubicBezTo>
                    <a:pt x="316" y="8535"/>
                    <a:pt x="359" y="8607"/>
                    <a:pt x="402" y="8678"/>
                  </a:cubicBezTo>
                  <a:cubicBezTo>
                    <a:pt x="402" y="8678"/>
                    <a:pt x="388" y="8693"/>
                    <a:pt x="374" y="8707"/>
                  </a:cubicBezTo>
                  <a:lnTo>
                    <a:pt x="359" y="8707"/>
                  </a:lnTo>
                  <a:cubicBezTo>
                    <a:pt x="345" y="8693"/>
                    <a:pt x="316" y="8650"/>
                    <a:pt x="302" y="8635"/>
                  </a:cubicBezTo>
                  <a:cubicBezTo>
                    <a:pt x="302" y="8621"/>
                    <a:pt x="259" y="8549"/>
                    <a:pt x="216" y="8549"/>
                  </a:cubicBezTo>
                  <a:cubicBezTo>
                    <a:pt x="187" y="8549"/>
                    <a:pt x="144" y="8492"/>
                    <a:pt x="130" y="8477"/>
                  </a:cubicBezTo>
                  <a:cubicBezTo>
                    <a:pt x="130" y="8449"/>
                    <a:pt x="115" y="8434"/>
                    <a:pt x="115" y="8434"/>
                  </a:cubicBezTo>
                  <a:cubicBezTo>
                    <a:pt x="115" y="8434"/>
                    <a:pt x="101" y="8520"/>
                    <a:pt x="101" y="8549"/>
                  </a:cubicBezTo>
                  <a:cubicBezTo>
                    <a:pt x="101" y="8563"/>
                    <a:pt x="187" y="8635"/>
                    <a:pt x="230" y="8664"/>
                  </a:cubicBezTo>
                  <a:cubicBezTo>
                    <a:pt x="259" y="8678"/>
                    <a:pt x="216" y="8707"/>
                    <a:pt x="187" y="8707"/>
                  </a:cubicBezTo>
                  <a:cubicBezTo>
                    <a:pt x="182" y="8710"/>
                    <a:pt x="177" y="8711"/>
                    <a:pt x="173" y="8711"/>
                  </a:cubicBezTo>
                  <a:cubicBezTo>
                    <a:pt x="153" y="8711"/>
                    <a:pt x="141" y="8687"/>
                    <a:pt x="130" y="8664"/>
                  </a:cubicBezTo>
                  <a:lnTo>
                    <a:pt x="72" y="8678"/>
                  </a:lnTo>
                  <a:cubicBezTo>
                    <a:pt x="86" y="8707"/>
                    <a:pt x="86" y="8765"/>
                    <a:pt x="72" y="8765"/>
                  </a:cubicBezTo>
                  <a:cubicBezTo>
                    <a:pt x="72" y="8779"/>
                    <a:pt x="115" y="8793"/>
                    <a:pt x="173" y="8793"/>
                  </a:cubicBezTo>
                  <a:lnTo>
                    <a:pt x="173" y="8808"/>
                  </a:lnTo>
                  <a:lnTo>
                    <a:pt x="173" y="8836"/>
                  </a:lnTo>
                  <a:cubicBezTo>
                    <a:pt x="173" y="8880"/>
                    <a:pt x="187" y="8908"/>
                    <a:pt x="216" y="8908"/>
                  </a:cubicBezTo>
                  <a:lnTo>
                    <a:pt x="273" y="8908"/>
                  </a:lnTo>
                  <a:cubicBezTo>
                    <a:pt x="296" y="8908"/>
                    <a:pt x="356" y="8890"/>
                    <a:pt x="379" y="8890"/>
                  </a:cubicBezTo>
                  <a:cubicBezTo>
                    <a:pt x="385" y="8890"/>
                    <a:pt x="388" y="8891"/>
                    <a:pt x="388" y="8894"/>
                  </a:cubicBezTo>
                  <a:cubicBezTo>
                    <a:pt x="402" y="8908"/>
                    <a:pt x="316" y="8980"/>
                    <a:pt x="345" y="9009"/>
                  </a:cubicBezTo>
                  <a:cubicBezTo>
                    <a:pt x="362" y="9026"/>
                    <a:pt x="359" y="9033"/>
                    <a:pt x="348" y="9033"/>
                  </a:cubicBezTo>
                  <a:cubicBezTo>
                    <a:pt x="340" y="9033"/>
                    <a:pt x="328" y="9029"/>
                    <a:pt x="316" y="9023"/>
                  </a:cubicBezTo>
                  <a:cubicBezTo>
                    <a:pt x="303" y="9023"/>
                    <a:pt x="255" y="8964"/>
                    <a:pt x="224" y="8964"/>
                  </a:cubicBezTo>
                  <a:cubicBezTo>
                    <a:pt x="221" y="8964"/>
                    <a:pt x="218" y="8964"/>
                    <a:pt x="216" y="8966"/>
                  </a:cubicBezTo>
                  <a:cubicBezTo>
                    <a:pt x="187" y="8980"/>
                    <a:pt x="130" y="9009"/>
                    <a:pt x="115" y="9023"/>
                  </a:cubicBezTo>
                  <a:cubicBezTo>
                    <a:pt x="101" y="9023"/>
                    <a:pt x="86" y="9052"/>
                    <a:pt x="101" y="9052"/>
                  </a:cubicBezTo>
                  <a:cubicBezTo>
                    <a:pt x="101" y="9052"/>
                    <a:pt x="259" y="9066"/>
                    <a:pt x="316" y="9081"/>
                  </a:cubicBezTo>
                  <a:cubicBezTo>
                    <a:pt x="359" y="9095"/>
                    <a:pt x="431" y="9095"/>
                    <a:pt x="446" y="9095"/>
                  </a:cubicBezTo>
                  <a:lnTo>
                    <a:pt x="503" y="9095"/>
                  </a:lnTo>
                  <a:cubicBezTo>
                    <a:pt x="532" y="9109"/>
                    <a:pt x="604" y="9153"/>
                    <a:pt x="589" y="9153"/>
                  </a:cubicBezTo>
                  <a:cubicBezTo>
                    <a:pt x="561" y="9167"/>
                    <a:pt x="503" y="9181"/>
                    <a:pt x="446" y="9210"/>
                  </a:cubicBezTo>
                  <a:lnTo>
                    <a:pt x="402" y="9239"/>
                  </a:lnTo>
                  <a:lnTo>
                    <a:pt x="388" y="9253"/>
                  </a:lnTo>
                  <a:cubicBezTo>
                    <a:pt x="350" y="9253"/>
                    <a:pt x="300" y="9298"/>
                    <a:pt x="279" y="9298"/>
                  </a:cubicBezTo>
                  <a:cubicBezTo>
                    <a:pt x="277" y="9298"/>
                    <a:pt x="275" y="9298"/>
                    <a:pt x="273" y="9296"/>
                  </a:cubicBezTo>
                  <a:cubicBezTo>
                    <a:pt x="244" y="9296"/>
                    <a:pt x="158" y="9253"/>
                    <a:pt x="115" y="9239"/>
                  </a:cubicBezTo>
                  <a:cubicBezTo>
                    <a:pt x="113" y="9238"/>
                    <a:pt x="111" y="9237"/>
                    <a:pt x="110" y="9237"/>
                  </a:cubicBezTo>
                  <a:cubicBezTo>
                    <a:pt x="93" y="9237"/>
                    <a:pt x="134" y="9312"/>
                    <a:pt x="187" y="9325"/>
                  </a:cubicBezTo>
                  <a:cubicBezTo>
                    <a:pt x="177" y="9330"/>
                    <a:pt x="166" y="9331"/>
                    <a:pt x="155" y="9331"/>
                  </a:cubicBezTo>
                  <a:cubicBezTo>
                    <a:pt x="133" y="9331"/>
                    <a:pt x="110" y="9325"/>
                    <a:pt x="101" y="9325"/>
                  </a:cubicBezTo>
                  <a:cubicBezTo>
                    <a:pt x="86" y="9325"/>
                    <a:pt x="72" y="9339"/>
                    <a:pt x="86" y="9354"/>
                  </a:cubicBezTo>
                  <a:lnTo>
                    <a:pt x="86" y="9368"/>
                  </a:lnTo>
                  <a:lnTo>
                    <a:pt x="86" y="9411"/>
                  </a:lnTo>
                  <a:cubicBezTo>
                    <a:pt x="101" y="9469"/>
                    <a:pt x="86" y="9540"/>
                    <a:pt x="86" y="9555"/>
                  </a:cubicBezTo>
                  <a:cubicBezTo>
                    <a:pt x="101" y="9569"/>
                    <a:pt x="187" y="9598"/>
                    <a:pt x="216" y="9612"/>
                  </a:cubicBezTo>
                  <a:cubicBezTo>
                    <a:pt x="244" y="9612"/>
                    <a:pt x="388" y="9655"/>
                    <a:pt x="359" y="9670"/>
                  </a:cubicBezTo>
                  <a:cubicBezTo>
                    <a:pt x="316" y="9698"/>
                    <a:pt x="402" y="9713"/>
                    <a:pt x="431" y="9713"/>
                  </a:cubicBezTo>
                  <a:cubicBezTo>
                    <a:pt x="474" y="9727"/>
                    <a:pt x="503" y="9727"/>
                    <a:pt x="489" y="9742"/>
                  </a:cubicBezTo>
                  <a:lnTo>
                    <a:pt x="474" y="9742"/>
                  </a:lnTo>
                  <a:cubicBezTo>
                    <a:pt x="466" y="9744"/>
                    <a:pt x="455" y="9745"/>
                    <a:pt x="442" y="9745"/>
                  </a:cubicBezTo>
                  <a:cubicBezTo>
                    <a:pt x="429" y="9745"/>
                    <a:pt x="414" y="9744"/>
                    <a:pt x="400" y="9744"/>
                  </a:cubicBezTo>
                  <a:cubicBezTo>
                    <a:pt x="359" y="9744"/>
                    <a:pt x="332" y="9752"/>
                    <a:pt x="402" y="9813"/>
                  </a:cubicBezTo>
                  <a:cubicBezTo>
                    <a:pt x="402" y="9813"/>
                    <a:pt x="359" y="9856"/>
                    <a:pt x="345" y="9856"/>
                  </a:cubicBezTo>
                  <a:lnTo>
                    <a:pt x="173" y="9871"/>
                  </a:lnTo>
                  <a:cubicBezTo>
                    <a:pt x="115" y="9900"/>
                    <a:pt x="72" y="9943"/>
                    <a:pt x="58" y="9957"/>
                  </a:cubicBezTo>
                  <a:lnTo>
                    <a:pt x="58" y="9971"/>
                  </a:lnTo>
                  <a:lnTo>
                    <a:pt x="58" y="9986"/>
                  </a:lnTo>
                  <a:cubicBezTo>
                    <a:pt x="86" y="10000"/>
                    <a:pt x="115" y="10000"/>
                    <a:pt x="130" y="10000"/>
                  </a:cubicBezTo>
                  <a:cubicBezTo>
                    <a:pt x="130" y="9986"/>
                    <a:pt x="173" y="9914"/>
                    <a:pt x="216" y="9914"/>
                  </a:cubicBezTo>
                  <a:cubicBezTo>
                    <a:pt x="259" y="9928"/>
                    <a:pt x="144" y="9971"/>
                    <a:pt x="144" y="10015"/>
                  </a:cubicBezTo>
                  <a:cubicBezTo>
                    <a:pt x="144" y="10043"/>
                    <a:pt x="144" y="10173"/>
                    <a:pt x="187" y="10187"/>
                  </a:cubicBezTo>
                  <a:cubicBezTo>
                    <a:pt x="244" y="10216"/>
                    <a:pt x="273" y="10230"/>
                    <a:pt x="273" y="10244"/>
                  </a:cubicBezTo>
                  <a:lnTo>
                    <a:pt x="259" y="10244"/>
                  </a:lnTo>
                  <a:cubicBezTo>
                    <a:pt x="252" y="10251"/>
                    <a:pt x="243" y="10253"/>
                    <a:pt x="232" y="10253"/>
                  </a:cubicBezTo>
                  <a:cubicBezTo>
                    <a:pt x="213" y="10253"/>
                    <a:pt x="190" y="10246"/>
                    <a:pt x="172" y="10246"/>
                  </a:cubicBezTo>
                  <a:cubicBezTo>
                    <a:pt x="156" y="10246"/>
                    <a:pt x="144" y="10252"/>
                    <a:pt x="144" y="10273"/>
                  </a:cubicBezTo>
                  <a:cubicBezTo>
                    <a:pt x="144" y="10302"/>
                    <a:pt x="216" y="10316"/>
                    <a:pt x="259" y="10331"/>
                  </a:cubicBezTo>
                  <a:lnTo>
                    <a:pt x="288" y="10345"/>
                  </a:lnTo>
                  <a:cubicBezTo>
                    <a:pt x="316" y="10345"/>
                    <a:pt x="331" y="10417"/>
                    <a:pt x="316" y="10446"/>
                  </a:cubicBezTo>
                  <a:cubicBezTo>
                    <a:pt x="316" y="10457"/>
                    <a:pt x="300" y="10461"/>
                    <a:pt x="279" y="10461"/>
                  </a:cubicBezTo>
                  <a:cubicBezTo>
                    <a:pt x="245" y="10461"/>
                    <a:pt x="201" y="10449"/>
                    <a:pt x="201" y="10431"/>
                  </a:cubicBezTo>
                  <a:cubicBezTo>
                    <a:pt x="187" y="10402"/>
                    <a:pt x="187" y="10359"/>
                    <a:pt x="187" y="10331"/>
                  </a:cubicBezTo>
                  <a:lnTo>
                    <a:pt x="130" y="10345"/>
                  </a:lnTo>
                  <a:lnTo>
                    <a:pt x="115" y="10345"/>
                  </a:lnTo>
                  <a:cubicBezTo>
                    <a:pt x="115" y="10359"/>
                    <a:pt x="101" y="10417"/>
                    <a:pt x="101" y="10417"/>
                  </a:cubicBezTo>
                  <a:cubicBezTo>
                    <a:pt x="101" y="10431"/>
                    <a:pt x="158" y="10503"/>
                    <a:pt x="130" y="10517"/>
                  </a:cubicBezTo>
                  <a:cubicBezTo>
                    <a:pt x="101" y="10532"/>
                    <a:pt x="58" y="10560"/>
                    <a:pt x="58" y="10575"/>
                  </a:cubicBezTo>
                  <a:cubicBezTo>
                    <a:pt x="58" y="10575"/>
                    <a:pt x="72" y="10589"/>
                    <a:pt x="86" y="10589"/>
                  </a:cubicBezTo>
                  <a:lnTo>
                    <a:pt x="115" y="10589"/>
                  </a:lnTo>
                  <a:cubicBezTo>
                    <a:pt x="130" y="10589"/>
                    <a:pt x="187" y="10647"/>
                    <a:pt x="201" y="10675"/>
                  </a:cubicBezTo>
                  <a:cubicBezTo>
                    <a:pt x="230" y="10690"/>
                    <a:pt x="187" y="10719"/>
                    <a:pt x="130" y="10747"/>
                  </a:cubicBezTo>
                  <a:lnTo>
                    <a:pt x="115" y="10762"/>
                  </a:lnTo>
                  <a:lnTo>
                    <a:pt x="101" y="10790"/>
                  </a:lnTo>
                  <a:cubicBezTo>
                    <a:pt x="115" y="10833"/>
                    <a:pt x="130" y="10920"/>
                    <a:pt x="115" y="10948"/>
                  </a:cubicBezTo>
                  <a:cubicBezTo>
                    <a:pt x="101" y="10963"/>
                    <a:pt x="86" y="10992"/>
                    <a:pt x="86" y="11006"/>
                  </a:cubicBezTo>
                  <a:cubicBezTo>
                    <a:pt x="72" y="11020"/>
                    <a:pt x="101" y="11121"/>
                    <a:pt x="86" y="11164"/>
                  </a:cubicBezTo>
                  <a:cubicBezTo>
                    <a:pt x="72" y="11193"/>
                    <a:pt x="58" y="11250"/>
                    <a:pt x="72" y="11293"/>
                  </a:cubicBezTo>
                  <a:lnTo>
                    <a:pt x="216" y="11293"/>
                  </a:lnTo>
                  <a:cubicBezTo>
                    <a:pt x="259" y="11322"/>
                    <a:pt x="187" y="11365"/>
                    <a:pt x="158" y="11379"/>
                  </a:cubicBezTo>
                  <a:cubicBezTo>
                    <a:pt x="130" y="11379"/>
                    <a:pt x="144" y="11466"/>
                    <a:pt x="173" y="11494"/>
                  </a:cubicBezTo>
                  <a:cubicBezTo>
                    <a:pt x="201" y="11523"/>
                    <a:pt x="187" y="11566"/>
                    <a:pt x="144" y="11581"/>
                  </a:cubicBezTo>
                  <a:lnTo>
                    <a:pt x="115" y="11595"/>
                  </a:lnTo>
                  <a:lnTo>
                    <a:pt x="101" y="11609"/>
                  </a:lnTo>
                  <a:cubicBezTo>
                    <a:pt x="86" y="11624"/>
                    <a:pt x="187" y="11652"/>
                    <a:pt x="230" y="11652"/>
                  </a:cubicBezTo>
                  <a:cubicBezTo>
                    <a:pt x="288" y="11652"/>
                    <a:pt x="259" y="11681"/>
                    <a:pt x="244" y="11681"/>
                  </a:cubicBezTo>
                  <a:cubicBezTo>
                    <a:pt x="220" y="11681"/>
                    <a:pt x="174" y="11713"/>
                    <a:pt x="152" y="11713"/>
                  </a:cubicBezTo>
                  <a:cubicBezTo>
                    <a:pt x="149" y="11713"/>
                    <a:pt x="146" y="11712"/>
                    <a:pt x="144" y="11710"/>
                  </a:cubicBezTo>
                  <a:cubicBezTo>
                    <a:pt x="141" y="11704"/>
                    <a:pt x="137" y="11701"/>
                    <a:pt x="133" y="11701"/>
                  </a:cubicBezTo>
                  <a:cubicBezTo>
                    <a:pt x="118" y="11701"/>
                    <a:pt x="98" y="11737"/>
                    <a:pt x="86" y="11782"/>
                  </a:cubicBezTo>
                  <a:lnTo>
                    <a:pt x="72" y="11825"/>
                  </a:lnTo>
                  <a:lnTo>
                    <a:pt x="72" y="11839"/>
                  </a:lnTo>
                  <a:cubicBezTo>
                    <a:pt x="72" y="11839"/>
                    <a:pt x="72" y="11882"/>
                    <a:pt x="86" y="11925"/>
                  </a:cubicBezTo>
                  <a:lnTo>
                    <a:pt x="101" y="11968"/>
                  </a:lnTo>
                  <a:cubicBezTo>
                    <a:pt x="115" y="12026"/>
                    <a:pt x="72" y="12083"/>
                    <a:pt x="130" y="12141"/>
                  </a:cubicBezTo>
                  <a:cubicBezTo>
                    <a:pt x="158" y="12155"/>
                    <a:pt x="144" y="12184"/>
                    <a:pt x="86" y="12184"/>
                  </a:cubicBezTo>
                  <a:cubicBezTo>
                    <a:pt x="43" y="12184"/>
                    <a:pt x="72" y="12198"/>
                    <a:pt x="86" y="12213"/>
                  </a:cubicBezTo>
                  <a:lnTo>
                    <a:pt x="86" y="12241"/>
                  </a:lnTo>
                  <a:cubicBezTo>
                    <a:pt x="86" y="12270"/>
                    <a:pt x="144" y="12313"/>
                    <a:pt x="173" y="12313"/>
                  </a:cubicBezTo>
                  <a:cubicBezTo>
                    <a:pt x="201" y="12313"/>
                    <a:pt x="201" y="12371"/>
                    <a:pt x="173" y="12428"/>
                  </a:cubicBezTo>
                  <a:lnTo>
                    <a:pt x="72" y="12428"/>
                  </a:lnTo>
                  <a:cubicBezTo>
                    <a:pt x="72" y="12428"/>
                    <a:pt x="58" y="12457"/>
                    <a:pt x="72" y="12471"/>
                  </a:cubicBezTo>
                  <a:lnTo>
                    <a:pt x="86" y="12500"/>
                  </a:lnTo>
                  <a:cubicBezTo>
                    <a:pt x="130" y="12514"/>
                    <a:pt x="101" y="12558"/>
                    <a:pt x="72" y="12572"/>
                  </a:cubicBezTo>
                  <a:cubicBezTo>
                    <a:pt x="43" y="12586"/>
                    <a:pt x="101" y="12629"/>
                    <a:pt x="115" y="12629"/>
                  </a:cubicBezTo>
                  <a:cubicBezTo>
                    <a:pt x="144" y="12644"/>
                    <a:pt x="130" y="12687"/>
                    <a:pt x="101" y="12730"/>
                  </a:cubicBezTo>
                  <a:lnTo>
                    <a:pt x="72" y="12759"/>
                  </a:lnTo>
                  <a:lnTo>
                    <a:pt x="0" y="12802"/>
                  </a:lnTo>
                  <a:cubicBezTo>
                    <a:pt x="58" y="12831"/>
                    <a:pt x="86" y="12888"/>
                    <a:pt x="58" y="12917"/>
                  </a:cubicBezTo>
                  <a:lnTo>
                    <a:pt x="58" y="12945"/>
                  </a:lnTo>
                  <a:cubicBezTo>
                    <a:pt x="72" y="12974"/>
                    <a:pt x="144" y="13017"/>
                    <a:pt x="130" y="13032"/>
                  </a:cubicBezTo>
                  <a:lnTo>
                    <a:pt x="72" y="13089"/>
                  </a:lnTo>
                  <a:cubicBezTo>
                    <a:pt x="130" y="13118"/>
                    <a:pt x="158" y="13132"/>
                    <a:pt x="144" y="13132"/>
                  </a:cubicBezTo>
                  <a:cubicBezTo>
                    <a:pt x="130" y="13132"/>
                    <a:pt x="101" y="13218"/>
                    <a:pt x="86" y="13262"/>
                  </a:cubicBezTo>
                  <a:cubicBezTo>
                    <a:pt x="86" y="13290"/>
                    <a:pt x="86" y="13362"/>
                    <a:pt x="101" y="13376"/>
                  </a:cubicBezTo>
                  <a:cubicBezTo>
                    <a:pt x="101" y="13391"/>
                    <a:pt x="115" y="13434"/>
                    <a:pt x="101" y="13448"/>
                  </a:cubicBezTo>
                  <a:cubicBezTo>
                    <a:pt x="86" y="13463"/>
                    <a:pt x="101" y="13506"/>
                    <a:pt x="86" y="13520"/>
                  </a:cubicBezTo>
                  <a:cubicBezTo>
                    <a:pt x="86" y="13535"/>
                    <a:pt x="15" y="13635"/>
                    <a:pt x="29" y="13678"/>
                  </a:cubicBezTo>
                  <a:cubicBezTo>
                    <a:pt x="43" y="13707"/>
                    <a:pt x="72" y="13750"/>
                    <a:pt x="86" y="13750"/>
                  </a:cubicBezTo>
                  <a:lnTo>
                    <a:pt x="101" y="13764"/>
                  </a:lnTo>
                  <a:lnTo>
                    <a:pt x="130" y="13779"/>
                  </a:lnTo>
                  <a:cubicBezTo>
                    <a:pt x="187" y="13807"/>
                    <a:pt x="101" y="13822"/>
                    <a:pt x="101" y="13851"/>
                  </a:cubicBezTo>
                  <a:cubicBezTo>
                    <a:pt x="101" y="13865"/>
                    <a:pt x="101" y="13937"/>
                    <a:pt x="101" y="14009"/>
                  </a:cubicBezTo>
                  <a:lnTo>
                    <a:pt x="86" y="14052"/>
                  </a:lnTo>
                  <a:cubicBezTo>
                    <a:pt x="58" y="14109"/>
                    <a:pt x="58" y="14152"/>
                    <a:pt x="58" y="14195"/>
                  </a:cubicBezTo>
                  <a:lnTo>
                    <a:pt x="72" y="14210"/>
                  </a:lnTo>
                  <a:cubicBezTo>
                    <a:pt x="72" y="14224"/>
                    <a:pt x="43" y="14296"/>
                    <a:pt x="58" y="14310"/>
                  </a:cubicBezTo>
                  <a:cubicBezTo>
                    <a:pt x="86" y="14325"/>
                    <a:pt x="43" y="14397"/>
                    <a:pt x="58" y="14425"/>
                  </a:cubicBezTo>
                  <a:cubicBezTo>
                    <a:pt x="72" y="14440"/>
                    <a:pt x="43" y="14540"/>
                    <a:pt x="43" y="14583"/>
                  </a:cubicBezTo>
                  <a:cubicBezTo>
                    <a:pt x="58" y="14612"/>
                    <a:pt x="72" y="14670"/>
                    <a:pt x="72" y="14684"/>
                  </a:cubicBezTo>
                  <a:lnTo>
                    <a:pt x="72" y="14713"/>
                  </a:lnTo>
                  <a:lnTo>
                    <a:pt x="72" y="14741"/>
                  </a:lnTo>
                  <a:cubicBezTo>
                    <a:pt x="58" y="14770"/>
                    <a:pt x="86" y="14799"/>
                    <a:pt x="130" y="14799"/>
                  </a:cubicBezTo>
                  <a:lnTo>
                    <a:pt x="187" y="14799"/>
                  </a:lnTo>
                  <a:cubicBezTo>
                    <a:pt x="216" y="14799"/>
                    <a:pt x="230" y="14828"/>
                    <a:pt x="230" y="14828"/>
                  </a:cubicBezTo>
                  <a:cubicBezTo>
                    <a:pt x="230" y="14842"/>
                    <a:pt x="158" y="14856"/>
                    <a:pt x="144" y="14856"/>
                  </a:cubicBezTo>
                  <a:cubicBezTo>
                    <a:pt x="115" y="14856"/>
                    <a:pt x="72" y="14871"/>
                    <a:pt x="43" y="14899"/>
                  </a:cubicBezTo>
                  <a:lnTo>
                    <a:pt x="58" y="14942"/>
                  </a:lnTo>
                  <a:cubicBezTo>
                    <a:pt x="58" y="14942"/>
                    <a:pt x="72" y="14957"/>
                    <a:pt x="86" y="14957"/>
                  </a:cubicBezTo>
                  <a:cubicBezTo>
                    <a:pt x="86" y="14957"/>
                    <a:pt x="144" y="15101"/>
                    <a:pt x="144" y="15101"/>
                  </a:cubicBezTo>
                  <a:lnTo>
                    <a:pt x="72" y="15158"/>
                  </a:lnTo>
                  <a:cubicBezTo>
                    <a:pt x="101" y="15230"/>
                    <a:pt x="130" y="15374"/>
                    <a:pt x="115" y="15417"/>
                  </a:cubicBezTo>
                  <a:cubicBezTo>
                    <a:pt x="101" y="15445"/>
                    <a:pt x="101" y="15503"/>
                    <a:pt x="101" y="15517"/>
                  </a:cubicBezTo>
                  <a:cubicBezTo>
                    <a:pt x="101" y="15532"/>
                    <a:pt x="144" y="15589"/>
                    <a:pt x="130" y="15618"/>
                  </a:cubicBezTo>
                  <a:cubicBezTo>
                    <a:pt x="115" y="15632"/>
                    <a:pt x="130" y="15690"/>
                    <a:pt x="130" y="15690"/>
                  </a:cubicBezTo>
                  <a:cubicBezTo>
                    <a:pt x="115" y="15704"/>
                    <a:pt x="86" y="15747"/>
                    <a:pt x="72" y="15805"/>
                  </a:cubicBezTo>
                  <a:lnTo>
                    <a:pt x="101" y="15819"/>
                  </a:lnTo>
                  <a:lnTo>
                    <a:pt x="201" y="15876"/>
                  </a:lnTo>
                  <a:cubicBezTo>
                    <a:pt x="158" y="15963"/>
                    <a:pt x="72" y="16135"/>
                    <a:pt x="72" y="16178"/>
                  </a:cubicBezTo>
                  <a:cubicBezTo>
                    <a:pt x="86" y="16221"/>
                    <a:pt x="173" y="16250"/>
                    <a:pt x="201" y="16264"/>
                  </a:cubicBezTo>
                  <a:cubicBezTo>
                    <a:pt x="216" y="16279"/>
                    <a:pt x="86" y="16350"/>
                    <a:pt x="86" y="16394"/>
                  </a:cubicBezTo>
                  <a:cubicBezTo>
                    <a:pt x="101" y="16422"/>
                    <a:pt x="115" y="16552"/>
                    <a:pt x="130" y="16595"/>
                  </a:cubicBezTo>
                  <a:cubicBezTo>
                    <a:pt x="130" y="16638"/>
                    <a:pt x="144" y="16667"/>
                    <a:pt x="130" y="16667"/>
                  </a:cubicBezTo>
                  <a:cubicBezTo>
                    <a:pt x="130" y="16681"/>
                    <a:pt x="43" y="16695"/>
                    <a:pt x="58" y="16710"/>
                  </a:cubicBezTo>
                  <a:cubicBezTo>
                    <a:pt x="86" y="16724"/>
                    <a:pt x="115" y="16782"/>
                    <a:pt x="115" y="16796"/>
                  </a:cubicBezTo>
                  <a:cubicBezTo>
                    <a:pt x="130" y="16810"/>
                    <a:pt x="101" y="16853"/>
                    <a:pt x="72" y="16882"/>
                  </a:cubicBezTo>
                  <a:lnTo>
                    <a:pt x="115" y="16925"/>
                  </a:lnTo>
                  <a:cubicBezTo>
                    <a:pt x="144" y="16940"/>
                    <a:pt x="101" y="16997"/>
                    <a:pt x="101" y="17040"/>
                  </a:cubicBezTo>
                  <a:lnTo>
                    <a:pt x="101" y="17069"/>
                  </a:lnTo>
                  <a:cubicBezTo>
                    <a:pt x="115" y="17098"/>
                    <a:pt x="130" y="17155"/>
                    <a:pt x="115" y="17169"/>
                  </a:cubicBezTo>
                  <a:cubicBezTo>
                    <a:pt x="101" y="17184"/>
                    <a:pt x="101" y="17198"/>
                    <a:pt x="115" y="17213"/>
                  </a:cubicBezTo>
                  <a:cubicBezTo>
                    <a:pt x="115" y="17213"/>
                    <a:pt x="130" y="17213"/>
                    <a:pt x="144" y="17198"/>
                  </a:cubicBezTo>
                  <a:lnTo>
                    <a:pt x="158" y="17198"/>
                  </a:lnTo>
                  <a:cubicBezTo>
                    <a:pt x="173" y="17198"/>
                    <a:pt x="187" y="17213"/>
                    <a:pt x="187" y="17213"/>
                  </a:cubicBezTo>
                  <a:cubicBezTo>
                    <a:pt x="173" y="17227"/>
                    <a:pt x="144" y="17256"/>
                    <a:pt x="144" y="17256"/>
                  </a:cubicBezTo>
                  <a:cubicBezTo>
                    <a:pt x="158" y="17284"/>
                    <a:pt x="201" y="17284"/>
                    <a:pt x="158" y="17313"/>
                  </a:cubicBezTo>
                  <a:cubicBezTo>
                    <a:pt x="144" y="17313"/>
                    <a:pt x="187" y="17342"/>
                    <a:pt x="173" y="17356"/>
                  </a:cubicBezTo>
                  <a:lnTo>
                    <a:pt x="173" y="17385"/>
                  </a:lnTo>
                  <a:cubicBezTo>
                    <a:pt x="158" y="17414"/>
                    <a:pt x="158" y="17485"/>
                    <a:pt x="144" y="17514"/>
                  </a:cubicBezTo>
                  <a:cubicBezTo>
                    <a:pt x="115" y="17529"/>
                    <a:pt x="115" y="17600"/>
                    <a:pt x="115" y="17615"/>
                  </a:cubicBezTo>
                  <a:cubicBezTo>
                    <a:pt x="130" y="17629"/>
                    <a:pt x="86" y="17687"/>
                    <a:pt x="86" y="17701"/>
                  </a:cubicBezTo>
                  <a:cubicBezTo>
                    <a:pt x="101" y="17730"/>
                    <a:pt x="115" y="17758"/>
                    <a:pt x="115" y="17773"/>
                  </a:cubicBezTo>
                  <a:lnTo>
                    <a:pt x="101" y="17802"/>
                  </a:lnTo>
                  <a:lnTo>
                    <a:pt x="72" y="17845"/>
                  </a:lnTo>
                  <a:cubicBezTo>
                    <a:pt x="130" y="17859"/>
                    <a:pt x="130" y="17873"/>
                    <a:pt x="101" y="17873"/>
                  </a:cubicBezTo>
                  <a:cubicBezTo>
                    <a:pt x="72" y="17873"/>
                    <a:pt x="86" y="17917"/>
                    <a:pt x="101" y="17931"/>
                  </a:cubicBezTo>
                  <a:cubicBezTo>
                    <a:pt x="115" y="17945"/>
                    <a:pt x="115" y="17974"/>
                    <a:pt x="86" y="18003"/>
                  </a:cubicBezTo>
                  <a:lnTo>
                    <a:pt x="130" y="18031"/>
                  </a:lnTo>
                  <a:lnTo>
                    <a:pt x="173" y="18046"/>
                  </a:lnTo>
                  <a:cubicBezTo>
                    <a:pt x="216" y="18075"/>
                    <a:pt x="158" y="18103"/>
                    <a:pt x="144" y="18118"/>
                  </a:cubicBezTo>
                  <a:cubicBezTo>
                    <a:pt x="115" y="18118"/>
                    <a:pt x="86" y="18175"/>
                    <a:pt x="86" y="18204"/>
                  </a:cubicBezTo>
                  <a:cubicBezTo>
                    <a:pt x="101" y="18233"/>
                    <a:pt x="173" y="18290"/>
                    <a:pt x="158" y="18304"/>
                  </a:cubicBezTo>
                  <a:cubicBezTo>
                    <a:pt x="144" y="18333"/>
                    <a:pt x="144" y="18376"/>
                    <a:pt x="158" y="18419"/>
                  </a:cubicBezTo>
                  <a:lnTo>
                    <a:pt x="115" y="18448"/>
                  </a:lnTo>
                  <a:lnTo>
                    <a:pt x="43" y="18491"/>
                  </a:lnTo>
                  <a:cubicBezTo>
                    <a:pt x="86" y="18534"/>
                    <a:pt x="86" y="18635"/>
                    <a:pt x="101" y="18664"/>
                  </a:cubicBezTo>
                  <a:cubicBezTo>
                    <a:pt x="130" y="18678"/>
                    <a:pt x="173" y="18750"/>
                    <a:pt x="158" y="18764"/>
                  </a:cubicBezTo>
                  <a:cubicBezTo>
                    <a:pt x="158" y="18779"/>
                    <a:pt x="115" y="18908"/>
                    <a:pt x="115" y="18951"/>
                  </a:cubicBezTo>
                  <a:cubicBezTo>
                    <a:pt x="115" y="19008"/>
                    <a:pt x="115" y="19052"/>
                    <a:pt x="130" y="19052"/>
                  </a:cubicBezTo>
                  <a:cubicBezTo>
                    <a:pt x="130" y="19052"/>
                    <a:pt x="187" y="19109"/>
                    <a:pt x="158" y="19109"/>
                  </a:cubicBezTo>
                  <a:cubicBezTo>
                    <a:pt x="130" y="19123"/>
                    <a:pt x="144" y="19166"/>
                    <a:pt x="201" y="19224"/>
                  </a:cubicBezTo>
                  <a:lnTo>
                    <a:pt x="187" y="19253"/>
                  </a:lnTo>
                  <a:lnTo>
                    <a:pt x="130" y="19353"/>
                  </a:lnTo>
                  <a:cubicBezTo>
                    <a:pt x="158" y="19439"/>
                    <a:pt x="130" y="19597"/>
                    <a:pt x="144" y="19626"/>
                  </a:cubicBezTo>
                  <a:cubicBezTo>
                    <a:pt x="144" y="19655"/>
                    <a:pt x="216" y="19684"/>
                    <a:pt x="244" y="19684"/>
                  </a:cubicBezTo>
                  <a:cubicBezTo>
                    <a:pt x="259" y="19698"/>
                    <a:pt x="201" y="19756"/>
                    <a:pt x="173" y="19770"/>
                  </a:cubicBezTo>
                  <a:cubicBezTo>
                    <a:pt x="158" y="19784"/>
                    <a:pt x="187" y="19856"/>
                    <a:pt x="201" y="19870"/>
                  </a:cubicBezTo>
                  <a:cubicBezTo>
                    <a:pt x="230" y="19885"/>
                    <a:pt x="230" y="19899"/>
                    <a:pt x="216" y="19914"/>
                  </a:cubicBezTo>
                  <a:lnTo>
                    <a:pt x="201" y="19928"/>
                  </a:lnTo>
                  <a:cubicBezTo>
                    <a:pt x="130" y="20000"/>
                    <a:pt x="130" y="20000"/>
                    <a:pt x="187" y="20057"/>
                  </a:cubicBezTo>
                  <a:cubicBezTo>
                    <a:pt x="216" y="20086"/>
                    <a:pt x="230" y="20129"/>
                    <a:pt x="259" y="20129"/>
                  </a:cubicBezTo>
                  <a:lnTo>
                    <a:pt x="302" y="20143"/>
                  </a:lnTo>
                  <a:cubicBezTo>
                    <a:pt x="302" y="20158"/>
                    <a:pt x="288" y="20187"/>
                    <a:pt x="273" y="20201"/>
                  </a:cubicBezTo>
                  <a:cubicBezTo>
                    <a:pt x="259" y="20201"/>
                    <a:pt x="259" y="20230"/>
                    <a:pt x="259" y="20230"/>
                  </a:cubicBezTo>
                  <a:cubicBezTo>
                    <a:pt x="273" y="20244"/>
                    <a:pt x="201" y="20258"/>
                    <a:pt x="187" y="20258"/>
                  </a:cubicBezTo>
                  <a:cubicBezTo>
                    <a:pt x="158" y="20258"/>
                    <a:pt x="144" y="20316"/>
                    <a:pt x="144" y="20330"/>
                  </a:cubicBezTo>
                  <a:cubicBezTo>
                    <a:pt x="144" y="20359"/>
                    <a:pt x="130" y="20431"/>
                    <a:pt x="144" y="20445"/>
                  </a:cubicBezTo>
                  <a:cubicBezTo>
                    <a:pt x="144" y="20460"/>
                    <a:pt x="130" y="20517"/>
                    <a:pt x="144" y="20546"/>
                  </a:cubicBezTo>
                  <a:cubicBezTo>
                    <a:pt x="173" y="20560"/>
                    <a:pt x="187" y="20618"/>
                    <a:pt x="187" y="20632"/>
                  </a:cubicBezTo>
                  <a:cubicBezTo>
                    <a:pt x="187" y="20646"/>
                    <a:pt x="158" y="20704"/>
                    <a:pt x="144" y="20718"/>
                  </a:cubicBezTo>
                  <a:cubicBezTo>
                    <a:pt x="130" y="20732"/>
                    <a:pt x="144" y="20776"/>
                    <a:pt x="173" y="20804"/>
                  </a:cubicBezTo>
                  <a:lnTo>
                    <a:pt x="144" y="20833"/>
                  </a:lnTo>
                  <a:cubicBezTo>
                    <a:pt x="115" y="20862"/>
                    <a:pt x="115" y="20905"/>
                    <a:pt x="144" y="20948"/>
                  </a:cubicBezTo>
                  <a:lnTo>
                    <a:pt x="173" y="20977"/>
                  </a:lnTo>
                  <a:cubicBezTo>
                    <a:pt x="173" y="21034"/>
                    <a:pt x="144" y="21106"/>
                    <a:pt x="115" y="21106"/>
                  </a:cubicBezTo>
                  <a:cubicBezTo>
                    <a:pt x="86" y="21120"/>
                    <a:pt x="144" y="21178"/>
                    <a:pt x="173" y="21207"/>
                  </a:cubicBezTo>
                  <a:cubicBezTo>
                    <a:pt x="187" y="21221"/>
                    <a:pt x="158" y="21278"/>
                    <a:pt x="130" y="21307"/>
                  </a:cubicBezTo>
                  <a:cubicBezTo>
                    <a:pt x="115" y="21336"/>
                    <a:pt x="144" y="21365"/>
                    <a:pt x="201" y="21379"/>
                  </a:cubicBezTo>
                  <a:lnTo>
                    <a:pt x="187" y="21422"/>
                  </a:lnTo>
                  <a:lnTo>
                    <a:pt x="158" y="21465"/>
                  </a:lnTo>
                  <a:cubicBezTo>
                    <a:pt x="173" y="21523"/>
                    <a:pt x="187" y="21580"/>
                    <a:pt x="187" y="21595"/>
                  </a:cubicBezTo>
                  <a:cubicBezTo>
                    <a:pt x="187" y="21609"/>
                    <a:pt x="115" y="21767"/>
                    <a:pt x="130" y="21839"/>
                  </a:cubicBezTo>
                  <a:cubicBezTo>
                    <a:pt x="130" y="21896"/>
                    <a:pt x="201" y="22040"/>
                    <a:pt x="158" y="22069"/>
                  </a:cubicBezTo>
                  <a:cubicBezTo>
                    <a:pt x="130" y="22097"/>
                    <a:pt x="144" y="22140"/>
                    <a:pt x="187" y="22155"/>
                  </a:cubicBezTo>
                  <a:lnTo>
                    <a:pt x="173" y="22169"/>
                  </a:lnTo>
                  <a:lnTo>
                    <a:pt x="144" y="22227"/>
                  </a:lnTo>
                  <a:cubicBezTo>
                    <a:pt x="158" y="22270"/>
                    <a:pt x="187" y="22370"/>
                    <a:pt x="173" y="22428"/>
                  </a:cubicBezTo>
                  <a:lnTo>
                    <a:pt x="144" y="22471"/>
                  </a:lnTo>
                  <a:lnTo>
                    <a:pt x="72" y="22514"/>
                  </a:lnTo>
                  <a:cubicBezTo>
                    <a:pt x="115" y="22557"/>
                    <a:pt x="130" y="22672"/>
                    <a:pt x="144" y="22701"/>
                  </a:cubicBezTo>
                  <a:cubicBezTo>
                    <a:pt x="144" y="22730"/>
                    <a:pt x="173" y="22830"/>
                    <a:pt x="144" y="22830"/>
                  </a:cubicBezTo>
                  <a:cubicBezTo>
                    <a:pt x="115" y="22844"/>
                    <a:pt x="144" y="22888"/>
                    <a:pt x="144" y="22902"/>
                  </a:cubicBezTo>
                  <a:cubicBezTo>
                    <a:pt x="144" y="22916"/>
                    <a:pt x="130" y="23017"/>
                    <a:pt x="115" y="23060"/>
                  </a:cubicBezTo>
                  <a:cubicBezTo>
                    <a:pt x="115" y="23103"/>
                    <a:pt x="115" y="23146"/>
                    <a:pt x="115" y="23175"/>
                  </a:cubicBezTo>
                  <a:cubicBezTo>
                    <a:pt x="115" y="23189"/>
                    <a:pt x="86" y="23232"/>
                    <a:pt x="101" y="23247"/>
                  </a:cubicBezTo>
                  <a:cubicBezTo>
                    <a:pt x="101" y="23261"/>
                    <a:pt x="173" y="23347"/>
                    <a:pt x="158" y="23376"/>
                  </a:cubicBezTo>
                  <a:cubicBezTo>
                    <a:pt x="158" y="23419"/>
                    <a:pt x="158" y="23520"/>
                    <a:pt x="158" y="23563"/>
                  </a:cubicBezTo>
                  <a:cubicBezTo>
                    <a:pt x="144" y="23592"/>
                    <a:pt x="130" y="23678"/>
                    <a:pt x="130" y="23692"/>
                  </a:cubicBezTo>
                  <a:cubicBezTo>
                    <a:pt x="144" y="23721"/>
                    <a:pt x="115" y="23807"/>
                    <a:pt x="130" y="23836"/>
                  </a:cubicBezTo>
                  <a:cubicBezTo>
                    <a:pt x="144" y="23879"/>
                    <a:pt x="144" y="23936"/>
                    <a:pt x="144" y="23951"/>
                  </a:cubicBezTo>
                  <a:cubicBezTo>
                    <a:pt x="144" y="23979"/>
                    <a:pt x="58" y="24051"/>
                    <a:pt x="101" y="24051"/>
                  </a:cubicBezTo>
                  <a:cubicBezTo>
                    <a:pt x="144" y="24051"/>
                    <a:pt x="144" y="24066"/>
                    <a:pt x="130" y="24066"/>
                  </a:cubicBezTo>
                  <a:cubicBezTo>
                    <a:pt x="115" y="24066"/>
                    <a:pt x="158" y="24166"/>
                    <a:pt x="144" y="24209"/>
                  </a:cubicBezTo>
                  <a:cubicBezTo>
                    <a:pt x="144" y="24238"/>
                    <a:pt x="144" y="24296"/>
                    <a:pt x="158" y="24310"/>
                  </a:cubicBezTo>
                  <a:cubicBezTo>
                    <a:pt x="173" y="24339"/>
                    <a:pt x="144" y="24396"/>
                    <a:pt x="144" y="24411"/>
                  </a:cubicBezTo>
                  <a:cubicBezTo>
                    <a:pt x="144" y="24425"/>
                    <a:pt x="173" y="24482"/>
                    <a:pt x="201" y="24540"/>
                  </a:cubicBezTo>
                  <a:lnTo>
                    <a:pt x="187" y="24583"/>
                  </a:lnTo>
                  <a:lnTo>
                    <a:pt x="158" y="24640"/>
                  </a:lnTo>
                  <a:cubicBezTo>
                    <a:pt x="173" y="24698"/>
                    <a:pt x="187" y="24784"/>
                    <a:pt x="187" y="24827"/>
                  </a:cubicBezTo>
                  <a:lnTo>
                    <a:pt x="201" y="24856"/>
                  </a:lnTo>
                  <a:lnTo>
                    <a:pt x="244" y="24899"/>
                  </a:lnTo>
                  <a:cubicBezTo>
                    <a:pt x="216" y="24928"/>
                    <a:pt x="201" y="24985"/>
                    <a:pt x="230" y="25028"/>
                  </a:cubicBezTo>
                  <a:lnTo>
                    <a:pt x="230" y="25071"/>
                  </a:lnTo>
                  <a:lnTo>
                    <a:pt x="244" y="25100"/>
                  </a:lnTo>
                  <a:cubicBezTo>
                    <a:pt x="244" y="25143"/>
                    <a:pt x="230" y="25215"/>
                    <a:pt x="216" y="25244"/>
                  </a:cubicBezTo>
                  <a:lnTo>
                    <a:pt x="230" y="25287"/>
                  </a:lnTo>
                  <a:lnTo>
                    <a:pt x="244" y="25316"/>
                  </a:lnTo>
                  <a:cubicBezTo>
                    <a:pt x="230" y="25359"/>
                    <a:pt x="259" y="25431"/>
                    <a:pt x="302" y="25459"/>
                  </a:cubicBezTo>
                  <a:lnTo>
                    <a:pt x="244" y="25502"/>
                  </a:lnTo>
                  <a:cubicBezTo>
                    <a:pt x="259" y="25531"/>
                    <a:pt x="201" y="25646"/>
                    <a:pt x="244" y="25675"/>
                  </a:cubicBezTo>
                  <a:cubicBezTo>
                    <a:pt x="273" y="25704"/>
                    <a:pt x="302" y="25747"/>
                    <a:pt x="288" y="25761"/>
                  </a:cubicBezTo>
                  <a:cubicBezTo>
                    <a:pt x="273" y="25761"/>
                    <a:pt x="302" y="25833"/>
                    <a:pt x="316" y="25862"/>
                  </a:cubicBezTo>
                  <a:cubicBezTo>
                    <a:pt x="316" y="25890"/>
                    <a:pt x="331" y="25948"/>
                    <a:pt x="345" y="26005"/>
                  </a:cubicBezTo>
                  <a:lnTo>
                    <a:pt x="331" y="26048"/>
                  </a:lnTo>
                  <a:lnTo>
                    <a:pt x="316" y="26077"/>
                  </a:lnTo>
                  <a:cubicBezTo>
                    <a:pt x="331" y="26120"/>
                    <a:pt x="388" y="26192"/>
                    <a:pt x="374" y="26206"/>
                  </a:cubicBezTo>
                  <a:cubicBezTo>
                    <a:pt x="359" y="26221"/>
                    <a:pt x="417" y="26350"/>
                    <a:pt x="417" y="26393"/>
                  </a:cubicBezTo>
                  <a:cubicBezTo>
                    <a:pt x="417" y="26451"/>
                    <a:pt x="431" y="26537"/>
                    <a:pt x="446" y="26551"/>
                  </a:cubicBezTo>
                  <a:cubicBezTo>
                    <a:pt x="446" y="26566"/>
                    <a:pt x="417" y="26652"/>
                    <a:pt x="431" y="26666"/>
                  </a:cubicBezTo>
                  <a:cubicBezTo>
                    <a:pt x="446" y="26681"/>
                    <a:pt x="446" y="26738"/>
                    <a:pt x="446" y="26781"/>
                  </a:cubicBezTo>
                  <a:lnTo>
                    <a:pt x="489" y="26824"/>
                  </a:lnTo>
                  <a:lnTo>
                    <a:pt x="503" y="26824"/>
                  </a:lnTo>
                  <a:cubicBezTo>
                    <a:pt x="489" y="26839"/>
                    <a:pt x="517" y="26896"/>
                    <a:pt x="561" y="26925"/>
                  </a:cubicBezTo>
                  <a:lnTo>
                    <a:pt x="532" y="26939"/>
                  </a:lnTo>
                  <a:cubicBezTo>
                    <a:pt x="460" y="26968"/>
                    <a:pt x="604" y="26997"/>
                    <a:pt x="517" y="27025"/>
                  </a:cubicBezTo>
                  <a:cubicBezTo>
                    <a:pt x="517" y="27025"/>
                    <a:pt x="546" y="27083"/>
                    <a:pt x="532" y="27083"/>
                  </a:cubicBezTo>
                  <a:lnTo>
                    <a:pt x="460" y="27126"/>
                  </a:lnTo>
                  <a:cubicBezTo>
                    <a:pt x="503" y="27140"/>
                    <a:pt x="561" y="27198"/>
                    <a:pt x="589" y="27241"/>
                  </a:cubicBezTo>
                  <a:lnTo>
                    <a:pt x="589" y="27270"/>
                  </a:lnTo>
                  <a:lnTo>
                    <a:pt x="589" y="27356"/>
                  </a:lnTo>
                  <a:cubicBezTo>
                    <a:pt x="589" y="27428"/>
                    <a:pt x="618" y="27528"/>
                    <a:pt x="632" y="27571"/>
                  </a:cubicBezTo>
                  <a:lnTo>
                    <a:pt x="632" y="27600"/>
                  </a:lnTo>
                  <a:lnTo>
                    <a:pt x="647" y="27643"/>
                  </a:lnTo>
                  <a:cubicBezTo>
                    <a:pt x="661" y="27686"/>
                    <a:pt x="690" y="27902"/>
                    <a:pt x="719" y="27974"/>
                  </a:cubicBezTo>
                  <a:cubicBezTo>
                    <a:pt x="762" y="28045"/>
                    <a:pt x="776" y="28132"/>
                    <a:pt x="762" y="28175"/>
                  </a:cubicBezTo>
                  <a:lnTo>
                    <a:pt x="790" y="28203"/>
                  </a:lnTo>
                  <a:lnTo>
                    <a:pt x="805" y="28218"/>
                  </a:lnTo>
                  <a:cubicBezTo>
                    <a:pt x="834" y="28247"/>
                    <a:pt x="848" y="28304"/>
                    <a:pt x="848" y="28318"/>
                  </a:cubicBezTo>
                  <a:cubicBezTo>
                    <a:pt x="848" y="28333"/>
                    <a:pt x="891" y="28376"/>
                    <a:pt x="905" y="28390"/>
                  </a:cubicBezTo>
                  <a:cubicBezTo>
                    <a:pt x="920" y="28405"/>
                    <a:pt x="934" y="28419"/>
                    <a:pt x="934" y="28433"/>
                  </a:cubicBezTo>
                  <a:cubicBezTo>
                    <a:pt x="934" y="28433"/>
                    <a:pt x="920" y="28448"/>
                    <a:pt x="905" y="28476"/>
                  </a:cubicBezTo>
                  <a:lnTo>
                    <a:pt x="948" y="28462"/>
                  </a:lnTo>
                  <a:lnTo>
                    <a:pt x="1063" y="28419"/>
                  </a:lnTo>
                  <a:cubicBezTo>
                    <a:pt x="1178" y="28361"/>
                    <a:pt x="1293" y="28333"/>
                    <a:pt x="1308" y="28333"/>
                  </a:cubicBezTo>
                  <a:cubicBezTo>
                    <a:pt x="1308" y="28333"/>
                    <a:pt x="1351" y="28376"/>
                    <a:pt x="1394" y="28419"/>
                  </a:cubicBezTo>
                  <a:lnTo>
                    <a:pt x="1523" y="28361"/>
                  </a:lnTo>
                  <a:lnTo>
                    <a:pt x="1566" y="28347"/>
                  </a:lnTo>
                  <a:cubicBezTo>
                    <a:pt x="1624" y="28361"/>
                    <a:pt x="1696" y="28376"/>
                    <a:pt x="1739" y="28376"/>
                  </a:cubicBezTo>
                  <a:lnTo>
                    <a:pt x="1767" y="28347"/>
                  </a:lnTo>
                  <a:lnTo>
                    <a:pt x="1796" y="28333"/>
                  </a:lnTo>
                  <a:cubicBezTo>
                    <a:pt x="1839" y="28333"/>
                    <a:pt x="1911" y="28333"/>
                    <a:pt x="1969" y="28318"/>
                  </a:cubicBezTo>
                  <a:lnTo>
                    <a:pt x="1997" y="28318"/>
                  </a:lnTo>
                  <a:lnTo>
                    <a:pt x="2083" y="28333"/>
                  </a:lnTo>
                  <a:cubicBezTo>
                    <a:pt x="2083" y="28319"/>
                    <a:pt x="2089" y="28314"/>
                    <a:pt x="2098" y="28314"/>
                  </a:cubicBezTo>
                  <a:cubicBezTo>
                    <a:pt x="2117" y="28314"/>
                    <a:pt x="2150" y="28337"/>
                    <a:pt x="2170" y="28347"/>
                  </a:cubicBezTo>
                  <a:cubicBezTo>
                    <a:pt x="2213" y="28361"/>
                    <a:pt x="2299" y="28390"/>
                    <a:pt x="2356" y="28433"/>
                  </a:cubicBezTo>
                  <a:lnTo>
                    <a:pt x="2400" y="28376"/>
                  </a:lnTo>
                  <a:cubicBezTo>
                    <a:pt x="2434" y="28341"/>
                    <a:pt x="2464" y="28322"/>
                    <a:pt x="2501" y="28322"/>
                  </a:cubicBezTo>
                  <a:cubicBezTo>
                    <a:pt x="2525" y="28322"/>
                    <a:pt x="2552" y="28330"/>
                    <a:pt x="2586" y="28347"/>
                  </a:cubicBezTo>
                  <a:lnTo>
                    <a:pt x="2615" y="28361"/>
                  </a:lnTo>
                  <a:cubicBezTo>
                    <a:pt x="2687" y="28361"/>
                    <a:pt x="2787" y="28333"/>
                    <a:pt x="2802" y="28318"/>
                  </a:cubicBezTo>
                  <a:cubicBezTo>
                    <a:pt x="2822" y="28308"/>
                    <a:pt x="2842" y="28298"/>
                    <a:pt x="2853" y="28298"/>
                  </a:cubicBezTo>
                  <a:cubicBezTo>
                    <a:pt x="2857" y="28298"/>
                    <a:pt x="2859" y="28300"/>
                    <a:pt x="2859" y="28304"/>
                  </a:cubicBezTo>
                  <a:cubicBezTo>
                    <a:pt x="2859" y="28304"/>
                    <a:pt x="2902" y="28304"/>
                    <a:pt x="2902" y="28318"/>
                  </a:cubicBezTo>
                  <a:cubicBezTo>
                    <a:pt x="2902" y="28333"/>
                    <a:pt x="2960" y="28333"/>
                    <a:pt x="2974" y="28333"/>
                  </a:cubicBezTo>
                  <a:cubicBezTo>
                    <a:pt x="2989" y="28347"/>
                    <a:pt x="3060" y="28405"/>
                    <a:pt x="3089" y="28419"/>
                  </a:cubicBezTo>
                  <a:cubicBezTo>
                    <a:pt x="3104" y="28426"/>
                    <a:pt x="3121" y="28430"/>
                    <a:pt x="3138" y="28430"/>
                  </a:cubicBezTo>
                  <a:cubicBezTo>
                    <a:pt x="3154" y="28430"/>
                    <a:pt x="3168" y="28426"/>
                    <a:pt x="3175" y="28419"/>
                  </a:cubicBezTo>
                  <a:cubicBezTo>
                    <a:pt x="3190" y="28376"/>
                    <a:pt x="3218" y="28361"/>
                    <a:pt x="3276" y="28347"/>
                  </a:cubicBezTo>
                  <a:lnTo>
                    <a:pt x="3333" y="28333"/>
                  </a:lnTo>
                  <a:cubicBezTo>
                    <a:pt x="3391" y="28347"/>
                    <a:pt x="3434" y="28390"/>
                    <a:pt x="3434" y="28405"/>
                  </a:cubicBezTo>
                  <a:cubicBezTo>
                    <a:pt x="3420" y="28419"/>
                    <a:pt x="3535" y="28448"/>
                    <a:pt x="3535" y="28462"/>
                  </a:cubicBezTo>
                  <a:cubicBezTo>
                    <a:pt x="3535" y="28462"/>
                    <a:pt x="3506" y="28491"/>
                    <a:pt x="3491" y="28505"/>
                  </a:cubicBezTo>
                  <a:cubicBezTo>
                    <a:pt x="3477" y="28505"/>
                    <a:pt x="3506" y="28577"/>
                    <a:pt x="3520" y="28606"/>
                  </a:cubicBezTo>
                  <a:cubicBezTo>
                    <a:pt x="3529" y="28610"/>
                    <a:pt x="3537" y="28612"/>
                    <a:pt x="3545" y="28612"/>
                  </a:cubicBezTo>
                  <a:cubicBezTo>
                    <a:pt x="3563" y="28612"/>
                    <a:pt x="3578" y="28602"/>
                    <a:pt x="3578" y="28591"/>
                  </a:cubicBezTo>
                  <a:cubicBezTo>
                    <a:pt x="3564" y="28578"/>
                    <a:pt x="3539" y="28504"/>
                    <a:pt x="3558" y="28504"/>
                  </a:cubicBezTo>
                  <a:cubicBezTo>
                    <a:pt x="3559" y="28504"/>
                    <a:pt x="3561" y="28504"/>
                    <a:pt x="3563" y="28505"/>
                  </a:cubicBezTo>
                  <a:cubicBezTo>
                    <a:pt x="3606" y="28505"/>
                    <a:pt x="3621" y="28491"/>
                    <a:pt x="3621" y="28491"/>
                  </a:cubicBezTo>
                  <a:cubicBezTo>
                    <a:pt x="3621" y="28476"/>
                    <a:pt x="3578" y="28433"/>
                    <a:pt x="3592" y="28419"/>
                  </a:cubicBezTo>
                  <a:cubicBezTo>
                    <a:pt x="3606" y="28405"/>
                    <a:pt x="3664" y="28376"/>
                    <a:pt x="3678" y="28361"/>
                  </a:cubicBezTo>
                  <a:cubicBezTo>
                    <a:pt x="3693" y="28361"/>
                    <a:pt x="3707" y="28405"/>
                    <a:pt x="3693" y="28419"/>
                  </a:cubicBezTo>
                  <a:cubicBezTo>
                    <a:pt x="3693" y="28448"/>
                    <a:pt x="3693" y="28491"/>
                    <a:pt x="3693" y="28505"/>
                  </a:cubicBezTo>
                  <a:cubicBezTo>
                    <a:pt x="3707" y="28520"/>
                    <a:pt x="3693" y="28577"/>
                    <a:pt x="3664" y="28591"/>
                  </a:cubicBezTo>
                  <a:lnTo>
                    <a:pt x="3721" y="28591"/>
                  </a:lnTo>
                  <a:lnTo>
                    <a:pt x="3764" y="28577"/>
                  </a:lnTo>
                  <a:lnTo>
                    <a:pt x="3793" y="28563"/>
                  </a:lnTo>
                  <a:cubicBezTo>
                    <a:pt x="3822" y="28563"/>
                    <a:pt x="3865" y="28634"/>
                    <a:pt x="3894" y="28649"/>
                  </a:cubicBezTo>
                  <a:cubicBezTo>
                    <a:pt x="3902" y="28653"/>
                    <a:pt x="3915" y="28655"/>
                    <a:pt x="3931" y="28655"/>
                  </a:cubicBezTo>
                  <a:cubicBezTo>
                    <a:pt x="3967" y="28655"/>
                    <a:pt x="4013" y="28645"/>
                    <a:pt x="4023" y="28634"/>
                  </a:cubicBezTo>
                  <a:cubicBezTo>
                    <a:pt x="4037" y="28627"/>
                    <a:pt x="4059" y="28624"/>
                    <a:pt x="4082" y="28624"/>
                  </a:cubicBezTo>
                  <a:cubicBezTo>
                    <a:pt x="4106" y="28624"/>
                    <a:pt x="4131" y="28627"/>
                    <a:pt x="4152" y="28634"/>
                  </a:cubicBezTo>
                  <a:lnTo>
                    <a:pt x="4195" y="28649"/>
                  </a:lnTo>
                  <a:lnTo>
                    <a:pt x="4282" y="28678"/>
                  </a:lnTo>
                  <a:cubicBezTo>
                    <a:pt x="4304" y="28640"/>
                    <a:pt x="4323" y="28622"/>
                    <a:pt x="4334" y="28622"/>
                  </a:cubicBezTo>
                  <a:cubicBezTo>
                    <a:pt x="4343" y="28622"/>
                    <a:pt x="4346" y="28636"/>
                    <a:pt x="4339" y="28663"/>
                  </a:cubicBezTo>
                  <a:lnTo>
                    <a:pt x="4325" y="28678"/>
                  </a:lnTo>
                  <a:lnTo>
                    <a:pt x="4282" y="28678"/>
                  </a:lnTo>
                  <a:cubicBezTo>
                    <a:pt x="4267" y="28706"/>
                    <a:pt x="4296" y="28735"/>
                    <a:pt x="4325" y="28735"/>
                  </a:cubicBezTo>
                  <a:lnTo>
                    <a:pt x="4353" y="28721"/>
                  </a:lnTo>
                  <a:cubicBezTo>
                    <a:pt x="4353" y="28716"/>
                    <a:pt x="4356" y="28715"/>
                    <a:pt x="4360" y="28715"/>
                  </a:cubicBezTo>
                  <a:cubicBezTo>
                    <a:pt x="4369" y="28715"/>
                    <a:pt x="4386" y="28725"/>
                    <a:pt x="4397" y="28735"/>
                  </a:cubicBezTo>
                  <a:cubicBezTo>
                    <a:pt x="4411" y="28739"/>
                    <a:pt x="4424" y="28740"/>
                    <a:pt x="4434" y="28740"/>
                  </a:cubicBezTo>
                  <a:cubicBezTo>
                    <a:pt x="4467" y="28740"/>
                    <a:pt x="4483" y="28724"/>
                    <a:pt x="4483" y="28692"/>
                  </a:cubicBezTo>
                  <a:lnTo>
                    <a:pt x="4483" y="28678"/>
                  </a:lnTo>
                  <a:cubicBezTo>
                    <a:pt x="4497" y="28663"/>
                    <a:pt x="4540" y="28663"/>
                    <a:pt x="4555" y="28663"/>
                  </a:cubicBezTo>
                  <a:cubicBezTo>
                    <a:pt x="4555" y="28678"/>
                    <a:pt x="4598" y="28692"/>
                    <a:pt x="4655" y="28706"/>
                  </a:cubicBezTo>
                  <a:lnTo>
                    <a:pt x="4684" y="28692"/>
                  </a:lnTo>
                  <a:cubicBezTo>
                    <a:pt x="4785" y="28663"/>
                    <a:pt x="4842" y="28620"/>
                    <a:pt x="4828" y="28591"/>
                  </a:cubicBezTo>
                  <a:cubicBezTo>
                    <a:pt x="4799" y="28577"/>
                    <a:pt x="4871" y="28548"/>
                    <a:pt x="4885" y="28548"/>
                  </a:cubicBezTo>
                  <a:cubicBezTo>
                    <a:pt x="4889" y="28546"/>
                    <a:pt x="4894" y="28545"/>
                    <a:pt x="4899" y="28545"/>
                  </a:cubicBezTo>
                  <a:cubicBezTo>
                    <a:pt x="4933" y="28545"/>
                    <a:pt x="4990" y="28579"/>
                    <a:pt x="5014" y="28591"/>
                  </a:cubicBezTo>
                  <a:cubicBezTo>
                    <a:pt x="5017" y="28596"/>
                    <a:pt x="5019" y="28598"/>
                    <a:pt x="5022" y="28598"/>
                  </a:cubicBezTo>
                  <a:cubicBezTo>
                    <a:pt x="5037" y="28598"/>
                    <a:pt x="5057" y="28546"/>
                    <a:pt x="5057" y="28534"/>
                  </a:cubicBezTo>
                  <a:cubicBezTo>
                    <a:pt x="5065" y="28527"/>
                    <a:pt x="5083" y="28523"/>
                    <a:pt x="5102" y="28523"/>
                  </a:cubicBezTo>
                  <a:cubicBezTo>
                    <a:pt x="5122" y="28523"/>
                    <a:pt x="5144" y="28527"/>
                    <a:pt x="5158" y="28534"/>
                  </a:cubicBezTo>
                  <a:cubicBezTo>
                    <a:pt x="5172" y="28534"/>
                    <a:pt x="5201" y="28548"/>
                    <a:pt x="5201" y="28563"/>
                  </a:cubicBezTo>
                  <a:lnTo>
                    <a:pt x="5187" y="28563"/>
                  </a:lnTo>
                  <a:lnTo>
                    <a:pt x="5158" y="28591"/>
                  </a:lnTo>
                  <a:cubicBezTo>
                    <a:pt x="5129" y="28620"/>
                    <a:pt x="5144" y="28649"/>
                    <a:pt x="5144" y="28663"/>
                  </a:cubicBezTo>
                  <a:cubicBezTo>
                    <a:pt x="5158" y="28663"/>
                    <a:pt x="5230" y="28649"/>
                    <a:pt x="5302" y="28634"/>
                  </a:cubicBezTo>
                  <a:cubicBezTo>
                    <a:pt x="5359" y="28620"/>
                    <a:pt x="5402" y="28577"/>
                    <a:pt x="5388" y="28548"/>
                  </a:cubicBezTo>
                  <a:lnTo>
                    <a:pt x="5417" y="28534"/>
                  </a:lnTo>
                  <a:lnTo>
                    <a:pt x="5488" y="28520"/>
                  </a:lnTo>
                  <a:cubicBezTo>
                    <a:pt x="5520" y="28541"/>
                    <a:pt x="5567" y="28554"/>
                    <a:pt x="5590" y="28554"/>
                  </a:cubicBezTo>
                  <a:cubicBezTo>
                    <a:pt x="5598" y="28554"/>
                    <a:pt x="5603" y="28552"/>
                    <a:pt x="5603" y="28548"/>
                  </a:cubicBezTo>
                  <a:cubicBezTo>
                    <a:pt x="5618" y="28534"/>
                    <a:pt x="5589" y="28491"/>
                    <a:pt x="5560" y="28462"/>
                  </a:cubicBezTo>
                  <a:lnTo>
                    <a:pt x="5632" y="28433"/>
                  </a:lnTo>
                  <a:cubicBezTo>
                    <a:pt x="5632" y="28419"/>
                    <a:pt x="5603" y="28419"/>
                    <a:pt x="5575" y="28419"/>
                  </a:cubicBezTo>
                  <a:lnTo>
                    <a:pt x="5560" y="28405"/>
                  </a:lnTo>
                  <a:lnTo>
                    <a:pt x="5517" y="28390"/>
                  </a:lnTo>
                  <a:cubicBezTo>
                    <a:pt x="5488" y="28376"/>
                    <a:pt x="5488" y="28318"/>
                    <a:pt x="5503" y="28304"/>
                  </a:cubicBezTo>
                  <a:cubicBezTo>
                    <a:pt x="5505" y="28301"/>
                    <a:pt x="5510" y="28300"/>
                    <a:pt x="5517" y="28300"/>
                  </a:cubicBezTo>
                  <a:cubicBezTo>
                    <a:pt x="5547" y="28300"/>
                    <a:pt x="5616" y="28326"/>
                    <a:pt x="5675" y="28361"/>
                  </a:cubicBezTo>
                  <a:lnTo>
                    <a:pt x="5733" y="28361"/>
                  </a:lnTo>
                  <a:cubicBezTo>
                    <a:pt x="5790" y="28361"/>
                    <a:pt x="5848" y="28333"/>
                    <a:pt x="5905" y="28318"/>
                  </a:cubicBezTo>
                  <a:lnTo>
                    <a:pt x="5920" y="28318"/>
                  </a:lnTo>
                  <a:cubicBezTo>
                    <a:pt x="5934" y="28333"/>
                    <a:pt x="5862" y="28390"/>
                    <a:pt x="5833" y="28405"/>
                  </a:cubicBezTo>
                  <a:cubicBezTo>
                    <a:pt x="5805" y="28433"/>
                    <a:pt x="5819" y="28476"/>
                    <a:pt x="5833" y="28491"/>
                  </a:cubicBezTo>
                  <a:cubicBezTo>
                    <a:pt x="5848" y="28505"/>
                    <a:pt x="5833" y="28563"/>
                    <a:pt x="5819" y="28577"/>
                  </a:cubicBezTo>
                  <a:cubicBezTo>
                    <a:pt x="5799" y="28587"/>
                    <a:pt x="5807" y="28597"/>
                    <a:pt x="5834" y="28597"/>
                  </a:cubicBezTo>
                  <a:cubicBezTo>
                    <a:pt x="5845" y="28597"/>
                    <a:pt x="5860" y="28596"/>
                    <a:pt x="5876" y="28591"/>
                  </a:cubicBezTo>
                  <a:lnTo>
                    <a:pt x="5920" y="28591"/>
                  </a:lnTo>
                  <a:lnTo>
                    <a:pt x="5977" y="28577"/>
                  </a:lnTo>
                  <a:cubicBezTo>
                    <a:pt x="5977" y="28548"/>
                    <a:pt x="5991" y="28505"/>
                    <a:pt x="6006" y="28476"/>
                  </a:cubicBezTo>
                  <a:lnTo>
                    <a:pt x="6020" y="28476"/>
                  </a:lnTo>
                  <a:lnTo>
                    <a:pt x="6121" y="28462"/>
                  </a:lnTo>
                  <a:cubicBezTo>
                    <a:pt x="6078" y="28448"/>
                    <a:pt x="6078" y="28419"/>
                    <a:pt x="6135" y="28405"/>
                  </a:cubicBezTo>
                  <a:lnTo>
                    <a:pt x="6121" y="28390"/>
                  </a:lnTo>
                  <a:cubicBezTo>
                    <a:pt x="6121" y="28347"/>
                    <a:pt x="6178" y="28361"/>
                    <a:pt x="6207" y="28347"/>
                  </a:cubicBezTo>
                  <a:lnTo>
                    <a:pt x="6221" y="28333"/>
                  </a:lnTo>
                  <a:cubicBezTo>
                    <a:pt x="6221" y="28318"/>
                    <a:pt x="6236" y="28232"/>
                    <a:pt x="6279" y="28232"/>
                  </a:cubicBezTo>
                  <a:cubicBezTo>
                    <a:pt x="6307" y="28232"/>
                    <a:pt x="6394" y="28247"/>
                    <a:pt x="6422" y="28261"/>
                  </a:cubicBezTo>
                  <a:cubicBezTo>
                    <a:pt x="6437" y="28261"/>
                    <a:pt x="6379" y="28333"/>
                    <a:pt x="6379" y="28347"/>
                  </a:cubicBezTo>
                  <a:cubicBezTo>
                    <a:pt x="6365" y="28376"/>
                    <a:pt x="6379" y="28491"/>
                    <a:pt x="6351" y="28520"/>
                  </a:cubicBezTo>
                  <a:cubicBezTo>
                    <a:pt x="6336" y="28563"/>
                    <a:pt x="6264" y="28692"/>
                    <a:pt x="6279" y="28721"/>
                  </a:cubicBezTo>
                  <a:cubicBezTo>
                    <a:pt x="6293" y="28764"/>
                    <a:pt x="6322" y="28864"/>
                    <a:pt x="6307" y="28879"/>
                  </a:cubicBezTo>
                  <a:cubicBezTo>
                    <a:pt x="6293" y="28907"/>
                    <a:pt x="6264" y="28936"/>
                    <a:pt x="6264" y="28965"/>
                  </a:cubicBezTo>
                  <a:lnTo>
                    <a:pt x="6279" y="28965"/>
                  </a:lnTo>
                  <a:cubicBezTo>
                    <a:pt x="6336" y="28979"/>
                    <a:pt x="6264" y="29008"/>
                    <a:pt x="6279" y="29022"/>
                  </a:cubicBezTo>
                  <a:lnTo>
                    <a:pt x="6293" y="29051"/>
                  </a:lnTo>
                  <a:cubicBezTo>
                    <a:pt x="6297" y="29055"/>
                    <a:pt x="6306" y="29057"/>
                    <a:pt x="6318" y="29057"/>
                  </a:cubicBezTo>
                  <a:cubicBezTo>
                    <a:pt x="6346" y="29057"/>
                    <a:pt x="6388" y="29047"/>
                    <a:pt x="6408" y="29037"/>
                  </a:cubicBezTo>
                  <a:cubicBezTo>
                    <a:pt x="6418" y="29027"/>
                    <a:pt x="6476" y="29010"/>
                    <a:pt x="6520" y="29010"/>
                  </a:cubicBezTo>
                  <a:cubicBezTo>
                    <a:pt x="6540" y="29010"/>
                    <a:pt x="6557" y="29013"/>
                    <a:pt x="6566" y="29022"/>
                  </a:cubicBezTo>
                  <a:cubicBezTo>
                    <a:pt x="6570" y="29027"/>
                    <a:pt x="6592" y="29028"/>
                    <a:pt x="6622" y="29028"/>
                  </a:cubicBezTo>
                  <a:cubicBezTo>
                    <a:pt x="6694" y="29028"/>
                    <a:pt x="6817" y="29018"/>
                    <a:pt x="6868" y="29008"/>
                  </a:cubicBezTo>
                  <a:cubicBezTo>
                    <a:pt x="6911" y="28994"/>
                    <a:pt x="6968" y="28994"/>
                    <a:pt x="7011" y="28994"/>
                  </a:cubicBezTo>
                  <a:cubicBezTo>
                    <a:pt x="7011" y="28994"/>
                    <a:pt x="7026" y="28994"/>
                    <a:pt x="7026" y="29008"/>
                  </a:cubicBezTo>
                  <a:cubicBezTo>
                    <a:pt x="7026" y="29008"/>
                    <a:pt x="7040" y="28994"/>
                    <a:pt x="7055" y="28994"/>
                  </a:cubicBezTo>
                  <a:cubicBezTo>
                    <a:pt x="7069" y="28994"/>
                    <a:pt x="7069" y="28994"/>
                    <a:pt x="7069" y="29008"/>
                  </a:cubicBezTo>
                  <a:cubicBezTo>
                    <a:pt x="7069" y="29022"/>
                    <a:pt x="7083" y="29080"/>
                    <a:pt x="7112" y="29109"/>
                  </a:cubicBezTo>
                  <a:lnTo>
                    <a:pt x="7169" y="29123"/>
                  </a:lnTo>
                  <a:lnTo>
                    <a:pt x="7213" y="29123"/>
                  </a:lnTo>
                  <a:cubicBezTo>
                    <a:pt x="7270" y="29123"/>
                    <a:pt x="7284" y="29166"/>
                    <a:pt x="7256" y="29195"/>
                  </a:cubicBezTo>
                  <a:lnTo>
                    <a:pt x="7256" y="29224"/>
                  </a:lnTo>
                  <a:lnTo>
                    <a:pt x="7256" y="29267"/>
                  </a:lnTo>
                  <a:cubicBezTo>
                    <a:pt x="7279" y="29282"/>
                    <a:pt x="7303" y="29294"/>
                    <a:pt x="7322" y="29294"/>
                  </a:cubicBezTo>
                  <a:cubicBezTo>
                    <a:pt x="7337" y="29294"/>
                    <a:pt x="7350" y="29286"/>
                    <a:pt x="7356" y="29267"/>
                  </a:cubicBezTo>
                  <a:lnTo>
                    <a:pt x="7385" y="29238"/>
                  </a:lnTo>
                  <a:cubicBezTo>
                    <a:pt x="7385" y="29224"/>
                    <a:pt x="7414" y="29209"/>
                    <a:pt x="7428" y="29209"/>
                  </a:cubicBezTo>
                  <a:cubicBezTo>
                    <a:pt x="7442" y="29209"/>
                    <a:pt x="7471" y="29238"/>
                    <a:pt x="7471" y="29238"/>
                  </a:cubicBezTo>
                  <a:cubicBezTo>
                    <a:pt x="7457" y="29281"/>
                    <a:pt x="7486" y="29310"/>
                    <a:pt x="7529" y="29324"/>
                  </a:cubicBezTo>
                  <a:cubicBezTo>
                    <a:pt x="7536" y="29331"/>
                    <a:pt x="7550" y="29335"/>
                    <a:pt x="7563" y="29335"/>
                  </a:cubicBezTo>
                  <a:cubicBezTo>
                    <a:pt x="7575" y="29335"/>
                    <a:pt x="7586" y="29331"/>
                    <a:pt x="7586" y="29324"/>
                  </a:cubicBezTo>
                  <a:cubicBezTo>
                    <a:pt x="7600" y="29324"/>
                    <a:pt x="7600" y="29295"/>
                    <a:pt x="7600" y="29281"/>
                  </a:cubicBezTo>
                  <a:cubicBezTo>
                    <a:pt x="7572" y="29267"/>
                    <a:pt x="7615" y="29252"/>
                    <a:pt x="7701" y="29252"/>
                  </a:cubicBezTo>
                  <a:lnTo>
                    <a:pt x="7744" y="29209"/>
                  </a:lnTo>
                  <a:cubicBezTo>
                    <a:pt x="7759" y="29180"/>
                    <a:pt x="7802" y="29166"/>
                    <a:pt x="7845" y="29166"/>
                  </a:cubicBezTo>
                  <a:cubicBezTo>
                    <a:pt x="7861" y="29158"/>
                    <a:pt x="7876" y="29154"/>
                    <a:pt x="7889" y="29154"/>
                  </a:cubicBezTo>
                  <a:cubicBezTo>
                    <a:pt x="7923" y="29154"/>
                    <a:pt x="7945" y="29178"/>
                    <a:pt x="7945" y="29209"/>
                  </a:cubicBezTo>
                  <a:lnTo>
                    <a:pt x="7931" y="29238"/>
                  </a:lnTo>
                  <a:cubicBezTo>
                    <a:pt x="7945" y="29238"/>
                    <a:pt x="8118" y="29180"/>
                    <a:pt x="8118" y="29152"/>
                  </a:cubicBezTo>
                  <a:cubicBezTo>
                    <a:pt x="8118" y="29109"/>
                    <a:pt x="8103" y="29022"/>
                    <a:pt x="8118" y="28994"/>
                  </a:cubicBezTo>
                  <a:cubicBezTo>
                    <a:pt x="8118" y="28979"/>
                    <a:pt x="8132" y="28951"/>
                    <a:pt x="8132" y="28936"/>
                  </a:cubicBezTo>
                  <a:lnTo>
                    <a:pt x="8118" y="28922"/>
                  </a:lnTo>
                  <a:lnTo>
                    <a:pt x="8118" y="28893"/>
                  </a:lnTo>
                  <a:cubicBezTo>
                    <a:pt x="8103" y="28850"/>
                    <a:pt x="8190" y="28836"/>
                    <a:pt x="8218" y="28836"/>
                  </a:cubicBezTo>
                  <a:cubicBezTo>
                    <a:pt x="8247" y="28836"/>
                    <a:pt x="8276" y="28907"/>
                    <a:pt x="8276" y="28922"/>
                  </a:cubicBezTo>
                  <a:cubicBezTo>
                    <a:pt x="8281" y="28931"/>
                    <a:pt x="8285" y="28936"/>
                    <a:pt x="8290" y="28936"/>
                  </a:cubicBezTo>
                  <a:cubicBezTo>
                    <a:pt x="8300" y="28936"/>
                    <a:pt x="8309" y="28917"/>
                    <a:pt x="8319" y="28879"/>
                  </a:cubicBezTo>
                  <a:lnTo>
                    <a:pt x="8319" y="28836"/>
                  </a:lnTo>
                  <a:cubicBezTo>
                    <a:pt x="8319" y="28821"/>
                    <a:pt x="8333" y="28807"/>
                    <a:pt x="8348" y="28793"/>
                  </a:cubicBezTo>
                  <a:cubicBezTo>
                    <a:pt x="8376" y="28836"/>
                    <a:pt x="8405" y="28893"/>
                    <a:pt x="8419" y="28893"/>
                  </a:cubicBezTo>
                  <a:cubicBezTo>
                    <a:pt x="8424" y="28897"/>
                    <a:pt x="8429" y="28899"/>
                    <a:pt x="8435" y="28899"/>
                  </a:cubicBezTo>
                  <a:cubicBezTo>
                    <a:pt x="8449" y="28899"/>
                    <a:pt x="8467" y="28889"/>
                    <a:pt x="8477" y="28879"/>
                  </a:cubicBezTo>
                  <a:lnTo>
                    <a:pt x="8477" y="28864"/>
                  </a:lnTo>
                  <a:cubicBezTo>
                    <a:pt x="8466" y="28832"/>
                    <a:pt x="8488" y="28816"/>
                    <a:pt x="8523" y="28816"/>
                  </a:cubicBezTo>
                  <a:cubicBezTo>
                    <a:pt x="8535" y="28816"/>
                    <a:pt x="8549" y="28818"/>
                    <a:pt x="8563" y="28821"/>
                  </a:cubicBezTo>
                  <a:lnTo>
                    <a:pt x="8635" y="28836"/>
                  </a:lnTo>
                  <a:cubicBezTo>
                    <a:pt x="8685" y="28844"/>
                    <a:pt x="8787" y="28852"/>
                    <a:pt x="8876" y="28852"/>
                  </a:cubicBezTo>
                  <a:cubicBezTo>
                    <a:pt x="8941" y="28852"/>
                    <a:pt x="8999" y="28848"/>
                    <a:pt x="9023" y="28836"/>
                  </a:cubicBezTo>
                  <a:cubicBezTo>
                    <a:pt x="9066" y="28807"/>
                    <a:pt x="9152" y="28764"/>
                    <a:pt x="9224" y="28735"/>
                  </a:cubicBezTo>
                  <a:lnTo>
                    <a:pt x="9267" y="28764"/>
                  </a:lnTo>
                  <a:cubicBezTo>
                    <a:pt x="9296" y="28778"/>
                    <a:pt x="9310" y="28807"/>
                    <a:pt x="9325" y="28821"/>
                  </a:cubicBezTo>
                  <a:cubicBezTo>
                    <a:pt x="9339" y="28836"/>
                    <a:pt x="9382" y="28850"/>
                    <a:pt x="9382" y="28850"/>
                  </a:cubicBezTo>
                  <a:cubicBezTo>
                    <a:pt x="9409" y="28832"/>
                    <a:pt x="9429" y="28825"/>
                    <a:pt x="9444" y="28825"/>
                  </a:cubicBezTo>
                  <a:cubicBezTo>
                    <a:pt x="9477" y="28825"/>
                    <a:pt x="9487" y="28859"/>
                    <a:pt x="9497" y="28879"/>
                  </a:cubicBezTo>
                  <a:lnTo>
                    <a:pt x="9511" y="28907"/>
                  </a:lnTo>
                  <a:cubicBezTo>
                    <a:pt x="9540" y="28936"/>
                    <a:pt x="9511" y="28965"/>
                    <a:pt x="9497" y="28979"/>
                  </a:cubicBezTo>
                  <a:cubicBezTo>
                    <a:pt x="9483" y="28979"/>
                    <a:pt x="9425" y="29051"/>
                    <a:pt x="9468" y="29065"/>
                  </a:cubicBezTo>
                  <a:cubicBezTo>
                    <a:pt x="9497" y="29080"/>
                    <a:pt x="9612" y="29094"/>
                    <a:pt x="9641" y="29109"/>
                  </a:cubicBezTo>
                  <a:cubicBezTo>
                    <a:pt x="9669" y="29109"/>
                    <a:pt x="9669" y="29094"/>
                    <a:pt x="9641" y="29065"/>
                  </a:cubicBezTo>
                  <a:lnTo>
                    <a:pt x="9641" y="29051"/>
                  </a:lnTo>
                  <a:cubicBezTo>
                    <a:pt x="9641" y="29022"/>
                    <a:pt x="9669" y="28994"/>
                    <a:pt x="9684" y="28979"/>
                  </a:cubicBezTo>
                  <a:lnTo>
                    <a:pt x="9727" y="28951"/>
                  </a:lnTo>
                  <a:cubicBezTo>
                    <a:pt x="9698" y="28936"/>
                    <a:pt x="9655" y="28879"/>
                    <a:pt x="9626" y="28821"/>
                  </a:cubicBezTo>
                  <a:lnTo>
                    <a:pt x="9669" y="28793"/>
                  </a:lnTo>
                  <a:lnTo>
                    <a:pt x="9698" y="28764"/>
                  </a:lnTo>
                  <a:cubicBezTo>
                    <a:pt x="9684" y="28764"/>
                    <a:pt x="9712" y="28721"/>
                    <a:pt x="9727" y="28706"/>
                  </a:cubicBezTo>
                  <a:cubicBezTo>
                    <a:pt x="9741" y="28692"/>
                    <a:pt x="9741" y="28692"/>
                    <a:pt x="9756" y="28692"/>
                  </a:cubicBezTo>
                  <a:cubicBezTo>
                    <a:pt x="9756" y="28706"/>
                    <a:pt x="9756" y="28706"/>
                    <a:pt x="9756" y="28706"/>
                  </a:cubicBezTo>
                  <a:cubicBezTo>
                    <a:pt x="9727" y="28735"/>
                    <a:pt x="9741" y="28764"/>
                    <a:pt x="9784" y="28764"/>
                  </a:cubicBezTo>
                  <a:cubicBezTo>
                    <a:pt x="9770" y="28778"/>
                    <a:pt x="9770" y="28793"/>
                    <a:pt x="9784" y="28793"/>
                  </a:cubicBezTo>
                  <a:cubicBezTo>
                    <a:pt x="9793" y="28797"/>
                    <a:pt x="9805" y="28798"/>
                    <a:pt x="9818" y="28798"/>
                  </a:cubicBezTo>
                  <a:cubicBezTo>
                    <a:pt x="9850" y="28798"/>
                    <a:pt x="9889" y="28788"/>
                    <a:pt x="9899" y="28778"/>
                  </a:cubicBezTo>
                  <a:cubicBezTo>
                    <a:pt x="9901" y="28776"/>
                    <a:pt x="9904" y="28775"/>
                    <a:pt x="9908" y="28775"/>
                  </a:cubicBezTo>
                  <a:cubicBezTo>
                    <a:pt x="9929" y="28775"/>
                    <a:pt x="9975" y="28809"/>
                    <a:pt x="10000" y="28821"/>
                  </a:cubicBezTo>
                  <a:cubicBezTo>
                    <a:pt x="10014" y="28836"/>
                    <a:pt x="10043" y="28836"/>
                    <a:pt x="10057" y="28836"/>
                  </a:cubicBezTo>
                  <a:cubicBezTo>
                    <a:pt x="10057" y="28834"/>
                    <a:pt x="10058" y="28833"/>
                    <a:pt x="10060" y="28833"/>
                  </a:cubicBezTo>
                  <a:cubicBezTo>
                    <a:pt x="10068" y="28833"/>
                    <a:pt x="10100" y="28866"/>
                    <a:pt x="10100" y="28879"/>
                  </a:cubicBezTo>
                  <a:cubicBezTo>
                    <a:pt x="10115" y="28893"/>
                    <a:pt x="10273" y="28936"/>
                    <a:pt x="10330" y="28951"/>
                  </a:cubicBezTo>
                  <a:cubicBezTo>
                    <a:pt x="10336" y="28952"/>
                    <a:pt x="10342" y="28953"/>
                    <a:pt x="10348" y="28953"/>
                  </a:cubicBezTo>
                  <a:cubicBezTo>
                    <a:pt x="10394" y="28953"/>
                    <a:pt x="10418" y="28904"/>
                    <a:pt x="10431" y="28879"/>
                  </a:cubicBezTo>
                  <a:cubicBezTo>
                    <a:pt x="10431" y="28850"/>
                    <a:pt x="10388" y="28778"/>
                    <a:pt x="10373" y="28749"/>
                  </a:cubicBezTo>
                  <a:cubicBezTo>
                    <a:pt x="10359" y="28735"/>
                    <a:pt x="10416" y="28692"/>
                    <a:pt x="10445" y="28692"/>
                  </a:cubicBezTo>
                  <a:cubicBezTo>
                    <a:pt x="10474" y="28692"/>
                    <a:pt x="10474" y="28663"/>
                    <a:pt x="10460" y="28620"/>
                  </a:cubicBezTo>
                  <a:lnTo>
                    <a:pt x="10445" y="28591"/>
                  </a:lnTo>
                  <a:cubicBezTo>
                    <a:pt x="10431" y="28577"/>
                    <a:pt x="10431" y="28563"/>
                    <a:pt x="10416" y="28563"/>
                  </a:cubicBezTo>
                  <a:cubicBezTo>
                    <a:pt x="10445" y="28548"/>
                    <a:pt x="10445" y="28548"/>
                    <a:pt x="10445" y="28548"/>
                  </a:cubicBezTo>
                  <a:cubicBezTo>
                    <a:pt x="10503" y="28548"/>
                    <a:pt x="10574" y="28563"/>
                    <a:pt x="10618" y="28577"/>
                  </a:cubicBezTo>
                  <a:lnTo>
                    <a:pt x="10646" y="28534"/>
                  </a:lnTo>
                  <a:lnTo>
                    <a:pt x="10661" y="28534"/>
                  </a:lnTo>
                  <a:cubicBezTo>
                    <a:pt x="10669" y="28538"/>
                    <a:pt x="10679" y="28540"/>
                    <a:pt x="10688" y="28540"/>
                  </a:cubicBezTo>
                  <a:cubicBezTo>
                    <a:pt x="10711" y="28540"/>
                    <a:pt x="10733" y="28530"/>
                    <a:pt x="10733" y="28520"/>
                  </a:cubicBezTo>
                  <a:cubicBezTo>
                    <a:pt x="10747" y="28520"/>
                    <a:pt x="10776" y="28462"/>
                    <a:pt x="10804" y="28419"/>
                  </a:cubicBezTo>
                  <a:lnTo>
                    <a:pt x="10847" y="28419"/>
                  </a:lnTo>
                  <a:cubicBezTo>
                    <a:pt x="10919" y="28405"/>
                    <a:pt x="10934" y="28361"/>
                    <a:pt x="10962" y="28333"/>
                  </a:cubicBezTo>
                  <a:cubicBezTo>
                    <a:pt x="10977" y="28347"/>
                    <a:pt x="11006" y="28376"/>
                    <a:pt x="11063" y="28419"/>
                  </a:cubicBezTo>
                  <a:lnTo>
                    <a:pt x="11178" y="28361"/>
                  </a:lnTo>
                  <a:lnTo>
                    <a:pt x="11235" y="28347"/>
                  </a:lnTo>
                  <a:cubicBezTo>
                    <a:pt x="11278" y="28361"/>
                    <a:pt x="11350" y="28376"/>
                    <a:pt x="11393" y="28376"/>
                  </a:cubicBezTo>
                  <a:lnTo>
                    <a:pt x="11422" y="28347"/>
                  </a:lnTo>
                  <a:lnTo>
                    <a:pt x="11451" y="28333"/>
                  </a:lnTo>
                  <a:cubicBezTo>
                    <a:pt x="11494" y="28333"/>
                    <a:pt x="11580" y="28333"/>
                    <a:pt x="11623" y="28318"/>
                  </a:cubicBezTo>
                  <a:lnTo>
                    <a:pt x="11666" y="28318"/>
                  </a:lnTo>
                  <a:lnTo>
                    <a:pt x="11738" y="28333"/>
                  </a:lnTo>
                  <a:cubicBezTo>
                    <a:pt x="11743" y="28319"/>
                    <a:pt x="11750" y="28314"/>
                    <a:pt x="11760" y="28314"/>
                  </a:cubicBezTo>
                  <a:cubicBezTo>
                    <a:pt x="11780" y="28314"/>
                    <a:pt x="11809" y="28337"/>
                    <a:pt x="11839" y="28347"/>
                  </a:cubicBezTo>
                  <a:cubicBezTo>
                    <a:pt x="11868" y="28361"/>
                    <a:pt x="11954" y="28390"/>
                    <a:pt x="12011" y="28433"/>
                  </a:cubicBezTo>
                  <a:lnTo>
                    <a:pt x="12054" y="28376"/>
                  </a:lnTo>
                  <a:cubicBezTo>
                    <a:pt x="12089" y="28341"/>
                    <a:pt x="12119" y="28322"/>
                    <a:pt x="12156" y="28322"/>
                  </a:cubicBezTo>
                  <a:cubicBezTo>
                    <a:pt x="12180" y="28322"/>
                    <a:pt x="12207" y="28330"/>
                    <a:pt x="12241" y="28347"/>
                  </a:cubicBezTo>
                  <a:lnTo>
                    <a:pt x="12284" y="28361"/>
                  </a:lnTo>
                  <a:cubicBezTo>
                    <a:pt x="12342" y="28361"/>
                    <a:pt x="12442" y="28333"/>
                    <a:pt x="12471" y="28318"/>
                  </a:cubicBezTo>
                  <a:cubicBezTo>
                    <a:pt x="12481" y="28308"/>
                    <a:pt x="12498" y="28298"/>
                    <a:pt x="12508" y="28298"/>
                  </a:cubicBezTo>
                  <a:cubicBezTo>
                    <a:pt x="12512" y="28298"/>
                    <a:pt x="12514" y="28300"/>
                    <a:pt x="12514" y="28304"/>
                  </a:cubicBezTo>
                  <a:cubicBezTo>
                    <a:pt x="12528" y="28304"/>
                    <a:pt x="12557" y="28304"/>
                    <a:pt x="12557" y="28318"/>
                  </a:cubicBezTo>
                  <a:cubicBezTo>
                    <a:pt x="12572" y="28333"/>
                    <a:pt x="12629" y="28333"/>
                    <a:pt x="12643" y="28333"/>
                  </a:cubicBezTo>
                  <a:cubicBezTo>
                    <a:pt x="12658" y="28347"/>
                    <a:pt x="12715" y="28405"/>
                    <a:pt x="12744" y="28419"/>
                  </a:cubicBezTo>
                  <a:cubicBezTo>
                    <a:pt x="12766" y="28426"/>
                    <a:pt x="12787" y="28430"/>
                    <a:pt x="12805" y="28430"/>
                  </a:cubicBezTo>
                  <a:cubicBezTo>
                    <a:pt x="12823" y="28430"/>
                    <a:pt x="12837" y="28426"/>
                    <a:pt x="12845" y="28419"/>
                  </a:cubicBezTo>
                  <a:cubicBezTo>
                    <a:pt x="12845" y="28376"/>
                    <a:pt x="12888" y="28361"/>
                    <a:pt x="12931" y="28347"/>
                  </a:cubicBezTo>
                  <a:lnTo>
                    <a:pt x="12988" y="28333"/>
                  </a:lnTo>
                  <a:cubicBezTo>
                    <a:pt x="13046" y="28347"/>
                    <a:pt x="13089" y="28390"/>
                    <a:pt x="13089" y="28405"/>
                  </a:cubicBezTo>
                  <a:cubicBezTo>
                    <a:pt x="13089" y="28419"/>
                    <a:pt x="13189" y="28448"/>
                    <a:pt x="13189" y="28462"/>
                  </a:cubicBezTo>
                  <a:cubicBezTo>
                    <a:pt x="13189" y="28462"/>
                    <a:pt x="13175" y="28491"/>
                    <a:pt x="13146" y="28505"/>
                  </a:cubicBezTo>
                  <a:cubicBezTo>
                    <a:pt x="13132" y="28505"/>
                    <a:pt x="13161" y="28577"/>
                    <a:pt x="13189" y="28606"/>
                  </a:cubicBezTo>
                  <a:cubicBezTo>
                    <a:pt x="13194" y="28610"/>
                    <a:pt x="13199" y="28612"/>
                    <a:pt x="13205" y="28612"/>
                  </a:cubicBezTo>
                  <a:cubicBezTo>
                    <a:pt x="13218" y="28612"/>
                    <a:pt x="13232" y="28602"/>
                    <a:pt x="13232" y="28591"/>
                  </a:cubicBezTo>
                  <a:cubicBezTo>
                    <a:pt x="13232" y="28578"/>
                    <a:pt x="13196" y="28504"/>
                    <a:pt x="13224" y="28504"/>
                  </a:cubicBezTo>
                  <a:cubicBezTo>
                    <a:pt x="13226" y="28504"/>
                    <a:pt x="13229" y="28504"/>
                    <a:pt x="13232" y="28505"/>
                  </a:cubicBezTo>
                  <a:cubicBezTo>
                    <a:pt x="13261" y="28505"/>
                    <a:pt x="13276" y="28491"/>
                    <a:pt x="13276" y="28491"/>
                  </a:cubicBezTo>
                  <a:cubicBezTo>
                    <a:pt x="13276" y="28476"/>
                    <a:pt x="13232" y="28433"/>
                    <a:pt x="13261" y="28419"/>
                  </a:cubicBezTo>
                  <a:cubicBezTo>
                    <a:pt x="13276" y="28405"/>
                    <a:pt x="13319" y="28376"/>
                    <a:pt x="13333" y="28361"/>
                  </a:cubicBezTo>
                  <a:cubicBezTo>
                    <a:pt x="13347" y="28361"/>
                    <a:pt x="13362" y="28405"/>
                    <a:pt x="13362" y="28419"/>
                  </a:cubicBezTo>
                  <a:cubicBezTo>
                    <a:pt x="13347" y="28448"/>
                    <a:pt x="13347" y="28491"/>
                    <a:pt x="13362" y="28505"/>
                  </a:cubicBezTo>
                  <a:cubicBezTo>
                    <a:pt x="13362" y="28520"/>
                    <a:pt x="13347" y="28577"/>
                    <a:pt x="13333" y="28591"/>
                  </a:cubicBezTo>
                  <a:lnTo>
                    <a:pt x="13390" y="28591"/>
                  </a:lnTo>
                  <a:lnTo>
                    <a:pt x="13434" y="28577"/>
                  </a:lnTo>
                  <a:lnTo>
                    <a:pt x="13448" y="28563"/>
                  </a:lnTo>
                  <a:cubicBezTo>
                    <a:pt x="13477" y="28563"/>
                    <a:pt x="13520" y="28634"/>
                    <a:pt x="13549" y="28649"/>
                  </a:cubicBezTo>
                  <a:cubicBezTo>
                    <a:pt x="13561" y="28653"/>
                    <a:pt x="13577" y="28655"/>
                    <a:pt x="13595" y="28655"/>
                  </a:cubicBezTo>
                  <a:cubicBezTo>
                    <a:pt x="13636" y="28655"/>
                    <a:pt x="13682" y="28645"/>
                    <a:pt x="13692" y="28634"/>
                  </a:cubicBezTo>
                  <a:cubicBezTo>
                    <a:pt x="13699" y="28627"/>
                    <a:pt x="13717" y="28624"/>
                    <a:pt x="13739" y="28624"/>
                  </a:cubicBezTo>
                  <a:cubicBezTo>
                    <a:pt x="13760" y="28624"/>
                    <a:pt x="13786" y="28627"/>
                    <a:pt x="13807" y="28634"/>
                  </a:cubicBezTo>
                  <a:lnTo>
                    <a:pt x="13865" y="28649"/>
                  </a:lnTo>
                  <a:cubicBezTo>
                    <a:pt x="13922" y="28663"/>
                    <a:pt x="13936" y="28663"/>
                    <a:pt x="13936" y="28663"/>
                  </a:cubicBezTo>
                  <a:cubicBezTo>
                    <a:pt x="13936" y="28678"/>
                    <a:pt x="13936" y="28678"/>
                    <a:pt x="13936" y="28678"/>
                  </a:cubicBezTo>
                  <a:cubicBezTo>
                    <a:pt x="13922" y="28706"/>
                    <a:pt x="13951" y="28735"/>
                    <a:pt x="13980" y="28735"/>
                  </a:cubicBezTo>
                  <a:lnTo>
                    <a:pt x="14008" y="28721"/>
                  </a:lnTo>
                  <a:cubicBezTo>
                    <a:pt x="14012" y="28716"/>
                    <a:pt x="14018" y="28715"/>
                    <a:pt x="14024" y="28715"/>
                  </a:cubicBezTo>
                  <a:cubicBezTo>
                    <a:pt x="14038" y="28715"/>
                    <a:pt x="14056" y="28725"/>
                    <a:pt x="14066" y="28735"/>
                  </a:cubicBezTo>
                  <a:cubicBezTo>
                    <a:pt x="14080" y="28739"/>
                    <a:pt x="14092" y="28740"/>
                    <a:pt x="14101" y="28740"/>
                  </a:cubicBezTo>
                  <a:cubicBezTo>
                    <a:pt x="14129" y="28740"/>
                    <a:pt x="14138" y="28724"/>
                    <a:pt x="14138" y="28692"/>
                  </a:cubicBezTo>
                  <a:lnTo>
                    <a:pt x="14138" y="28678"/>
                  </a:lnTo>
                  <a:cubicBezTo>
                    <a:pt x="14152" y="28663"/>
                    <a:pt x="14195" y="28663"/>
                    <a:pt x="14209" y="28663"/>
                  </a:cubicBezTo>
                  <a:cubicBezTo>
                    <a:pt x="14224" y="28678"/>
                    <a:pt x="14267" y="28692"/>
                    <a:pt x="14310" y="28706"/>
                  </a:cubicBezTo>
                  <a:lnTo>
                    <a:pt x="14353" y="28692"/>
                  </a:lnTo>
                  <a:cubicBezTo>
                    <a:pt x="14439" y="28663"/>
                    <a:pt x="14497" y="28620"/>
                    <a:pt x="14482" y="28591"/>
                  </a:cubicBezTo>
                  <a:cubicBezTo>
                    <a:pt x="14468" y="28577"/>
                    <a:pt x="14525" y="28548"/>
                    <a:pt x="14554" y="28548"/>
                  </a:cubicBezTo>
                  <a:cubicBezTo>
                    <a:pt x="14556" y="28546"/>
                    <a:pt x="14560" y="28545"/>
                    <a:pt x="14564" y="28545"/>
                  </a:cubicBezTo>
                  <a:cubicBezTo>
                    <a:pt x="14591" y="28545"/>
                    <a:pt x="14657" y="28579"/>
                    <a:pt x="14669" y="28591"/>
                  </a:cubicBezTo>
                  <a:cubicBezTo>
                    <a:pt x="14674" y="28596"/>
                    <a:pt x="14679" y="28598"/>
                    <a:pt x="14683" y="28598"/>
                  </a:cubicBezTo>
                  <a:cubicBezTo>
                    <a:pt x="14707" y="28598"/>
                    <a:pt x="14727" y="28546"/>
                    <a:pt x="14727" y="28534"/>
                  </a:cubicBezTo>
                  <a:cubicBezTo>
                    <a:pt x="14727" y="28527"/>
                    <a:pt x="14745" y="28523"/>
                    <a:pt x="14764" y="28523"/>
                  </a:cubicBezTo>
                  <a:cubicBezTo>
                    <a:pt x="14784" y="28523"/>
                    <a:pt x="14806" y="28527"/>
                    <a:pt x="14813" y="28534"/>
                  </a:cubicBezTo>
                  <a:cubicBezTo>
                    <a:pt x="14842" y="28534"/>
                    <a:pt x="14856" y="28548"/>
                    <a:pt x="14856" y="28563"/>
                  </a:cubicBezTo>
                  <a:lnTo>
                    <a:pt x="14827" y="28591"/>
                  </a:lnTo>
                  <a:cubicBezTo>
                    <a:pt x="14798" y="28620"/>
                    <a:pt x="14798" y="28649"/>
                    <a:pt x="14813" y="28663"/>
                  </a:cubicBezTo>
                  <a:cubicBezTo>
                    <a:pt x="14813" y="28663"/>
                    <a:pt x="14899" y="28649"/>
                    <a:pt x="14957" y="28634"/>
                  </a:cubicBezTo>
                  <a:cubicBezTo>
                    <a:pt x="15028" y="28620"/>
                    <a:pt x="15071" y="28577"/>
                    <a:pt x="15057" y="28548"/>
                  </a:cubicBezTo>
                  <a:lnTo>
                    <a:pt x="15086" y="28534"/>
                  </a:lnTo>
                  <a:lnTo>
                    <a:pt x="15158" y="28520"/>
                  </a:lnTo>
                  <a:cubicBezTo>
                    <a:pt x="15189" y="28541"/>
                    <a:pt x="15228" y="28554"/>
                    <a:pt x="15253" y="28554"/>
                  </a:cubicBezTo>
                  <a:cubicBezTo>
                    <a:pt x="15262" y="28554"/>
                    <a:pt x="15269" y="28552"/>
                    <a:pt x="15273" y="28548"/>
                  </a:cubicBezTo>
                  <a:cubicBezTo>
                    <a:pt x="15273" y="28534"/>
                    <a:pt x="15258" y="28491"/>
                    <a:pt x="15215" y="28462"/>
                  </a:cubicBezTo>
                  <a:lnTo>
                    <a:pt x="15287" y="28433"/>
                  </a:lnTo>
                  <a:cubicBezTo>
                    <a:pt x="15301" y="28419"/>
                    <a:pt x="15273" y="28419"/>
                    <a:pt x="15244" y="28419"/>
                  </a:cubicBezTo>
                  <a:lnTo>
                    <a:pt x="15215" y="28405"/>
                  </a:lnTo>
                  <a:lnTo>
                    <a:pt x="15186" y="28390"/>
                  </a:lnTo>
                  <a:cubicBezTo>
                    <a:pt x="15158" y="28376"/>
                    <a:pt x="15143" y="28318"/>
                    <a:pt x="15172" y="28304"/>
                  </a:cubicBezTo>
                  <a:cubicBezTo>
                    <a:pt x="15175" y="28301"/>
                    <a:pt x="15179" y="28300"/>
                    <a:pt x="15185" y="28300"/>
                  </a:cubicBezTo>
                  <a:cubicBezTo>
                    <a:pt x="15212" y="28300"/>
                    <a:pt x="15271" y="28326"/>
                    <a:pt x="15330" y="28361"/>
                  </a:cubicBezTo>
                  <a:lnTo>
                    <a:pt x="15388" y="28361"/>
                  </a:lnTo>
                  <a:cubicBezTo>
                    <a:pt x="15445" y="28361"/>
                    <a:pt x="15517" y="28333"/>
                    <a:pt x="15574" y="28318"/>
                  </a:cubicBezTo>
                  <a:lnTo>
                    <a:pt x="15574" y="28318"/>
                  </a:lnTo>
                  <a:cubicBezTo>
                    <a:pt x="15603" y="28333"/>
                    <a:pt x="15517" y="28390"/>
                    <a:pt x="15488" y="28405"/>
                  </a:cubicBezTo>
                  <a:cubicBezTo>
                    <a:pt x="15474" y="28433"/>
                    <a:pt x="15474" y="28448"/>
                    <a:pt x="15474" y="28476"/>
                  </a:cubicBezTo>
                  <a:cubicBezTo>
                    <a:pt x="15459" y="28476"/>
                    <a:pt x="15431" y="28491"/>
                    <a:pt x="15416" y="28505"/>
                  </a:cubicBezTo>
                  <a:cubicBezTo>
                    <a:pt x="15402" y="28505"/>
                    <a:pt x="15215" y="28577"/>
                    <a:pt x="15229" y="28606"/>
                  </a:cubicBezTo>
                  <a:cubicBezTo>
                    <a:pt x="15237" y="28627"/>
                    <a:pt x="15251" y="28638"/>
                    <a:pt x="15267" y="28638"/>
                  </a:cubicBezTo>
                  <a:cubicBezTo>
                    <a:pt x="15283" y="28638"/>
                    <a:pt x="15301" y="28627"/>
                    <a:pt x="15316" y="28606"/>
                  </a:cubicBezTo>
                  <a:cubicBezTo>
                    <a:pt x="15344" y="28563"/>
                    <a:pt x="15459" y="28505"/>
                    <a:pt x="15488" y="28476"/>
                  </a:cubicBezTo>
                  <a:cubicBezTo>
                    <a:pt x="15488" y="28491"/>
                    <a:pt x="15488" y="28491"/>
                    <a:pt x="15488" y="28491"/>
                  </a:cubicBezTo>
                  <a:cubicBezTo>
                    <a:pt x="15502" y="28505"/>
                    <a:pt x="15488" y="28563"/>
                    <a:pt x="15474" y="28577"/>
                  </a:cubicBezTo>
                  <a:cubicBezTo>
                    <a:pt x="15474" y="28577"/>
                    <a:pt x="15474" y="28591"/>
                    <a:pt x="15474" y="28591"/>
                  </a:cubicBezTo>
                  <a:lnTo>
                    <a:pt x="15459" y="28591"/>
                  </a:lnTo>
                  <a:lnTo>
                    <a:pt x="15445" y="28620"/>
                  </a:lnTo>
                  <a:cubicBezTo>
                    <a:pt x="15431" y="28649"/>
                    <a:pt x="15445" y="28692"/>
                    <a:pt x="15459" y="28735"/>
                  </a:cubicBezTo>
                  <a:lnTo>
                    <a:pt x="15488" y="28764"/>
                  </a:lnTo>
                  <a:cubicBezTo>
                    <a:pt x="15510" y="28757"/>
                    <a:pt x="15542" y="28753"/>
                    <a:pt x="15574" y="28753"/>
                  </a:cubicBezTo>
                  <a:cubicBezTo>
                    <a:pt x="15607" y="28753"/>
                    <a:pt x="15639" y="28757"/>
                    <a:pt x="15661" y="28764"/>
                  </a:cubicBezTo>
                  <a:lnTo>
                    <a:pt x="15675" y="28721"/>
                  </a:lnTo>
                  <a:lnTo>
                    <a:pt x="15675" y="28692"/>
                  </a:lnTo>
                  <a:cubicBezTo>
                    <a:pt x="15689" y="28663"/>
                    <a:pt x="15574" y="28620"/>
                    <a:pt x="15574" y="28591"/>
                  </a:cubicBezTo>
                  <a:lnTo>
                    <a:pt x="15589" y="28591"/>
                  </a:lnTo>
                  <a:lnTo>
                    <a:pt x="15646" y="28577"/>
                  </a:lnTo>
                  <a:cubicBezTo>
                    <a:pt x="15632" y="28548"/>
                    <a:pt x="15646" y="28505"/>
                    <a:pt x="15661" y="28476"/>
                  </a:cubicBezTo>
                  <a:lnTo>
                    <a:pt x="15689" y="28476"/>
                  </a:lnTo>
                  <a:cubicBezTo>
                    <a:pt x="15689" y="28491"/>
                    <a:pt x="15704" y="28520"/>
                    <a:pt x="15718" y="28520"/>
                  </a:cubicBezTo>
                  <a:cubicBezTo>
                    <a:pt x="15761" y="28534"/>
                    <a:pt x="15862" y="28548"/>
                    <a:pt x="15962" y="28563"/>
                  </a:cubicBezTo>
                  <a:cubicBezTo>
                    <a:pt x="15962" y="28563"/>
                    <a:pt x="15962" y="28563"/>
                    <a:pt x="15977" y="28577"/>
                  </a:cubicBezTo>
                  <a:cubicBezTo>
                    <a:pt x="15962" y="28620"/>
                    <a:pt x="15933" y="28678"/>
                    <a:pt x="15933" y="28706"/>
                  </a:cubicBezTo>
                  <a:cubicBezTo>
                    <a:pt x="15905" y="28706"/>
                    <a:pt x="15876" y="28721"/>
                    <a:pt x="15833" y="28721"/>
                  </a:cubicBezTo>
                  <a:lnTo>
                    <a:pt x="15876" y="28764"/>
                  </a:lnTo>
                  <a:lnTo>
                    <a:pt x="15905" y="28793"/>
                  </a:lnTo>
                  <a:cubicBezTo>
                    <a:pt x="15933" y="28821"/>
                    <a:pt x="15948" y="28850"/>
                    <a:pt x="15977" y="28864"/>
                  </a:cubicBezTo>
                  <a:cubicBezTo>
                    <a:pt x="15977" y="28879"/>
                    <a:pt x="15977" y="28879"/>
                    <a:pt x="15962" y="28879"/>
                  </a:cubicBezTo>
                  <a:cubicBezTo>
                    <a:pt x="15948" y="28907"/>
                    <a:pt x="15933" y="28936"/>
                    <a:pt x="15919" y="28965"/>
                  </a:cubicBezTo>
                  <a:lnTo>
                    <a:pt x="15933" y="28965"/>
                  </a:lnTo>
                  <a:cubicBezTo>
                    <a:pt x="15991" y="28979"/>
                    <a:pt x="15919" y="29008"/>
                    <a:pt x="15933" y="29022"/>
                  </a:cubicBezTo>
                  <a:lnTo>
                    <a:pt x="15948" y="29051"/>
                  </a:lnTo>
                  <a:cubicBezTo>
                    <a:pt x="15956" y="29055"/>
                    <a:pt x="15968" y="29057"/>
                    <a:pt x="15982" y="29057"/>
                  </a:cubicBezTo>
                  <a:cubicBezTo>
                    <a:pt x="16014" y="29057"/>
                    <a:pt x="16053" y="29047"/>
                    <a:pt x="16063" y="29037"/>
                  </a:cubicBezTo>
                  <a:cubicBezTo>
                    <a:pt x="16073" y="29027"/>
                    <a:pt x="16137" y="29010"/>
                    <a:pt x="16181" y="29010"/>
                  </a:cubicBezTo>
                  <a:cubicBezTo>
                    <a:pt x="16201" y="29010"/>
                    <a:pt x="16216" y="29013"/>
                    <a:pt x="16221" y="29022"/>
                  </a:cubicBezTo>
                  <a:cubicBezTo>
                    <a:pt x="16225" y="29027"/>
                    <a:pt x="16248" y="29028"/>
                    <a:pt x="16280" y="29028"/>
                  </a:cubicBezTo>
                  <a:cubicBezTo>
                    <a:pt x="16356" y="29028"/>
                    <a:pt x="16486" y="29018"/>
                    <a:pt x="16537" y="29008"/>
                  </a:cubicBezTo>
                  <a:cubicBezTo>
                    <a:pt x="16570" y="29000"/>
                    <a:pt x="16627" y="28991"/>
                    <a:pt x="16670" y="28991"/>
                  </a:cubicBezTo>
                  <a:cubicBezTo>
                    <a:pt x="16701" y="28991"/>
                    <a:pt x="16724" y="28996"/>
                    <a:pt x="16724" y="29008"/>
                  </a:cubicBezTo>
                  <a:cubicBezTo>
                    <a:pt x="16738" y="29022"/>
                    <a:pt x="16752" y="29080"/>
                    <a:pt x="16767" y="29109"/>
                  </a:cubicBezTo>
                  <a:lnTo>
                    <a:pt x="16824" y="29123"/>
                  </a:lnTo>
                  <a:lnTo>
                    <a:pt x="16867" y="29123"/>
                  </a:lnTo>
                  <a:cubicBezTo>
                    <a:pt x="16925" y="29123"/>
                    <a:pt x="16954" y="29166"/>
                    <a:pt x="16910" y="29195"/>
                  </a:cubicBezTo>
                  <a:lnTo>
                    <a:pt x="16910" y="29224"/>
                  </a:lnTo>
                  <a:lnTo>
                    <a:pt x="16925" y="29267"/>
                  </a:lnTo>
                  <a:cubicBezTo>
                    <a:pt x="16941" y="29282"/>
                    <a:pt x="16961" y="29294"/>
                    <a:pt x="16980" y="29294"/>
                  </a:cubicBezTo>
                  <a:cubicBezTo>
                    <a:pt x="16997" y="29294"/>
                    <a:pt x="17012" y="29286"/>
                    <a:pt x="17025" y="29267"/>
                  </a:cubicBezTo>
                  <a:lnTo>
                    <a:pt x="17040" y="29238"/>
                  </a:lnTo>
                  <a:cubicBezTo>
                    <a:pt x="17054" y="29224"/>
                    <a:pt x="17083" y="29209"/>
                    <a:pt x="17097" y="29209"/>
                  </a:cubicBezTo>
                  <a:cubicBezTo>
                    <a:pt x="17112" y="29209"/>
                    <a:pt x="17126" y="29238"/>
                    <a:pt x="17126" y="29238"/>
                  </a:cubicBezTo>
                  <a:cubicBezTo>
                    <a:pt x="17126" y="29281"/>
                    <a:pt x="17155" y="29310"/>
                    <a:pt x="17198" y="29324"/>
                  </a:cubicBezTo>
                  <a:cubicBezTo>
                    <a:pt x="17205" y="29331"/>
                    <a:pt x="17216" y="29335"/>
                    <a:pt x="17227" y="29335"/>
                  </a:cubicBezTo>
                  <a:cubicBezTo>
                    <a:pt x="17237" y="29335"/>
                    <a:pt x="17248" y="29331"/>
                    <a:pt x="17255" y="29324"/>
                  </a:cubicBezTo>
                  <a:cubicBezTo>
                    <a:pt x="17270" y="29324"/>
                    <a:pt x="17270" y="29295"/>
                    <a:pt x="17255" y="29281"/>
                  </a:cubicBezTo>
                  <a:cubicBezTo>
                    <a:pt x="17241" y="29267"/>
                    <a:pt x="17284" y="29252"/>
                    <a:pt x="17356" y="29252"/>
                  </a:cubicBezTo>
                  <a:lnTo>
                    <a:pt x="17399" y="29209"/>
                  </a:lnTo>
                  <a:cubicBezTo>
                    <a:pt x="17413" y="29180"/>
                    <a:pt x="17471" y="29166"/>
                    <a:pt x="17500" y="29166"/>
                  </a:cubicBezTo>
                  <a:cubicBezTo>
                    <a:pt x="17516" y="29158"/>
                    <a:pt x="17532" y="29154"/>
                    <a:pt x="17546" y="29154"/>
                  </a:cubicBezTo>
                  <a:cubicBezTo>
                    <a:pt x="17583" y="29154"/>
                    <a:pt x="17610" y="29178"/>
                    <a:pt x="17600" y="29209"/>
                  </a:cubicBezTo>
                  <a:lnTo>
                    <a:pt x="17600" y="29238"/>
                  </a:lnTo>
                  <a:cubicBezTo>
                    <a:pt x="17614" y="29238"/>
                    <a:pt x="17772" y="29180"/>
                    <a:pt x="17787" y="29152"/>
                  </a:cubicBezTo>
                  <a:cubicBezTo>
                    <a:pt x="17787" y="29109"/>
                    <a:pt x="17772" y="29022"/>
                    <a:pt x="17772" y="28994"/>
                  </a:cubicBezTo>
                  <a:cubicBezTo>
                    <a:pt x="17787" y="28979"/>
                    <a:pt x="17787" y="28951"/>
                    <a:pt x="17787" y="28936"/>
                  </a:cubicBezTo>
                  <a:lnTo>
                    <a:pt x="17787" y="28922"/>
                  </a:lnTo>
                  <a:lnTo>
                    <a:pt x="17772" y="28893"/>
                  </a:lnTo>
                  <a:cubicBezTo>
                    <a:pt x="17772" y="28850"/>
                    <a:pt x="17859" y="28836"/>
                    <a:pt x="17873" y="28836"/>
                  </a:cubicBezTo>
                  <a:cubicBezTo>
                    <a:pt x="17902" y="28836"/>
                    <a:pt x="17931" y="28907"/>
                    <a:pt x="17945" y="28922"/>
                  </a:cubicBezTo>
                  <a:cubicBezTo>
                    <a:pt x="17945" y="28931"/>
                    <a:pt x="17946" y="28936"/>
                    <a:pt x="17949" y="28936"/>
                  </a:cubicBezTo>
                  <a:cubicBezTo>
                    <a:pt x="17954" y="28936"/>
                    <a:pt x="17964" y="28917"/>
                    <a:pt x="17974" y="28879"/>
                  </a:cubicBezTo>
                  <a:lnTo>
                    <a:pt x="17988" y="28836"/>
                  </a:lnTo>
                  <a:cubicBezTo>
                    <a:pt x="17988" y="28807"/>
                    <a:pt x="18002" y="28793"/>
                    <a:pt x="18031" y="28778"/>
                  </a:cubicBezTo>
                  <a:cubicBezTo>
                    <a:pt x="18060" y="28793"/>
                    <a:pt x="18089" y="28807"/>
                    <a:pt x="18103" y="28821"/>
                  </a:cubicBezTo>
                  <a:cubicBezTo>
                    <a:pt x="18117" y="28836"/>
                    <a:pt x="18175" y="28836"/>
                    <a:pt x="18175" y="28836"/>
                  </a:cubicBezTo>
                  <a:cubicBezTo>
                    <a:pt x="18177" y="28834"/>
                    <a:pt x="18179" y="28833"/>
                    <a:pt x="18182" y="28833"/>
                  </a:cubicBezTo>
                  <a:cubicBezTo>
                    <a:pt x="18201" y="28833"/>
                    <a:pt x="18234" y="28866"/>
                    <a:pt x="18247" y="28879"/>
                  </a:cubicBezTo>
                  <a:cubicBezTo>
                    <a:pt x="18261" y="28893"/>
                    <a:pt x="18476" y="28936"/>
                    <a:pt x="18548" y="28951"/>
                  </a:cubicBezTo>
                  <a:cubicBezTo>
                    <a:pt x="18558" y="28952"/>
                    <a:pt x="18566" y="28953"/>
                    <a:pt x="18574" y="28953"/>
                  </a:cubicBezTo>
                  <a:cubicBezTo>
                    <a:pt x="18641" y="28953"/>
                    <a:pt x="18665" y="28904"/>
                    <a:pt x="18678" y="28879"/>
                  </a:cubicBezTo>
                  <a:cubicBezTo>
                    <a:pt x="18692" y="28850"/>
                    <a:pt x="18635" y="28778"/>
                    <a:pt x="18606" y="28749"/>
                  </a:cubicBezTo>
                  <a:cubicBezTo>
                    <a:pt x="18635" y="28735"/>
                    <a:pt x="18649" y="28721"/>
                    <a:pt x="18663" y="28706"/>
                  </a:cubicBezTo>
                  <a:cubicBezTo>
                    <a:pt x="18678" y="28706"/>
                    <a:pt x="18692" y="28692"/>
                    <a:pt x="18706" y="28692"/>
                  </a:cubicBezTo>
                  <a:cubicBezTo>
                    <a:pt x="18735" y="28692"/>
                    <a:pt x="18749" y="28663"/>
                    <a:pt x="18721" y="28620"/>
                  </a:cubicBezTo>
                  <a:cubicBezTo>
                    <a:pt x="18721" y="28620"/>
                    <a:pt x="18721" y="28620"/>
                    <a:pt x="18721" y="28606"/>
                  </a:cubicBezTo>
                  <a:lnTo>
                    <a:pt x="18735" y="28606"/>
                  </a:lnTo>
                  <a:cubicBezTo>
                    <a:pt x="18764" y="28577"/>
                    <a:pt x="18793" y="28548"/>
                    <a:pt x="18807" y="28534"/>
                  </a:cubicBezTo>
                  <a:cubicBezTo>
                    <a:pt x="18807" y="28533"/>
                    <a:pt x="18807" y="28532"/>
                    <a:pt x="18808" y="28532"/>
                  </a:cubicBezTo>
                  <a:cubicBezTo>
                    <a:pt x="18813" y="28532"/>
                    <a:pt x="18851" y="28608"/>
                    <a:pt x="18864" y="28634"/>
                  </a:cubicBezTo>
                  <a:cubicBezTo>
                    <a:pt x="18870" y="28640"/>
                    <a:pt x="18928" y="28644"/>
                    <a:pt x="19001" y="28644"/>
                  </a:cubicBezTo>
                  <a:cubicBezTo>
                    <a:pt x="19104" y="28644"/>
                    <a:pt x="19236" y="28637"/>
                    <a:pt x="19295" y="28620"/>
                  </a:cubicBezTo>
                  <a:cubicBezTo>
                    <a:pt x="19311" y="28616"/>
                    <a:pt x="19326" y="28614"/>
                    <a:pt x="19339" y="28614"/>
                  </a:cubicBezTo>
                  <a:cubicBezTo>
                    <a:pt x="19417" y="28614"/>
                    <a:pt x="19435" y="28682"/>
                    <a:pt x="19410" y="28706"/>
                  </a:cubicBezTo>
                  <a:cubicBezTo>
                    <a:pt x="19382" y="28749"/>
                    <a:pt x="19410" y="28764"/>
                    <a:pt x="19468" y="28764"/>
                  </a:cubicBezTo>
                  <a:lnTo>
                    <a:pt x="19497" y="28749"/>
                  </a:lnTo>
                  <a:lnTo>
                    <a:pt x="19525" y="28735"/>
                  </a:lnTo>
                  <a:cubicBezTo>
                    <a:pt x="19568" y="28706"/>
                    <a:pt x="19640" y="28692"/>
                    <a:pt x="19655" y="28692"/>
                  </a:cubicBezTo>
                  <a:cubicBezTo>
                    <a:pt x="19669" y="28692"/>
                    <a:pt x="19669" y="28678"/>
                    <a:pt x="19669" y="28649"/>
                  </a:cubicBezTo>
                  <a:lnTo>
                    <a:pt x="19669" y="28620"/>
                  </a:lnTo>
                  <a:cubicBezTo>
                    <a:pt x="19655" y="28620"/>
                    <a:pt x="19655" y="28620"/>
                    <a:pt x="19655" y="28606"/>
                  </a:cubicBezTo>
                  <a:cubicBezTo>
                    <a:pt x="19640" y="28606"/>
                    <a:pt x="19655" y="28591"/>
                    <a:pt x="19655" y="28591"/>
                  </a:cubicBezTo>
                  <a:cubicBezTo>
                    <a:pt x="19664" y="28591"/>
                    <a:pt x="19674" y="28585"/>
                    <a:pt x="19683" y="28585"/>
                  </a:cubicBezTo>
                  <a:cubicBezTo>
                    <a:pt x="19688" y="28585"/>
                    <a:pt x="19693" y="28587"/>
                    <a:pt x="19698" y="28591"/>
                  </a:cubicBezTo>
                  <a:lnTo>
                    <a:pt x="19712" y="28606"/>
                  </a:lnTo>
                  <a:cubicBezTo>
                    <a:pt x="19726" y="28634"/>
                    <a:pt x="19755" y="28649"/>
                    <a:pt x="19770" y="28649"/>
                  </a:cubicBezTo>
                  <a:cubicBezTo>
                    <a:pt x="19784" y="28649"/>
                    <a:pt x="19784" y="28634"/>
                    <a:pt x="19784" y="28620"/>
                  </a:cubicBezTo>
                  <a:lnTo>
                    <a:pt x="19784" y="28606"/>
                  </a:lnTo>
                  <a:cubicBezTo>
                    <a:pt x="19798" y="28591"/>
                    <a:pt x="19884" y="28577"/>
                    <a:pt x="19971" y="28563"/>
                  </a:cubicBezTo>
                  <a:lnTo>
                    <a:pt x="20071" y="28563"/>
                  </a:lnTo>
                  <a:lnTo>
                    <a:pt x="20114" y="28548"/>
                  </a:lnTo>
                  <a:cubicBezTo>
                    <a:pt x="20157" y="28548"/>
                    <a:pt x="20229" y="28563"/>
                    <a:pt x="20287" y="28577"/>
                  </a:cubicBezTo>
                  <a:lnTo>
                    <a:pt x="20315" y="28534"/>
                  </a:lnTo>
                  <a:cubicBezTo>
                    <a:pt x="20324" y="28538"/>
                    <a:pt x="20334" y="28540"/>
                    <a:pt x="20343" y="28540"/>
                  </a:cubicBezTo>
                  <a:cubicBezTo>
                    <a:pt x="20367" y="28540"/>
                    <a:pt x="20392" y="28530"/>
                    <a:pt x="20402" y="28520"/>
                  </a:cubicBezTo>
                  <a:cubicBezTo>
                    <a:pt x="20402" y="28520"/>
                    <a:pt x="20430" y="28462"/>
                    <a:pt x="20459" y="28419"/>
                  </a:cubicBezTo>
                  <a:lnTo>
                    <a:pt x="20502" y="28419"/>
                  </a:lnTo>
                  <a:cubicBezTo>
                    <a:pt x="20588" y="28405"/>
                    <a:pt x="20603" y="28333"/>
                    <a:pt x="20646" y="28318"/>
                  </a:cubicBezTo>
                  <a:lnTo>
                    <a:pt x="20732" y="28304"/>
                  </a:lnTo>
                  <a:cubicBezTo>
                    <a:pt x="20761" y="28261"/>
                    <a:pt x="20833" y="28132"/>
                    <a:pt x="20818" y="28103"/>
                  </a:cubicBezTo>
                  <a:cubicBezTo>
                    <a:pt x="20818" y="28089"/>
                    <a:pt x="20818" y="28089"/>
                    <a:pt x="20818" y="28089"/>
                  </a:cubicBezTo>
                  <a:cubicBezTo>
                    <a:pt x="20876" y="28060"/>
                    <a:pt x="20962" y="28060"/>
                    <a:pt x="21005" y="28060"/>
                  </a:cubicBezTo>
                  <a:lnTo>
                    <a:pt x="21048" y="28045"/>
                  </a:lnTo>
                  <a:lnTo>
                    <a:pt x="21063" y="28045"/>
                  </a:lnTo>
                  <a:cubicBezTo>
                    <a:pt x="21063" y="28031"/>
                    <a:pt x="21149" y="27974"/>
                    <a:pt x="21235" y="27916"/>
                  </a:cubicBezTo>
                  <a:lnTo>
                    <a:pt x="21450" y="27930"/>
                  </a:lnTo>
                  <a:lnTo>
                    <a:pt x="21465" y="27930"/>
                  </a:lnTo>
                  <a:cubicBezTo>
                    <a:pt x="21494" y="27930"/>
                    <a:pt x="21522" y="27887"/>
                    <a:pt x="21522" y="27830"/>
                  </a:cubicBezTo>
                  <a:lnTo>
                    <a:pt x="21522" y="27787"/>
                  </a:lnTo>
                  <a:lnTo>
                    <a:pt x="21522" y="27772"/>
                  </a:lnTo>
                  <a:cubicBezTo>
                    <a:pt x="21507" y="27749"/>
                    <a:pt x="21508" y="27738"/>
                    <a:pt x="21525" y="27738"/>
                  </a:cubicBezTo>
                  <a:cubicBezTo>
                    <a:pt x="21538" y="27738"/>
                    <a:pt x="21562" y="27745"/>
                    <a:pt x="21594" y="27758"/>
                  </a:cubicBezTo>
                  <a:lnTo>
                    <a:pt x="21637" y="27772"/>
                  </a:lnTo>
                  <a:lnTo>
                    <a:pt x="21652" y="27787"/>
                  </a:lnTo>
                  <a:cubicBezTo>
                    <a:pt x="21666" y="27772"/>
                    <a:pt x="21680" y="27772"/>
                    <a:pt x="21680" y="27758"/>
                  </a:cubicBezTo>
                  <a:lnTo>
                    <a:pt x="21666" y="27744"/>
                  </a:lnTo>
                  <a:lnTo>
                    <a:pt x="21666" y="27729"/>
                  </a:lnTo>
                  <a:cubicBezTo>
                    <a:pt x="21666" y="27715"/>
                    <a:pt x="21680" y="27701"/>
                    <a:pt x="21709" y="27701"/>
                  </a:cubicBezTo>
                  <a:lnTo>
                    <a:pt x="21767" y="27701"/>
                  </a:lnTo>
                  <a:cubicBezTo>
                    <a:pt x="21790" y="27712"/>
                    <a:pt x="21860" y="27733"/>
                    <a:pt x="21909" y="27733"/>
                  </a:cubicBezTo>
                  <a:cubicBezTo>
                    <a:pt x="21920" y="27733"/>
                    <a:pt x="21931" y="27732"/>
                    <a:pt x="21939" y="27729"/>
                  </a:cubicBezTo>
                  <a:cubicBezTo>
                    <a:pt x="21968" y="27729"/>
                    <a:pt x="21996" y="27715"/>
                    <a:pt x="22011" y="27715"/>
                  </a:cubicBezTo>
                  <a:cubicBezTo>
                    <a:pt x="22011" y="27715"/>
                    <a:pt x="22040" y="27686"/>
                    <a:pt x="22040" y="27686"/>
                  </a:cubicBezTo>
                  <a:cubicBezTo>
                    <a:pt x="22054" y="27686"/>
                    <a:pt x="21982" y="27643"/>
                    <a:pt x="21982" y="27614"/>
                  </a:cubicBezTo>
                  <a:cubicBezTo>
                    <a:pt x="21982" y="27607"/>
                    <a:pt x="22018" y="27604"/>
                    <a:pt x="22074" y="27604"/>
                  </a:cubicBezTo>
                  <a:cubicBezTo>
                    <a:pt x="22129" y="27604"/>
                    <a:pt x="22205" y="27607"/>
                    <a:pt x="22284" y="27614"/>
                  </a:cubicBezTo>
                  <a:lnTo>
                    <a:pt x="22298" y="27456"/>
                  </a:lnTo>
                  <a:cubicBezTo>
                    <a:pt x="22298" y="27456"/>
                    <a:pt x="22344" y="27438"/>
                    <a:pt x="22385" y="27438"/>
                  </a:cubicBezTo>
                  <a:cubicBezTo>
                    <a:pt x="22395" y="27438"/>
                    <a:pt x="22404" y="27439"/>
                    <a:pt x="22413" y="27442"/>
                  </a:cubicBezTo>
                  <a:lnTo>
                    <a:pt x="22442" y="27442"/>
                  </a:lnTo>
                  <a:cubicBezTo>
                    <a:pt x="22442" y="27471"/>
                    <a:pt x="22399" y="27571"/>
                    <a:pt x="22427" y="27571"/>
                  </a:cubicBezTo>
                  <a:cubicBezTo>
                    <a:pt x="22436" y="27575"/>
                    <a:pt x="22448" y="27577"/>
                    <a:pt x="22462" y="27577"/>
                  </a:cubicBezTo>
                  <a:cubicBezTo>
                    <a:pt x="22495" y="27577"/>
                    <a:pt x="22536" y="27567"/>
                    <a:pt x="22557" y="27557"/>
                  </a:cubicBezTo>
                  <a:cubicBezTo>
                    <a:pt x="22571" y="27543"/>
                    <a:pt x="22542" y="27471"/>
                    <a:pt x="22528" y="27442"/>
                  </a:cubicBezTo>
                  <a:cubicBezTo>
                    <a:pt x="22514" y="27413"/>
                    <a:pt x="22499" y="27385"/>
                    <a:pt x="22485" y="27370"/>
                  </a:cubicBezTo>
                  <a:lnTo>
                    <a:pt x="22471" y="27356"/>
                  </a:lnTo>
                  <a:lnTo>
                    <a:pt x="22456" y="27356"/>
                  </a:lnTo>
                  <a:cubicBezTo>
                    <a:pt x="22442" y="27341"/>
                    <a:pt x="22456" y="27327"/>
                    <a:pt x="22471" y="27313"/>
                  </a:cubicBezTo>
                  <a:cubicBezTo>
                    <a:pt x="22471" y="27313"/>
                    <a:pt x="22528" y="27284"/>
                    <a:pt x="22586" y="27270"/>
                  </a:cubicBezTo>
                  <a:lnTo>
                    <a:pt x="22629" y="27298"/>
                  </a:lnTo>
                  <a:cubicBezTo>
                    <a:pt x="22657" y="27284"/>
                    <a:pt x="22729" y="27198"/>
                    <a:pt x="22744" y="27169"/>
                  </a:cubicBezTo>
                  <a:cubicBezTo>
                    <a:pt x="22758" y="27140"/>
                    <a:pt x="22729" y="27097"/>
                    <a:pt x="22700" y="27068"/>
                  </a:cubicBezTo>
                  <a:lnTo>
                    <a:pt x="22758" y="27068"/>
                  </a:lnTo>
                  <a:cubicBezTo>
                    <a:pt x="22801" y="27054"/>
                    <a:pt x="22830" y="27054"/>
                    <a:pt x="22815" y="27011"/>
                  </a:cubicBezTo>
                  <a:lnTo>
                    <a:pt x="22801" y="26953"/>
                  </a:lnTo>
                  <a:cubicBezTo>
                    <a:pt x="22801" y="26939"/>
                    <a:pt x="22801" y="26939"/>
                    <a:pt x="22801" y="26939"/>
                  </a:cubicBezTo>
                  <a:cubicBezTo>
                    <a:pt x="22858" y="26968"/>
                    <a:pt x="22930" y="27011"/>
                    <a:pt x="22988" y="27025"/>
                  </a:cubicBezTo>
                  <a:cubicBezTo>
                    <a:pt x="23074" y="27040"/>
                    <a:pt x="23175" y="27040"/>
                    <a:pt x="23218" y="27040"/>
                  </a:cubicBezTo>
                  <a:lnTo>
                    <a:pt x="23218" y="27025"/>
                  </a:lnTo>
                  <a:lnTo>
                    <a:pt x="23218" y="26910"/>
                  </a:lnTo>
                  <a:cubicBezTo>
                    <a:pt x="23243" y="26906"/>
                    <a:pt x="23270" y="26905"/>
                    <a:pt x="23297" y="26905"/>
                  </a:cubicBezTo>
                  <a:cubicBezTo>
                    <a:pt x="23464" y="26905"/>
                    <a:pt x="23638" y="26974"/>
                    <a:pt x="23663" y="27011"/>
                  </a:cubicBezTo>
                  <a:cubicBezTo>
                    <a:pt x="23677" y="27033"/>
                    <a:pt x="23703" y="27043"/>
                    <a:pt x="23731" y="27043"/>
                  </a:cubicBezTo>
                  <a:cubicBezTo>
                    <a:pt x="23760" y="27043"/>
                    <a:pt x="23792" y="27033"/>
                    <a:pt x="23821" y="27011"/>
                  </a:cubicBezTo>
                  <a:lnTo>
                    <a:pt x="23864" y="26982"/>
                  </a:lnTo>
                  <a:cubicBezTo>
                    <a:pt x="23876" y="26970"/>
                    <a:pt x="23888" y="26966"/>
                    <a:pt x="23902" y="26966"/>
                  </a:cubicBezTo>
                  <a:cubicBezTo>
                    <a:pt x="23920" y="26966"/>
                    <a:pt x="23940" y="26974"/>
                    <a:pt x="23965" y="26982"/>
                  </a:cubicBezTo>
                  <a:cubicBezTo>
                    <a:pt x="23993" y="26982"/>
                    <a:pt x="24051" y="26968"/>
                    <a:pt x="24094" y="26953"/>
                  </a:cubicBezTo>
                  <a:cubicBezTo>
                    <a:pt x="24180" y="26939"/>
                    <a:pt x="24180" y="26939"/>
                    <a:pt x="24094" y="26896"/>
                  </a:cubicBezTo>
                  <a:lnTo>
                    <a:pt x="24065" y="26882"/>
                  </a:lnTo>
                  <a:cubicBezTo>
                    <a:pt x="24080" y="26867"/>
                    <a:pt x="24094" y="26839"/>
                    <a:pt x="24137" y="26839"/>
                  </a:cubicBezTo>
                  <a:lnTo>
                    <a:pt x="24180" y="26839"/>
                  </a:lnTo>
                  <a:cubicBezTo>
                    <a:pt x="24190" y="26849"/>
                    <a:pt x="24201" y="26854"/>
                    <a:pt x="24209" y="26854"/>
                  </a:cubicBezTo>
                  <a:cubicBezTo>
                    <a:pt x="24224" y="26854"/>
                    <a:pt x="24233" y="26838"/>
                    <a:pt x="24223" y="26810"/>
                  </a:cubicBezTo>
                  <a:lnTo>
                    <a:pt x="24223" y="26781"/>
                  </a:lnTo>
                  <a:lnTo>
                    <a:pt x="24209" y="26767"/>
                  </a:lnTo>
                  <a:cubicBezTo>
                    <a:pt x="24209" y="26767"/>
                    <a:pt x="24209" y="26767"/>
                    <a:pt x="24209" y="26752"/>
                  </a:cubicBezTo>
                  <a:cubicBezTo>
                    <a:pt x="24260" y="26727"/>
                    <a:pt x="24334" y="26678"/>
                    <a:pt x="24380" y="26678"/>
                  </a:cubicBezTo>
                  <a:cubicBezTo>
                    <a:pt x="24386" y="26678"/>
                    <a:pt x="24391" y="26679"/>
                    <a:pt x="24396" y="26681"/>
                  </a:cubicBezTo>
                  <a:cubicBezTo>
                    <a:pt x="24402" y="26682"/>
                    <a:pt x="24409" y="26683"/>
                    <a:pt x="24416" y="26683"/>
                  </a:cubicBezTo>
                  <a:cubicBezTo>
                    <a:pt x="24471" y="26683"/>
                    <a:pt x="24541" y="26636"/>
                    <a:pt x="24554" y="26623"/>
                  </a:cubicBezTo>
                  <a:cubicBezTo>
                    <a:pt x="24557" y="26618"/>
                    <a:pt x="24562" y="26615"/>
                    <a:pt x="24569" y="26615"/>
                  </a:cubicBezTo>
                  <a:cubicBezTo>
                    <a:pt x="24598" y="26615"/>
                    <a:pt x="24654" y="26657"/>
                    <a:pt x="24654" y="26681"/>
                  </a:cubicBezTo>
                  <a:cubicBezTo>
                    <a:pt x="24654" y="26709"/>
                    <a:pt x="24654" y="26781"/>
                    <a:pt x="24654" y="26795"/>
                  </a:cubicBezTo>
                  <a:cubicBezTo>
                    <a:pt x="24654" y="26810"/>
                    <a:pt x="24697" y="26882"/>
                    <a:pt x="24683" y="26910"/>
                  </a:cubicBezTo>
                  <a:cubicBezTo>
                    <a:pt x="24669" y="26925"/>
                    <a:pt x="24669" y="26953"/>
                    <a:pt x="24669" y="26968"/>
                  </a:cubicBezTo>
                  <a:cubicBezTo>
                    <a:pt x="24798" y="26982"/>
                    <a:pt x="24726" y="27011"/>
                    <a:pt x="24697" y="27054"/>
                  </a:cubicBezTo>
                  <a:cubicBezTo>
                    <a:pt x="24712" y="27068"/>
                    <a:pt x="24741" y="27068"/>
                    <a:pt x="24755" y="27068"/>
                  </a:cubicBezTo>
                  <a:cubicBezTo>
                    <a:pt x="24755" y="27068"/>
                    <a:pt x="24812" y="27140"/>
                    <a:pt x="24784" y="27155"/>
                  </a:cubicBezTo>
                  <a:cubicBezTo>
                    <a:pt x="24755" y="27183"/>
                    <a:pt x="24827" y="27212"/>
                    <a:pt x="24870" y="27212"/>
                  </a:cubicBezTo>
                  <a:cubicBezTo>
                    <a:pt x="24913" y="27212"/>
                    <a:pt x="24899" y="27255"/>
                    <a:pt x="24899" y="27255"/>
                  </a:cubicBezTo>
                  <a:cubicBezTo>
                    <a:pt x="24884" y="27270"/>
                    <a:pt x="24827" y="27298"/>
                    <a:pt x="24841" y="27313"/>
                  </a:cubicBezTo>
                  <a:cubicBezTo>
                    <a:pt x="24856" y="27327"/>
                    <a:pt x="24899" y="27341"/>
                    <a:pt x="24899" y="27356"/>
                  </a:cubicBezTo>
                  <a:cubicBezTo>
                    <a:pt x="24913" y="27356"/>
                    <a:pt x="24927" y="27428"/>
                    <a:pt x="24927" y="27442"/>
                  </a:cubicBezTo>
                  <a:cubicBezTo>
                    <a:pt x="24927" y="27456"/>
                    <a:pt x="24985" y="27485"/>
                    <a:pt x="24999" y="27499"/>
                  </a:cubicBezTo>
                  <a:cubicBezTo>
                    <a:pt x="24999" y="27514"/>
                    <a:pt x="25028" y="27543"/>
                    <a:pt x="25042" y="27557"/>
                  </a:cubicBezTo>
                  <a:lnTo>
                    <a:pt x="25071" y="27557"/>
                  </a:lnTo>
                  <a:cubicBezTo>
                    <a:pt x="25172" y="27586"/>
                    <a:pt x="25272" y="27586"/>
                    <a:pt x="25387" y="27600"/>
                  </a:cubicBezTo>
                  <a:lnTo>
                    <a:pt x="25416" y="27600"/>
                  </a:lnTo>
                  <a:cubicBezTo>
                    <a:pt x="25424" y="27597"/>
                    <a:pt x="25432" y="27596"/>
                    <a:pt x="25441" y="27596"/>
                  </a:cubicBezTo>
                  <a:cubicBezTo>
                    <a:pt x="25479" y="27596"/>
                    <a:pt x="25519" y="27620"/>
                    <a:pt x="25531" y="27643"/>
                  </a:cubicBezTo>
                  <a:lnTo>
                    <a:pt x="25459" y="27657"/>
                  </a:lnTo>
                  <a:cubicBezTo>
                    <a:pt x="25416" y="27672"/>
                    <a:pt x="25373" y="27701"/>
                    <a:pt x="25373" y="27715"/>
                  </a:cubicBezTo>
                  <a:lnTo>
                    <a:pt x="25387" y="27801"/>
                  </a:lnTo>
                  <a:cubicBezTo>
                    <a:pt x="25330" y="27859"/>
                    <a:pt x="25445" y="28002"/>
                    <a:pt x="25473" y="28060"/>
                  </a:cubicBezTo>
                  <a:cubicBezTo>
                    <a:pt x="25489" y="28083"/>
                    <a:pt x="25504" y="28098"/>
                    <a:pt x="25517" y="28098"/>
                  </a:cubicBezTo>
                  <a:cubicBezTo>
                    <a:pt x="25529" y="28098"/>
                    <a:pt x="25538" y="28086"/>
                    <a:pt x="25545" y="28060"/>
                  </a:cubicBezTo>
                  <a:lnTo>
                    <a:pt x="25560" y="28060"/>
                  </a:lnTo>
                  <a:cubicBezTo>
                    <a:pt x="25603" y="28045"/>
                    <a:pt x="25631" y="28031"/>
                    <a:pt x="25646" y="28002"/>
                  </a:cubicBezTo>
                  <a:cubicBezTo>
                    <a:pt x="25651" y="27991"/>
                    <a:pt x="25665" y="27987"/>
                    <a:pt x="25682" y="27987"/>
                  </a:cubicBezTo>
                  <a:cubicBezTo>
                    <a:pt x="25709" y="27987"/>
                    <a:pt x="25743" y="27999"/>
                    <a:pt x="25761" y="28017"/>
                  </a:cubicBezTo>
                  <a:cubicBezTo>
                    <a:pt x="25775" y="28017"/>
                    <a:pt x="25775" y="28045"/>
                    <a:pt x="25789" y="28045"/>
                  </a:cubicBezTo>
                  <a:cubicBezTo>
                    <a:pt x="25818" y="28060"/>
                    <a:pt x="25847" y="28074"/>
                    <a:pt x="25876" y="28074"/>
                  </a:cubicBezTo>
                  <a:lnTo>
                    <a:pt x="25904" y="28074"/>
                  </a:lnTo>
                  <a:cubicBezTo>
                    <a:pt x="25913" y="28057"/>
                    <a:pt x="25921" y="28050"/>
                    <a:pt x="25930" y="28050"/>
                  </a:cubicBezTo>
                  <a:cubicBezTo>
                    <a:pt x="25936" y="28050"/>
                    <a:pt x="25941" y="28054"/>
                    <a:pt x="25947" y="28060"/>
                  </a:cubicBezTo>
                  <a:lnTo>
                    <a:pt x="25962" y="28074"/>
                  </a:lnTo>
                  <a:cubicBezTo>
                    <a:pt x="26034" y="28103"/>
                    <a:pt x="25919" y="28117"/>
                    <a:pt x="25962" y="28146"/>
                  </a:cubicBezTo>
                  <a:cubicBezTo>
                    <a:pt x="26005" y="28160"/>
                    <a:pt x="26048" y="28175"/>
                    <a:pt x="26091" y="28189"/>
                  </a:cubicBezTo>
                  <a:cubicBezTo>
                    <a:pt x="26105" y="28203"/>
                    <a:pt x="26134" y="28203"/>
                    <a:pt x="26149" y="28203"/>
                  </a:cubicBezTo>
                  <a:lnTo>
                    <a:pt x="26206" y="28218"/>
                  </a:lnTo>
                  <a:cubicBezTo>
                    <a:pt x="26278" y="28189"/>
                    <a:pt x="26321" y="28146"/>
                    <a:pt x="26292" y="28117"/>
                  </a:cubicBezTo>
                  <a:lnTo>
                    <a:pt x="26264" y="28103"/>
                  </a:lnTo>
                  <a:lnTo>
                    <a:pt x="26249" y="28074"/>
                  </a:lnTo>
                  <a:cubicBezTo>
                    <a:pt x="26243" y="28061"/>
                    <a:pt x="26277" y="28054"/>
                    <a:pt x="26319" y="28054"/>
                  </a:cubicBezTo>
                  <a:cubicBezTo>
                    <a:pt x="26371" y="28054"/>
                    <a:pt x="26434" y="28065"/>
                    <a:pt x="26450" y="28089"/>
                  </a:cubicBezTo>
                  <a:cubicBezTo>
                    <a:pt x="26479" y="28132"/>
                    <a:pt x="26594" y="28160"/>
                    <a:pt x="26637" y="28160"/>
                  </a:cubicBezTo>
                  <a:cubicBezTo>
                    <a:pt x="26666" y="28160"/>
                    <a:pt x="26766" y="28146"/>
                    <a:pt x="26838" y="28117"/>
                  </a:cubicBezTo>
                  <a:lnTo>
                    <a:pt x="26953" y="28117"/>
                  </a:lnTo>
                  <a:cubicBezTo>
                    <a:pt x="26960" y="28121"/>
                    <a:pt x="26967" y="28123"/>
                    <a:pt x="26972" y="28123"/>
                  </a:cubicBezTo>
                  <a:cubicBezTo>
                    <a:pt x="26986" y="28123"/>
                    <a:pt x="26989" y="28106"/>
                    <a:pt x="26968" y="28074"/>
                  </a:cubicBezTo>
                  <a:lnTo>
                    <a:pt x="26982" y="28060"/>
                  </a:lnTo>
                  <a:lnTo>
                    <a:pt x="26996" y="28045"/>
                  </a:lnTo>
                  <a:cubicBezTo>
                    <a:pt x="27039" y="28060"/>
                    <a:pt x="27097" y="28074"/>
                    <a:pt x="27126" y="28074"/>
                  </a:cubicBezTo>
                  <a:lnTo>
                    <a:pt x="27154" y="28060"/>
                  </a:lnTo>
                  <a:lnTo>
                    <a:pt x="27226" y="28031"/>
                  </a:lnTo>
                  <a:cubicBezTo>
                    <a:pt x="27183" y="28017"/>
                    <a:pt x="27154" y="27988"/>
                    <a:pt x="27154" y="27974"/>
                  </a:cubicBezTo>
                  <a:lnTo>
                    <a:pt x="27154" y="27974"/>
                  </a:lnTo>
                  <a:cubicBezTo>
                    <a:pt x="27154" y="27974"/>
                    <a:pt x="27341" y="28002"/>
                    <a:pt x="27413" y="28002"/>
                  </a:cubicBezTo>
                  <a:cubicBezTo>
                    <a:pt x="27449" y="28009"/>
                    <a:pt x="27513" y="28013"/>
                    <a:pt x="27571" y="28013"/>
                  </a:cubicBezTo>
                  <a:cubicBezTo>
                    <a:pt x="27628" y="28013"/>
                    <a:pt x="27679" y="28009"/>
                    <a:pt x="27686" y="28002"/>
                  </a:cubicBezTo>
                  <a:cubicBezTo>
                    <a:pt x="27700" y="27974"/>
                    <a:pt x="27715" y="27930"/>
                    <a:pt x="27700" y="27902"/>
                  </a:cubicBezTo>
                  <a:lnTo>
                    <a:pt x="27686" y="27873"/>
                  </a:lnTo>
                  <a:lnTo>
                    <a:pt x="27686" y="27859"/>
                  </a:lnTo>
                  <a:cubicBezTo>
                    <a:pt x="27690" y="27850"/>
                    <a:pt x="27705" y="27847"/>
                    <a:pt x="27726" y="27847"/>
                  </a:cubicBezTo>
                  <a:cubicBezTo>
                    <a:pt x="27776" y="27847"/>
                    <a:pt x="27857" y="27867"/>
                    <a:pt x="27887" y="27887"/>
                  </a:cubicBezTo>
                  <a:cubicBezTo>
                    <a:pt x="27930" y="27916"/>
                    <a:pt x="27973" y="27945"/>
                    <a:pt x="28002" y="27974"/>
                  </a:cubicBezTo>
                  <a:lnTo>
                    <a:pt x="28031" y="27945"/>
                  </a:lnTo>
                  <a:cubicBezTo>
                    <a:pt x="28045" y="27938"/>
                    <a:pt x="28059" y="27934"/>
                    <a:pt x="28072" y="27934"/>
                  </a:cubicBezTo>
                  <a:cubicBezTo>
                    <a:pt x="28085" y="27934"/>
                    <a:pt x="28095" y="27938"/>
                    <a:pt x="28103" y="27945"/>
                  </a:cubicBezTo>
                  <a:cubicBezTo>
                    <a:pt x="28117" y="27974"/>
                    <a:pt x="28131" y="27988"/>
                    <a:pt x="28131" y="28017"/>
                  </a:cubicBezTo>
                  <a:cubicBezTo>
                    <a:pt x="28137" y="28035"/>
                    <a:pt x="28146" y="28040"/>
                    <a:pt x="28155" y="28040"/>
                  </a:cubicBezTo>
                  <a:cubicBezTo>
                    <a:pt x="28168" y="28040"/>
                    <a:pt x="28181" y="28031"/>
                    <a:pt x="28189" y="28031"/>
                  </a:cubicBezTo>
                  <a:cubicBezTo>
                    <a:pt x="28210" y="28031"/>
                    <a:pt x="28232" y="28038"/>
                    <a:pt x="28248" y="28038"/>
                  </a:cubicBezTo>
                  <a:cubicBezTo>
                    <a:pt x="28264" y="28038"/>
                    <a:pt x="28275" y="28031"/>
                    <a:pt x="28275" y="28002"/>
                  </a:cubicBezTo>
                  <a:cubicBezTo>
                    <a:pt x="28275" y="27974"/>
                    <a:pt x="28261" y="27930"/>
                    <a:pt x="28232" y="27887"/>
                  </a:cubicBezTo>
                  <a:cubicBezTo>
                    <a:pt x="28217" y="27873"/>
                    <a:pt x="28232" y="27859"/>
                    <a:pt x="28232" y="27844"/>
                  </a:cubicBezTo>
                  <a:lnTo>
                    <a:pt x="28261" y="27844"/>
                  </a:lnTo>
                  <a:cubicBezTo>
                    <a:pt x="28289" y="27830"/>
                    <a:pt x="28304" y="27801"/>
                    <a:pt x="28289" y="27801"/>
                  </a:cubicBezTo>
                  <a:cubicBezTo>
                    <a:pt x="28289" y="27787"/>
                    <a:pt x="28318" y="27729"/>
                    <a:pt x="28332" y="27715"/>
                  </a:cubicBezTo>
                  <a:cubicBezTo>
                    <a:pt x="28347" y="27701"/>
                    <a:pt x="28376" y="27643"/>
                    <a:pt x="28404" y="27629"/>
                  </a:cubicBezTo>
                  <a:cubicBezTo>
                    <a:pt x="28419" y="27614"/>
                    <a:pt x="28462" y="27586"/>
                    <a:pt x="28476" y="27543"/>
                  </a:cubicBezTo>
                  <a:lnTo>
                    <a:pt x="28447" y="27514"/>
                  </a:lnTo>
                  <a:cubicBezTo>
                    <a:pt x="28447" y="27499"/>
                    <a:pt x="28462" y="27485"/>
                    <a:pt x="28476" y="27485"/>
                  </a:cubicBezTo>
                  <a:lnTo>
                    <a:pt x="28591" y="27471"/>
                  </a:lnTo>
                  <a:cubicBezTo>
                    <a:pt x="28591" y="27413"/>
                    <a:pt x="28577" y="27270"/>
                    <a:pt x="28577" y="27226"/>
                  </a:cubicBezTo>
                  <a:cubicBezTo>
                    <a:pt x="28577" y="27198"/>
                    <a:pt x="28577" y="27155"/>
                    <a:pt x="28577" y="27140"/>
                  </a:cubicBezTo>
                  <a:cubicBezTo>
                    <a:pt x="28591" y="27140"/>
                    <a:pt x="28605" y="27054"/>
                    <a:pt x="28620" y="26953"/>
                  </a:cubicBezTo>
                  <a:lnTo>
                    <a:pt x="28749" y="26896"/>
                  </a:lnTo>
                  <a:cubicBezTo>
                    <a:pt x="28749" y="26896"/>
                    <a:pt x="28778" y="26767"/>
                    <a:pt x="28821" y="26767"/>
                  </a:cubicBezTo>
                  <a:cubicBezTo>
                    <a:pt x="28864" y="26752"/>
                    <a:pt x="28835" y="26681"/>
                    <a:pt x="28835" y="26666"/>
                  </a:cubicBezTo>
                  <a:cubicBezTo>
                    <a:pt x="28835" y="26637"/>
                    <a:pt x="28907" y="26537"/>
                    <a:pt x="28893" y="26508"/>
                  </a:cubicBezTo>
                  <a:cubicBezTo>
                    <a:pt x="28893" y="26479"/>
                    <a:pt x="28893" y="26379"/>
                    <a:pt x="28907" y="26350"/>
                  </a:cubicBezTo>
                  <a:cubicBezTo>
                    <a:pt x="28921" y="26321"/>
                    <a:pt x="28921" y="26293"/>
                    <a:pt x="28921" y="26278"/>
                  </a:cubicBezTo>
                  <a:lnTo>
                    <a:pt x="28907" y="26278"/>
                  </a:lnTo>
                  <a:lnTo>
                    <a:pt x="28893" y="26235"/>
                  </a:lnTo>
                  <a:cubicBezTo>
                    <a:pt x="28936" y="26235"/>
                    <a:pt x="28965" y="26221"/>
                    <a:pt x="28950" y="26192"/>
                  </a:cubicBezTo>
                  <a:lnTo>
                    <a:pt x="28950" y="26163"/>
                  </a:lnTo>
                  <a:lnTo>
                    <a:pt x="29008" y="26163"/>
                  </a:lnTo>
                  <a:cubicBezTo>
                    <a:pt x="29065" y="26163"/>
                    <a:pt x="29008" y="26106"/>
                    <a:pt x="28993" y="26106"/>
                  </a:cubicBezTo>
                  <a:cubicBezTo>
                    <a:pt x="28965" y="26091"/>
                    <a:pt x="28979" y="26048"/>
                    <a:pt x="28993" y="26034"/>
                  </a:cubicBezTo>
                  <a:cubicBezTo>
                    <a:pt x="28993" y="26030"/>
                    <a:pt x="28995" y="26028"/>
                    <a:pt x="28999" y="26028"/>
                  </a:cubicBezTo>
                  <a:cubicBezTo>
                    <a:pt x="29009" y="26028"/>
                    <a:pt x="29030" y="26042"/>
                    <a:pt x="29051" y="26063"/>
                  </a:cubicBezTo>
                  <a:lnTo>
                    <a:pt x="29065" y="26063"/>
                  </a:lnTo>
                  <a:cubicBezTo>
                    <a:pt x="29151" y="26063"/>
                    <a:pt x="29108" y="26020"/>
                    <a:pt x="29123" y="26005"/>
                  </a:cubicBezTo>
                  <a:cubicBezTo>
                    <a:pt x="29123" y="25991"/>
                    <a:pt x="29094" y="25991"/>
                    <a:pt x="29080" y="25977"/>
                  </a:cubicBezTo>
                  <a:lnTo>
                    <a:pt x="29065" y="25977"/>
                  </a:lnTo>
                  <a:cubicBezTo>
                    <a:pt x="29051" y="25962"/>
                    <a:pt x="29108" y="25919"/>
                    <a:pt x="29080" y="25905"/>
                  </a:cubicBezTo>
                  <a:cubicBezTo>
                    <a:pt x="29051" y="25890"/>
                    <a:pt x="29094" y="25847"/>
                    <a:pt x="29108" y="25833"/>
                  </a:cubicBezTo>
                  <a:cubicBezTo>
                    <a:pt x="29137" y="25818"/>
                    <a:pt x="29065" y="25704"/>
                    <a:pt x="29094" y="25689"/>
                  </a:cubicBezTo>
                  <a:cubicBezTo>
                    <a:pt x="29123" y="25660"/>
                    <a:pt x="29151" y="25632"/>
                    <a:pt x="29166" y="25603"/>
                  </a:cubicBezTo>
                  <a:lnTo>
                    <a:pt x="29151" y="25589"/>
                  </a:lnTo>
                  <a:lnTo>
                    <a:pt x="29123" y="25574"/>
                  </a:lnTo>
                  <a:cubicBezTo>
                    <a:pt x="29094" y="25560"/>
                    <a:pt x="29137" y="25474"/>
                    <a:pt x="29137" y="25445"/>
                  </a:cubicBezTo>
                  <a:cubicBezTo>
                    <a:pt x="29123" y="25416"/>
                    <a:pt x="29108" y="25373"/>
                    <a:pt x="29123" y="25359"/>
                  </a:cubicBezTo>
                  <a:cubicBezTo>
                    <a:pt x="29123" y="25344"/>
                    <a:pt x="29123" y="25301"/>
                    <a:pt x="29123" y="25258"/>
                  </a:cubicBezTo>
                  <a:lnTo>
                    <a:pt x="29094" y="25229"/>
                  </a:lnTo>
                  <a:cubicBezTo>
                    <a:pt x="29051" y="25172"/>
                    <a:pt x="29180" y="25172"/>
                    <a:pt x="29166" y="25129"/>
                  </a:cubicBezTo>
                  <a:cubicBezTo>
                    <a:pt x="29151" y="25114"/>
                    <a:pt x="29094" y="25057"/>
                    <a:pt x="29137" y="25057"/>
                  </a:cubicBezTo>
                  <a:cubicBezTo>
                    <a:pt x="29166" y="25057"/>
                    <a:pt x="29166" y="25043"/>
                    <a:pt x="29151" y="25043"/>
                  </a:cubicBezTo>
                  <a:cubicBezTo>
                    <a:pt x="29137" y="25043"/>
                    <a:pt x="29166" y="25000"/>
                    <a:pt x="29151" y="24985"/>
                  </a:cubicBezTo>
                  <a:cubicBezTo>
                    <a:pt x="29123" y="24971"/>
                    <a:pt x="29051" y="24928"/>
                    <a:pt x="29065" y="24913"/>
                  </a:cubicBezTo>
                  <a:cubicBezTo>
                    <a:pt x="29065" y="24899"/>
                    <a:pt x="29123" y="24870"/>
                    <a:pt x="29137" y="24856"/>
                  </a:cubicBezTo>
                  <a:cubicBezTo>
                    <a:pt x="29166" y="24856"/>
                    <a:pt x="29123" y="24813"/>
                    <a:pt x="29108" y="24813"/>
                  </a:cubicBezTo>
                  <a:cubicBezTo>
                    <a:pt x="29080" y="24798"/>
                    <a:pt x="29137" y="24784"/>
                    <a:pt x="29223" y="24755"/>
                  </a:cubicBezTo>
                  <a:lnTo>
                    <a:pt x="29151" y="24727"/>
                  </a:lnTo>
                  <a:cubicBezTo>
                    <a:pt x="29051" y="24683"/>
                    <a:pt x="29065" y="24669"/>
                    <a:pt x="29137" y="24626"/>
                  </a:cubicBezTo>
                  <a:cubicBezTo>
                    <a:pt x="29137" y="24626"/>
                    <a:pt x="29151" y="24597"/>
                    <a:pt x="29151" y="24597"/>
                  </a:cubicBezTo>
                  <a:cubicBezTo>
                    <a:pt x="29080" y="24569"/>
                    <a:pt x="29137" y="24540"/>
                    <a:pt x="29166" y="24511"/>
                  </a:cubicBezTo>
                  <a:cubicBezTo>
                    <a:pt x="29180" y="24497"/>
                    <a:pt x="29194" y="24468"/>
                    <a:pt x="29209" y="24454"/>
                  </a:cubicBezTo>
                  <a:lnTo>
                    <a:pt x="29238" y="24411"/>
                  </a:lnTo>
                  <a:cubicBezTo>
                    <a:pt x="29223" y="24367"/>
                    <a:pt x="29209" y="24310"/>
                    <a:pt x="29194" y="24310"/>
                  </a:cubicBezTo>
                  <a:cubicBezTo>
                    <a:pt x="29180" y="24296"/>
                    <a:pt x="29151" y="24252"/>
                    <a:pt x="29166" y="24252"/>
                  </a:cubicBezTo>
                  <a:cubicBezTo>
                    <a:pt x="29180" y="24238"/>
                    <a:pt x="29166" y="24209"/>
                    <a:pt x="29151" y="24195"/>
                  </a:cubicBezTo>
                  <a:cubicBezTo>
                    <a:pt x="29137" y="24195"/>
                    <a:pt x="29123" y="24166"/>
                    <a:pt x="29137" y="24152"/>
                  </a:cubicBezTo>
                  <a:lnTo>
                    <a:pt x="29166" y="24123"/>
                  </a:lnTo>
                  <a:cubicBezTo>
                    <a:pt x="29180" y="24109"/>
                    <a:pt x="29166" y="24066"/>
                    <a:pt x="29151" y="24066"/>
                  </a:cubicBezTo>
                  <a:cubicBezTo>
                    <a:pt x="29137" y="24051"/>
                    <a:pt x="29151" y="24023"/>
                    <a:pt x="29180" y="24023"/>
                  </a:cubicBezTo>
                  <a:cubicBezTo>
                    <a:pt x="29194" y="24023"/>
                    <a:pt x="29166" y="23936"/>
                    <a:pt x="29166" y="23893"/>
                  </a:cubicBezTo>
                  <a:cubicBezTo>
                    <a:pt x="29166" y="23865"/>
                    <a:pt x="29166" y="23807"/>
                    <a:pt x="29166" y="23793"/>
                  </a:cubicBezTo>
                  <a:cubicBezTo>
                    <a:pt x="29151" y="23778"/>
                    <a:pt x="29123" y="23707"/>
                    <a:pt x="29094" y="23635"/>
                  </a:cubicBezTo>
                  <a:lnTo>
                    <a:pt x="29123" y="23592"/>
                  </a:lnTo>
                  <a:lnTo>
                    <a:pt x="29180" y="23534"/>
                  </a:lnTo>
                  <a:cubicBezTo>
                    <a:pt x="29166" y="23491"/>
                    <a:pt x="29209" y="23347"/>
                    <a:pt x="29194" y="23304"/>
                  </a:cubicBezTo>
                  <a:cubicBezTo>
                    <a:pt x="29166" y="23261"/>
                    <a:pt x="29123" y="23146"/>
                    <a:pt x="29123" y="23117"/>
                  </a:cubicBezTo>
                  <a:cubicBezTo>
                    <a:pt x="29123" y="23074"/>
                    <a:pt x="29123" y="23017"/>
                    <a:pt x="29137" y="22974"/>
                  </a:cubicBezTo>
                  <a:lnTo>
                    <a:pt x="29123" y="22931"/>
                  </a:lnTo>
                  <a:lnTo>
                    <a:pt x="29094" y="22873"/>
                  </a:lnTo>
                  <a:cubicBezTo>
                    <a:pt x="29151" y="22844"/>
                    <a:pt x="29123" y="22758"/>
                    <a:pt x="29094" y="22730"/>
                  </a:cubicBezTo>
                  <a:cubicBezTo>
                    <a:pt x="29065" y="22715"/>
                    <a:pt x="29065" y="22629"/>
                    <a:pt x="29065" y="22600"/>
                  </a:cubicBezTo>
                  <a:cubicBezTo>
                    <a:pt x="29080" y="22586"/>
                    <a:pt x="29065" y="22528"/>
                    <a:pt x="29065" y="22514"/>
                  </a:cubicBezTo>
                  <a:cubicBezTo>
                    <a:pt x="29080" y="22500"/>
                    <a:pt x="29123" y="22399"/>
                    <a:pt x="29108" y="22385"/>
                  </a:cubicBezTo>
                  <a:cubicBezTo>
                    <a:pt x="29094" y="22356"/>
                    <a:pt x="29080" y="22313"/>
                    <a:pt x="29065" y="22284"/>
                  </a:cubicBezTo>
                  <a:lnTo>
                    <a:pt x="29094" y="22241"/>
                  </a:lnTo>
                  <a:lnTo>
                    <a:pt x="29123" y="22212"/>
                  </a:lnTo>
                  <a:cubicBezTo>
                    <a:pt x="29094" y="22169"/>
                    <a:pt x="29080" y="22097"/>
                    <a:pt x="29065" y="22069"/>
                  </a:cubicBezTo>
                  <a:lnTo>
                    <a:pt x="29080" y="22040"/>
                  </a:lnTo>
                  <a:cubicBezTo>
                    <a:pt x="29080" y="22011"/>
                    <a:pt x="29137" y="21997"/>
                    <a:pt x="29108" y="21954"/>
                  </a:cubicBezTo>
                  <a:cubicBezTo>
                    <a:pt x="29085" y="21918"/>
                    <a:pt x="29110" y="21892"/>
                    <a:pt x="29159" y="21892"/>
                  </a:cubicBezTo>
                  <a:cubicBezTo>
                    <a:pt x="29170" y="21892"/>
                    <a:pt x="29182" y="21894"/>
                    <a:pt x="29194" y="21896"/>
                  </a:cubicBezTo>
                  <a:lnTo>
                    <a:pt x="29223" y="21911"/>
                  </a:lnTo>
                  <a:cubicBezTo>
                    <a:pt x="29225" y="21911"/>
                    <a:pt x="29227" y="21912"/>
                    <a:pt x="29229" y="21912"/>
                  </a:cubicBezTo>
                  <a:cubicBezTo>
                    <a:pt x="29260" y="21912"/>
                    <a:pt x="29323" y="21809"/>
                    <a:pt x="29309" y="21796"/>
                  </a:cubicBezTo>
                  <a:cubicBezTo>
                    <a:pt x="29305" y="21794"/>
                    <a:pt x="29301" y="21793"/>
                    <a:pt x="29296" y="21793"/>
                  </a:cubicBezTo>
                  <a:cubicBezTo>
                    <a:pt x="29265" y="21793"/>
                    <a:pt x="29221" y="21826"/>
                    <a:pt x="29209" y="21839"/>
                  </a:cubicBezTo>
                  <a:cubicBezTo>
                    <a:pt x="29202" y="21846"/>
                    <a:pt x="29194" y="21850"/>
                    <a:pt x="29187" y="21850"/>
                  </a:cubicBezTo>
                  <a:cubicBezTo>
                    <a:pt x="29180" y="21850"/>
                    <a:pt x="29173" y="21846"/>
                    <a:pt x="29166" y="21839"/>
                  </a:cubicBezTo>
                  <a:lnTo>
                    <a:pt x="29166" y="21824"/>
                  </a:lnTo>
                  <a:cubicBezTo>
                    <a:pt x="29137" y="21810"/>
                    <a:pt x="29094" y="21810"/>
                    <a:pt x="29080" y="21796"/>
                  </a:cubicBezTo>
                  <a:cubicBezTo>
                    <a:pt x="29080" y="21781"/>
                    <a:pt x="29123" y="21753"/>
                    <a:pt x="29123" y="21738"/>
                  </a:cubicBezTo>
                  <a:cubicBezTo>
                    <a:pt x="29123" y="21681"/>
                    <a:pt x="29123" y="21652"/>
                    <a:pt x="29209" y="21638"/>
                  </a:cubicBezTo>
                  <a:lnTo>
                    <a:pt x="29238" y="21638"/>
                  </a:lnTo>
                  <a:cubicBezTo>
                    <a:pt x="29266" y="21595"/>
                    <a:pt x="29309" y="21551"/>
                    <a:pt x="29338" y="21508"/>
                  </a:cubicBezTo>
                  <a:lnTo>
                    <a:pt x="29396" y="21508"/>
                  </a:lnTo>
                  <a:lnTo>
                    <a:pt x="29424" y="21494"/>
                  </a:lnTo>
                  <a:cubicBezTo>
                    <a:pt x="29453" y="21494"/>
                    <a:pt x="29424" y="21480"/>
                    <a:pt x="29367" y="21451"/>
                  </a:cubicBezTo>
                  <a:lnTo>
                    <a:pt x="29324" y="21422"/>
                  </a:lnTo>
                  <a:cubicBezTo>
                    <a:pt x="29281" y="21379"/>
                    <a:pt x="29266" y="21322"/>
                    <a:pt x="29180" y="21307"/>
                  </a:cubicBezTo>
                  <a:cubicBezTo>
                    <a:pt x="29123" y="21293"/>
                    <a:pt x="29036" y="21250"/>
                    <a:pt x="29194" y="21235"/>
                  </a:cubicBezTo>
                  <a:lnTo>
                    <a:pt x="29194" y="21221"/>
                  </a:lnTo>
                  <a:cubicBezTo>
                    <a:pt x="29209" y="21207"/>
                    <a:pt x="29252" y="21149"/>
                    <a:pt x="29281" y="21149"/>
                  </a:cubicBezTo>
                  <a:cubicBezTo>
                    <a:pt x="29309" y="21149"/>
                    <a:pt x="29352" y="21164"/>
                    <a:pt x="29367" y="21178"/>
                  </a:cubicBezTo>
                  <a:cubicBezTo>
                    <a:pt x="29381" y="21178"/>
                    <a:pt x="29396" y="21221"/>
                    <a:pt x="29410" y="21264"/>
                  </a:cubicBezTo>
                  <a:lnTo>
                    <a:pt x="29338" y="21278"/>
                  </a:lnTo>
                  <a:lnTo>
                    <a:pt x="29324" y="21293"/>
                  </a:lnTo>
                  <a:cubicBezTo>
                    <a:pt x="29309" y="21307"/>
                    <a:pt x="29338" y="21336"/>
                    <a:pt x="29352" y="21336"/>
                  </a:cubicBezTo>
                  <a:cubicBezTo>
                    <a:pt x="29355" y="21339"/>
                    <a:pt x="29358" y="21340"/>
                    <a:pt x="29362" y="21340"/>
                  </a:cubicBezTo>
                  <a:cubicBezTo>
                    <a:pt x="29377" y="21340"/>
                    <a:pt x="29398" y="21319"/>
                    <a:pt x="29410" y="21307"/>
                  </a:cubicBezTo>
                  <a:cubicBezTo>
                    <a:pt x="29424" y="21278"/>
                    <a:pt x="29453" y="21250"/>
                    <a:pt x="29453" y="21250"/>
                  </a:cubicBezTo>
                  <a:cubicBezTo>
                    <a:pt x="29467" y="21235"/>
                    <a:pt x="29539" y="21207"/>
                    <a:pt x="29525" y="21192"/>
                  </a:cubicBezTo>
                  <a:cubicBezTo>
                    <a:pt x="29511" y="21178"/>
                    <a:pt x="29453" y="21149"/>
                    <a:pt x="29381" y="21120"/>
                  </a:cubicBezTo>
                  <a:lnTo>
                    <a:pt x="29381" y="21063"/>
                  </a:lnTo>
                  <a:cubicBezTo>
                    <a:pt x="29396" y="20991"/>
                    <a:pt x="29352" y="20905"/>
                    <a:pt x="29309" y="20833"/>
                  </a:cubicBezTo>
                  <a:cubicBezTo>
                    <a:pt x="29309" y="20833"/>
                    <a:pt x="29324" y="20819"/>
                    <a:pt x="29338" y="20819"/>
                  </a:cubicBezTo>
                  <a:lnTo>
                    <a:pt x="29352" y="20804"/>
                  </a:lnTo>
                  <a:cubicBezTo>
                    <a:pt x="29367" y="20819"/>
                    <a:pt x="29396" y="20862"/>
                    <a:pt x="29396" y="20876"/>
                  </a:cubicBezTo>
                  <a:cubicBezTo>
                    <a:pt x="29410" y="20891"/>
                    <a:pt x="29453" y="20977"/>
                    <a:pt x="29482" y="20977"/>
                  </a:cubicBezTo>
                  <a:cubicBezTo>
                    <a:pt x="29525" y="20977"/>
                    <a:pt x="29568" y="21020"/>
                    <a:pt x="29568" y="21049"/>
                  </a:cubicBezTo>
                  <a:cubicBezTo>
                    <a:pt x="29582" y="21063"/>
                    <a:pt x="29597" y="21077"/>
                    <a:pt x="29597" y="21077"/>
                  </a:cubicBezTo>
                  <a:cubicBezTo>
                    <a:pt x="29597" y="21077"/>
                    <a:pt x="29597" y="21005"/>
                    <a:pt x="29597" y="20977"/>
                  </a:cubicBezTo>
                  <a:cubicBezTo>
                    <a:pt x="29597" y="20948"/>
                    <a:pt x="29511" y="20876"/>
                    <a:pt x="29482" y="20862"/>
                  </a:cubicBezTo>
                  <a:cubicBezTo>
                    <a:pt x="29453" y="20833"/>
                    <a:pt x="29496" y="20804"/>
                    <a:pt x="29525" y="20804"/>
                  </a:cubicBezTo>
                  <a:cubicBezTo>
                    <a:pt x="29539" y="20804"/>
                    <a:pt x="29568" y="20819"/>
                    <a:pt x="29582" y="20847"/>
                  </a:cubicBezTo>
                  <a:lnTo>
                    <a:pt x="29640" y="20833"/>
                  </a:lnTo>
                  <a:cubicBezTo>
                    <a:pt x="29625" y="20804"/>
                    <a:pt x="29625" y="20747"/>
                    <a:pt x="29625" y="20747"/>
                  </a:cubicBezTo>
                  <a:cubicBezTo>
                    <a:pt x="29640" y="20732"/>
                    <a:pt x="29597" y="20718"/>
                    <a:pt x="29539" y="20718"/>
                  </a:cubicBezTo>
                  <a:lnTo>
                    <a:pt x="29525" y="20675"/>
                  </a:lnTo>
                  <a:cubicBezTo>
                    <a:pt x="29539" y="20632"/>
                    <a:pt x="29525" y="20603"/>
                    <a:pt x="29496" y="20603"/>
                  </a:cubicBezTo>
                  <a:lnTo>
                    <a:pt x="29439" y="20603"/>
                  </a:lnTo>
                  <a:cubicBezTo>
                    <a:pt x="29418" y="20613"/>
                    <a:pt x="29369" y="20624"/>
                    <a:pt x="29337" y="20624"/>
                  </a:cubicBezTo>
                  <a:cubicBezTo>
                    <a:pt x="29324" y="20624"/>
                    <a:pt x="29314" y="20622"/>
                    <a:pt x="29309" y="20618"/>
                  </a:cubicBezTo>
                  <a:cubicBezTo>
                    <a:pt x="29309" y="20603"/>
                    <a:pt x="29381" y="20531"/>
                    <a:pt x="29352" y="20503"/>
                  </a:cubicBezTo>
                  <a:cubicBezTo>
                    <a:pt x="29344" y="20486"/>
                    <a:pt x="29350" y="20479"/>
                    <a:pt x="29360" y="20479"/>
                  </a:cubicBezTo>
                  <a:cubicBezTo>
                    <a:pt x="29367" y="20479"/>
                    <a:pt x="29375" y="20482"/>
                    <a:pt x="29381" y="20488"/>
                  </a:cubicBezTo>
                  <a:cubicBezTo>
                    <a:pt x="29407" y="20488"/>
                    <a:pt x="29457" y="20548"/>
                    <a:pt x="29488" y="20548"/>
                  </a:cubicBezTo>
                  <a:cubicBezTo>
                    <a:pt x="29491" y="20548"/>
                    <a:pt x="29494" y="20547"/>
                    <a:pt x="29496" y="20546"/>
                  </a:cubicBezTo>
                  <a:cubicBezTo>
                    <a:pt x="29525" y="20531"/>
                    <a:pt x="29582" y="20488"/>
                    <a:pt x="29597" y="20488"/>
                  </a:cubicBezTo>
                  <a:cubicBezTo>
                    <a:pt x="29611" y="20488"/>
                    <a:pt x="29625" y="20460"/>
                    <a:pt x="29611" y="20460"/>
                  </a:cubicBezTo>
                  <a:cubicBezTo>
                    <a:pt x="29611" y="20445"/>
                    <a:pt x="29453" y="20445"/>
                    <a:pt x="29396" y="20431"/>
                  </a:cubicBezTo>
                  <a:cubicBezTo>
                    <a:pt x="29352" y="20416"/>
                    <a:pt x="29281" y="20416"/>
                    <a:pt x="29252" y="20416"/>
                  </a:cubicBezTo>
                  <a:lnTo>
                    <a:pt x="29209" y="20416"/>
                  </a:lnTo>
                  <a:cubicBezTo>
                    <a:pt x="29180" y="20402"/>
                    <a:pt x="29108" y="20359"/>
                    <a:pt x="29123" y="20359"/>
                  </a:cubicBezTo>
                  <a:cubicBezTo>
                    <a:pt x="29151" y="20345"/>
                    <a:pt x="29209" y="20330"/>
                    <a:pt x="29266" y="20301"/>
                  </a:cubicBezTo>
                  <a:lnTo>
                    <a:pt x="29309" y="20273"/>
                  </a:lnTo>
                  <a:lnTo>
                    <a:pt x="29324" y="20258"/>
                  </a:lnTo>
                  <a:cubicBezTo>
                    <a:pt x="29349" y="20258"/>
                    <a:pt x="29398" y="20213"/>
                    <a:pt x="29428" y="20213"/>
                  </a:cubicBezTo>
                  <a:cubicBezTo>
                    <a:pt x="29432" y="20213"/>
                    <a:pt x="29435" y="20214"/>
                    <a:pt x="29439" y="20215"/>
                  </a:cubicBezTo>
                  <a:cubicBezTo>
                    <a:pt x="29453" y="20215"/>
                    <a:pt x="29554" y="20258"/>
                    <a:pt x="29597" y="20273"/>
                  </a:cubicBezTo>
                  <a:cubicBezTo>
                    <a:pt x="29599" y="20274"/>
                    <a:pt x="29601" y="20274"/>
                    <a:pt x="29602" y="20274"/>
                  </a:cubicBezTo>
                  <a:cubicBezTo>
                    <a:pt x="29619" y="20274"/>
                    <a:pt x="29578" y="20200"/>
                    <a:pt x="29525" y="20187"/>
                  </a:cubicBezTo>
                  <a:cubicBezTo>
                    <a:pt x="29467" y="20172"/>
                    <a:pt x="29410" y="20129"/>
                    <a:pt x="29381" y="20086"/>
                  </a:cubicBezTo>
                  <a:lnTo>
                    <a:pt x="29396" y="20072"/>
                  </a:lnTo>
                  <a:cubicBezTo>
                    <a:pt x="29439" y="20028"/>
                    <a:pt x="29439" y="20014"/>
                    <a:pt x="29396" y="19985"/>
                  </a:cubicBezTo>
                  <a:lnTo>
                    <a:pt x="29352" y="19971"/>
                  </a:lnTo>
                  <a:cubicBezTo>
                    <a:pt x="29352" y="19942"/>
                    <a:pt x="29194" y="19899"/>
                    <a:pt x="29137" y="19899"/>
                  </a:cubicBezTo>
                  <a:cubicBezTo>
                    <a:pt x="29065" y="19899"/>
                    <a:pt x="29036" y="19856"/>
                    <a:pt x="29051" y="19842"/>
                  </a:cubicBezTo>
                  <a:cubicBezTo>
                    <a:pt x="29051" y="19827"/>
                    <a:pt x="29094" y="19799"/>
                    <a:pt x="29137" y="19784"/>
                  </a:cubicBezTo>
                  <a:lnTo>
                    <a:pt x="29194" y="19813"/>
                  </a:lnTo>
                  <a:cubicBezTo>
                    <a:pt x="29223" y="19842"/>
                    <a:pt x="29281" y="19842"/>
                    <a:pt x="29324" y="19856"/>
                  </a:cubicBezTo>
                  <a:lnTo>
                    <a:pt x="29338" y="19870"/>
                  </a:lnTo>
                  <a:cubicBezTo>
                    <a:pt x="29338" y="19885"/>
                    <a:pt x="29396" y="19914"/>
                    <a:pt x="29453" y="19928"/>
                  </a:cubicBezTo>
                  <a:lnTo>
                    <a:pt x="29496" y="19942"/>
                  </a:lnTo>
                  <a:cubicBezTo>
                    <a:pt x="29511" y="19942"/>
                    <a:pt x="29525" y="19971"/>
                    <a:pt x="29525" y="19985"/>
                  </a:cubicBezTo>
                  <a:lnTo>
                    <a:pt x="29511" y="20000"/>
                  </a:lnTo>
                  <a:cubicBezTo>
                    <a:pt x="29496" y="20028"/>
                    <a:pt x="29482" y="20057"/>
                    <a:pt x="29453" y="20086"/>
                  </a:cubicBezTo>
                  <a:lnTo>
                    <a:pt x="29453" y="20100"/>
                  </a:lnTo>
                  <a:lnTo>
                    <a:pt x="29439" y="20115"/>
                  </a:lnTo>
                  <a:cubicBezTo>
                    <a:pt x="29439" y="20143"/>
                    <a:pt x="29496" y="20172"/>
                    <a:pt x="29525" y="20172"/>
                  </a:cubicBezTo>
                  <a:lnTo>
                    <a:pt x="29611" y="20172"/>
                  </a:lnTo>
                  <a:cubicBezTo>
                    <a:pt x="29625" y="20172"/>
                    <a:pt x="29640" y="20172"/>
                    <a:pt x="29625" y="20158"/>
                  </a:cubicBezTo>
                  <a:lnTo>
                    <a:pt x="29625" y="20143"/>
                  </a:lnTo>
                  <a:lnTo>
                    <a:pt x="29625" y="20100"/>
                  </a:lnTo>
                  <a:cubicBezTo>
                    <a:pt x="29611" y="20043"/>
                    <a:pt x="29625" y="19957"/>
                    <a:pt x="29611" y="19957"/>
                  </a:cubicBezTo>
                  <a:cubicBezTo>
                    <a:pt x="29611" y="19942"/>
                    <a:pt x="29525" y="19899"/>
                    <a:pt x="29496" y="19899"/>
                  </a:cubicBezTo>
                  <a:cubicBezTo>
                    <a:pt x="29467" y="19885"/>
                    <a:pt x="29324" y="19856"/>
                    <a:pt x="29352" y="19827"/>
                  </a:cubicBezTo>
                  <a:cubicBezTo>
                    <a:pt x="29381" y="19813"/>
                    <a:pt x="29309" y="19784"/>
                    <a:pt x="29266" y="19784"/>
                  </a:cubicBezTo>
                  <a:cubicBezTo>
                    <a:pt x="29238" y="19784"/>
                    <a:pt x="29209" y="19770"/>
                    <a:pt x="29223" y="19770"/>
                  </a:cubicBezTo>
                  <a:cubicBezTo>
                    <a:pt x="29281" y="19756"/>
                    <a:pt x="29424" y="19784"/>
                    <a:pt x="29309" y="19684"/>
                  </a:cubicBezTo>
                  <a:cubicBezTo>
                    <a:pt x="29309" y="19684"/>
                    <a:pt x="29352" y="19641"/>
                    <a:pt x="29367" y="19641"/>
                  </a:cubicBezTo>
                  <a:lnTo>
                    <a:pt x="29539" y="19641"/>
                  </a:lnTo>
                  <a:cubicBezTo>
                    <a:pt x="29597" y="19612"/>
                    <a:pt x="29640" y="19569"/>
                    <a:pt x="29654" y="19540"/>
                  </a:cubicBezTo>
                  <a:lnTo>
                    <a:pt x="29654" y="19526"/>
                  </a:lnTo>
                  <a:lnTo>
                    <a:pt x="29654" y="19511"/>
                  </a:lnTo>
                  <a:cubicBezTo>
                    <a:pt x="29640" y="19504"/>
                    <a:pt x="29622" y="19501"/>
                    <a:pt x="29607" y="19501"/>
                  </a:cubicBezTo>
                  <a:cubicBezTo>
                    <a:pt x="29593" y="19501"/>
                    <a:pt x="29582" y="19504"/>
                    <a:pt x="29582" y="19511"/>
                  </a:cubicBezTo>
                  <a:cubicBezTo>
                    <a:pt x="29569" y="19511"/>
                    <a:pt x="29544" y="19585"/>
                    <a:pt x="29506" y="19585"/>
                  </a:cubicBezTo>
                  <a:cubicBezTo>
                    <a:pt x="29503" y="19585"/>
                    <a:pt x="29499" y="19584"/>
                    <a:pt x="29496" y="19583"/>
                  </a:cubicBezTo>
                  <a:cubicBezTo>
                    <a:pt x="29453" y="19569"/>
                    <a:pt x="29568" y="19526"/>
                    <a:pt x="29568" y="19497"/>
                  </a:cubicBezTo>
                  <a:cubicBezTo>
                    <a:pt x="29568" y="19454"/>
                    <a:pt x="29568" y="19339"/>
                    <a:pt x="29511" y="19310"/>
                  </a:cubicBezTo>
                  <a:cubicBezTo>
                    <a:pt x="29467" y="19296"/>
                    <a:pt x="29439" y="19267"/>
                    <a:pt x="29439" y="19267"/>
                  </a:cubicBezTo>
                  <a:lnTo>
                    <a:pt x="29439" y="19253"/>
                  </a:lnTo>
                  <a:cubicBezTo>
                    <a:pt x="29446" y="19250"/>
                    <a:pt x="29454" y="19250"/>
                    <a:pt x="29462" y="19250"/>
                  </a:cubicBezTo>
                  <a:cubicBezTo>
                    <a:pt x="29484" y="19250"/>
                    <a:pt x="29509" y="19255"/>
                    <a:pt x="29527" y="19255"/>
                  </a:cubicBezTo>
                  <a:cubicBezTo>
                    <a:pt x="29547" y="19255"/>
                    <a:pt x="29560" y="19249"/>
                    <a:pt x="29554" y="19224"/>
                  </a:cubicBezTo>
                  <a:cubicBezTo>
                    <a:pt x="29554" y="19195"/>
                    <a:pt x="29496" y="19181"/>
                    <a:pt x="29453" y="19166"/>
                  </a:cubicBezTo>
                  <a:lnTo>
                    <a:pt x="29424" y="19152"/>
                  </a:lnTo>
                  <a:cubicBezTo>
                    <a:pt x="29396" y="19152"/>
                    <a:pt x="29381" y="19080"/>
                    <a:pt x="29396" y="19052"/>
                  </a:cubicBezTo>
                  <a:cubicBezTo>
                    <a:pt x="29396" y="19041"/>
                    <a:pt x="29412" y="19036"/>
                    <a:pt x="29433" y="19036"/>
                  </a:cubicBezTo>
                  <a:cubicBezTo>
                    <a:pt x="29467" y="19036"/>
                    <a:pt x="29511" y="19048"/>
                    <a:pt x="29511" y="19066"/>
                  </a:cubicBezTo>
                  <a:cubicBezTo>
                    <a:pt x="29511" y="19095"/>
                    <a:pt x="29525" y="19138"/>
                    <a:pt x="29525" y="19166"/>
                  </a:cubicBezTo>
                  <a:lnTo>
                    <a:pt x="29568" y="19152"/>
                  </a:lnTo>
                  <a:lnTo>
                    <a:pt x="29597" y="19152"/>
                  </a:lnTo>
                  <a:cubicBezTo>
                    <a:pt x="29597" y="19138"/>
                    <a:pt x="29611" y="19080"/>
                    <a:pt x="29611" y="19080"/>
                  </a:cubicBezTo>
                  <a:cubicBezTo>
                    <a:pt x="29611" y="19066"/>
                    <a:pt x="29554" y="18994"/>
                    <a:pt x="29582" y="18980"/>
                  </a:cubicBezTo>
                  <a:cubicBezTo>
                    <a:pt x="29611" y="18965"/>
                    <a:pt x="29640" y="18937"/>
                    <a:pt x="29654" y="18922"/>
                  </a:cubicBezTo>
                  <a:cubicBezTo>
                    <a:pt x="29654" y="18922"/>
                    <a:pt x="29640" y="18908"/>
                    <a:pt x="29625" y="18908"/>
                  </a:cubicBezTo>
                  <a:lnTo>
                    <a:pt x="29597" y="18908"/>
                  </a:lnTo>
                  <a:cubicBezTo>
                    <a:pt x="29582" y="18908"/>
                    <a:pt x="29525" y="18850"/>
                    <a:pt x="29496" y="18822"/>
                  </a:cubicBezTo>
                  <a:cubicBezTo>
                    <a:pt x="29482" y="18807"/>
                    <a:pt x="29525" y="18764"/>
                    <a:pt x="29582" y="18750"/>
                  </a:cubicBezTo>
                  <a:lnTo>
                    <a:pt x="29597" y="18721"/>
                  </a:lnTo>
                  <a:lnTo>
                    <a:pt x="29611" y="18707"/>
                  </a:lnTo>
                  <a:cubicBezTo>
                    <a:pt x="29582" y="18664"/>
                    <a:pt x="29582" y="18577"/>
                    <a:pt x="29597" y="18549"/>
                  </a:cubicBezTo>
                  <a:cubicBezTo>
                    <a:pt x="29597" y="18534"/>
                    <a:pt x="29625" y="18491"/>
                    <a:pt x="29625" y="18491"/>
                  </a:cubicBezTo>
                  <a:cubicBezTo>
                    <a:pt x="29625" y="18477"/>
                    <a:pt x="29611" y="18376"/>
                    <a:pt x="29625" y="18333"/>
                  </a:cubicBezTo>
                  <a:cubicBezTo>
                    <a:pt x="29640" y="18290"/>
                    <a:pt x="29654" y="18233"/>
                    <a:pt x="29640" y="18204"/>
                  </a:cubicBezTo>
                  <a:lnTo>
                    <a:pt x="29539" y="18204"/>
                  </a:lnTo>
                  <a:lnTo>
                    <a:pt x="29496" y="18189"/>
                  </a:lnTo>
                  <a:cubicBezTo>
                    <a:pt x="29453" y="18175"/>
                    <a:pt x="29511" y="18132"/>
                    <a:pt x="29554" y="18118"/>
                  </a:cubicBezTo>
                  <a:cubicBezTo>
                    <a:pt x="29582" y="18103"/>
                    <a:pt x="29568" y="18017"/>
                    <a:pt x="29539" y="17988"/>
                  </a:cubicBezTo>
                  <a:cubicBezTo>
                    <a:pt x="29511" y="17960"/>
                    <a:pt x="29525" y="17931"/>
                    <a:pt x="29568" y="17917"/>
                  </a:cubicBezTo>
                  <a:lnTo>
                    <a:pt x="29597" y="17888"/>
                  </a:lnTo>
                  <a:lnTo>
                    <a:pt x="29611" y="17873"/>
                  </a:lnTo>
                  <a:cubicBezTo>
                    <a:pt x="29625" y="17859"/>
                    <a:pt x="29511" y="17830"/>
                    <a:pt x="29467" y="17830"/>
                  </a:cubicBezTo>
                  <a:cubicBezTo>
                    <a:pt x="29424" y="17830"/>
                    <a:pt x="29453" y="17802"/>
                    <a:pt x="29467" y="17802"/>
                  </a:cubicBezTo>
                  <a:cubicBezTo>
                    <a:pt x="29492" y="17802"/>
                    <a:pt x="29538" y="17770"/>
                    <a:pt x="29559" y="17770"/>
                  </a:cubicBezTo>
                  <a:cubicBezTo>
                    <a:pt x="29563" y="17770"/>
                    <a:pt x="29566" y="17771"/>
                    <a:pt x="29568" y="17773"/>
                  </a:cubicBezTo>
                  <a:cubicBezTo>
                    <a:pt x="29571" y="17779"/>
                    <a:pt x="29575" y="17782"/>
                    <a:pt x="29579" y="17782"/>
                  </a:cubicBezTo>
                  <a:cubicBezTo>
                    <a:pt x="29594" y="17782"/>
                    <a:pt x="29614" y="17746"/>
                    <a:pt x="29625" y="17701"/>
                  </a:cubicBezTo>
                  <a:lnTo>
                    <a:pt x="29640" y="17658"/>
                  </a:lnTo>
                  <a:lnTo>
                    <a:pt x="29640" y="17644"/>
                  </a:lnTo>
                  <a:cubicBezTo>
                    <a:pt x="29640" y="17644"/>
                    <a:pt x="29625" y="17600"/>
                    <a:pt x="29625" y="17557"/>
                  </a:cubicBezTo>
                  <a:lnTo>
                    <a:pt x="29611" y="17514"/>
                  </a:lnTo>
                  <a:cubicBezTo>
                    <a:pt x="29597" y="17457"/>
                    <a:pt x="29640" y="17399"/>
                    <a:pt x="29568" y="17342"/>
                  </a:cubicBezTo>
                  <a:cubicBezTo>
                    <a:pt x="29554" y="17327"/>
                    <a:pt x="29568" y="17299"/>
                    <a:pt x="29611" y="17299"/>
                  </a:cubicBezTo>
                  <a:cubicBezTo>
                    <a:pt x="29669" y="17299"/>
                    <a:pt x="29640" y="17284"/>
                    <a:pt x="29625" y="17256"/>
                  </a:cubicBezTo>
                  <a:lnTo>
                    <a:pt x="29625" y="17241"/>
                  </a:lnTo>
                  <a:cubicBezTo>
                    <a:pt x="29625" y="17213"/>
                    <a:pt x="29568" y="17169"/>
                    <a:pt x="29539" y="17169"/>
                  </a:cubicBezTo>
                  <a:cubicBezTo>
                    <a:pt x="29511" y="17169"/>
                    <a:pt x="29511" y="17112"/>
                    <a:pt x="29539" y="17054"/>
                  </a:cubicBezTo>
                  <a:lnTo>
                    <a:pt x="29640" y="17054"/>
                  </a:lnTo>
                  <a:cubicBezTo>
                    <a:pt x="29640" y="17054"/>
                    <a:pt x="29654" y="17011"/>
                    <a:pt x="29640" y="17011"/>
                  </a:cubicBezTo>
                  <a:lnTo>
                    <a:pt x="29625" y="16983"/>
                  </a:lnTo>
                  <a:cubicBezTo>
                    <a:pt x="29582" y="16968"/>
                    <a:pt x="29611" y="16925"/>
                    <a:pt x="29640" y="16911"/>
                  </a:cubicBezTo>
                  <a:cubicBezTo>
                    <a:pt x="29669" y="16896"/>
                    <a:pt x="29611" y="16853"/>
                    <a:pt x="29582" y="16853"/>
                  </a:cubicBezTo>
                  <a:cubicBezTo>
                    <a:pt x="29568" y="16839"/>
                    <a:pt x="29582" y="16796"/>
                    <a:pt x="29611" y="16753"/>
                  </a:cubicBezTo>
                  <a:lnTo>
                    <a:pt x="29640" y="16724"/>
                  </a:lnTo>
                  <a:lnTo>
                    <a:pt x="29697" y="16681"/>
                  </a:lnTo>
                  <a:cubicBezTo>
                    <a:pt x="29654" y="16638"/>
                    <a:pt x="29625" y="16595"/>
                    <a:pt x="29654" y="16552"/>
                  </a:cubicBezTo>
                  <a:lnTo>
                    <a:pt x="29640" y="16523"/>
                  </a:lnTo>
                  <a:cubicBezTo>
                    <a:pt x="29640" y="16494"/>
                    <a:pt x="29568" y="16451"/>
                    <a:pt x="29582" y="16437"/>
                  </a:cubicBezTo>
                  <a:lnTo>
                    <a:pt x="29640" y="16379"/>
                  </a:lnTo>
                  <a:cubicBezTo>
                    <a:pt x="29582" y="16365"/>
                    <a:pt x="29554" y="16336"/>
                    <a:pt x="29568" y="16336"/>
                  </a:cubicBezTo>
                  <a:cubicBezTo>
                    <a:pt x="29568" y="16336"/>
                    <a:pt x="29611" y="16250"/>
                    <a:pt x="29625" y="16221"/>
                  </a:cubicBezTo>
                  <a:cubicBezTo>
                    <a:pt x="29625" y="16178"/>
                    <a:pt x="29625" y="16121"/>
                    <a:pt x="29611" y="16092"/>
                  </a:cubicBezTo>
                  <a:cubicBezTo>
                    <a:pt x="29611" y="16078"/>
                    <a:pt x="29597" y="16034"/>
                    <a:pt x="29611" y="16020"/>
                  </a:cubicBezTo>
                  <a:cubicBezTo>
                    <a:pt x="29625" y="16006"/>
                    <a:pt x="29611" y="15977"/>
                    <a:pt x="29625" y="15948"/>
                  </a:cubicBezTo>
                  <a:cubicBezTo>
                    <a:pt x="29625" y="15934"/>
                    <a:pt x="29697" y="15833"/>
                    <a:pt x="29683" y="15790"/>
                  </a:cubicBezTo>
                  <a:cubicBezTo>
                    <a:pt x="29669" y="15761"/>
                    <a:pt x="29640" y="15718"/>
                    <a:pt x="29625" y="15718"/>
                  </a:cubicBezTo>
                  <a:lnTo>
                    <a:pt x="29611" y="15704"/>
                  </a:lnTo>
                  <a:lnTo>
                    <a:pt x="29582" y="15690"/>
                  </a:lnTo>
                  <a:cubicBezTo>
                    <a:pt x="29525" y="15661"/>
                    <a:pt x="29597" y="15646"/>
                    <a:pt x="29611" y="15618"/>
                  </a:cubicBezTo>
                  <a:cubicBezTo>
                    <a:pt x="29611" y="15603"/>
                    <a:pt x="29597" y="15532"/>
                    <a:pt x="29597" y="15460"/>
                  </a:cubicBezTo>
                  <a:lnTo>
                    <a:pt x="29625" y="15417"/>
                  </a:lnTo>
                  <a:cubicBezTo>
                    <a:pt x="29654" y="15359"/>
                    <a:pt x="29654" y="15316"/>
                    <a:pt x="29640" y="15259"/>
                  </a:cubicBezTo>
                  <a:cubicBezTo>
                    <a:pt x="29625" y="15244"/>
                    <a:pt x="29669" y="15172"/>
                    <a:pt x="29640" y="15158"/>
                  </a:cubicBezTo>
                  <a:cubicBezTo>
                    <a:pt x="29625" y="15129"/>
                    <a:pt x="29654" y="15072"/>
                    <a:pt x="29640" y="15043"/>
                  </a:cubicBezTo>
                  <a:cubicBezTo>
                    <a:pt x="29625" y="15029"/>
                    <a:pt x="29669" y="14914"/>
                    <a:pt x="29654" y="14885"/>
                  </a:cubicBezTo>
                  <a:cubicBezTo>
                    <a:pt x="29654" y="14842"/>
                    <a:pt x="29640" y="14799"/>
                    <a:pt x="29625" y="14770"/>
                  </a:cubicBezTo>
                  <a:lnTo>
                    <a:pt x="29625" y="14741"/>
                  </a:lnTo>
                  <a:lnTo>
                    <a:pt x="29625" y="14713"/>
                  </a:lnTo>
                  <a:cubicBezTo>
                    <a:pt x="29640" y="14684"/>
                    <a:pt x="29625" y="14655"/>
                    <a:pt x="29568" y="14655"/>
                  </a:cubicBezTo>
                  <a:lnTo>
                    <a:pt x="29525" y="14655"/>
                  </a:lnTo>
                  <a:cubicBezTo>
                    <a:pt x="29519" y="14658"/>
                    <a:pt x="29514" y="14659"/>
                    <a:pt x="29510" y="14659"/>
                  </a:cubicBezTo>
                  <a:cubicBezTo>
                    <a:pt x="29491" y="14659"/>
                    <a:pt x="29482" y="14638"/>
                    <a:pt x="29482" y="14626"/>
                  </a:cubicBezTo>
                  <a:cubicBezTo>
                    <a:pt x="29482" y="14616"/>
                    <a:pt x="29518" y="14606"/>
                    <a:pt x="29544" y="14606"/>
                  </a:cubicBezTo>
                  <a:cubicBezTo>
                    <a:pt x="29555" y="14606"/>
                    <a:pt x="29564" y="14608"/>
                    <a:pt x="29568" y="14612"/>
                  </a:cubicBezTo>
                  <a:cubicBezTo>
                    <a:pt x="29597" y="14612"/>
                    <a:pt x="29640" y="14583"/>
                    <a:pt x="29669" y="14555"/>
                  </a:cubicBezTo>
                  <a:lnTo>
                    <a:pt x="29654" y="14511"/>
                  </a:lnTo>
                  <a:cubicBezTo>
                    <a:pt x="29654" y="14511"/>
                    <a:pt x="29625" y="14497"/>
                    <a:pt x="29625" y="14497"/>
                  </a:cubicBezTo>
                  <a:cubicBezTo>
                    <a:pt x="29611" y="14497"/>
                    <a:pt x="29568" y="14353"/>
                    <a:pt x="29568" y="14353"/>
                  </a:cubicBezTo>
                  <a:lnTo>
                    <a:pt x="29625" y="14296"/>
                  </a:lnTo>
                  <a:cubicBezTo>
                    <a:pt x="29611" y="14224"/>
                    <a:pt x="29582" y="14080"/>
                    <a:pt x="29597" y="14037"/>
                  </a:cubicBezTo>
                  <a:cubicBezTo>
                    <a:pt x="29597" y="14009"/>
                    <a:pt x="29611" y="13951"/>
                    <a:pt x="29611" y="13937"/>
                  </a:cubicBezTo>
                  <a:cubicBezTo>
                    <a:pt x="29611" y="13922"/>
                    <a:pt x="29554" y="13865"/>
                    <a:pt x="29582" y="13836"/>
                  </a:cubicBezTo>
                  <a:cubicBezTo>
                    <a:pt x="29597" y="13822"/>
                    <a:pt x="29568" y="13764"/>
                    <a:pt x="29582" y="13764"/>
                  </a:cubicBezTo>
                  <a:cubicBezTo>
                    <a:pt x="29597" y="13750"/>
                    <a:pt x="29611" y="13693"/>
                    <a:pt x="29625" y="13649"/>
                  </a:cubicBezTo>
                  <a:lnTo>
                    <a:pt x="29611" y="13635"/>
                  </a:lnTo>
                  <a:lnTo>
                    <a:pt x="29511" y="13563"/>
                  </a:lnTo>
                  <a:cubicBezTo>
                    <a:pt x="29554" y="13491"/>
                    <a:pt x="29640" y="13319"/>
                    <a:pt x="29625" y="13276"/>
                  </a:cubicBezTo>
                  <a:cubicBezTo>
                    <a:pt x="29625" y="13218"/>
                    <a:pt x="29539" y="13190"/>
                    <a:pt x="29511" y="13190"/>
                  </a:cubicBezTo>
                  <a:cubicBezTo>
                    <a:pt x="29496" y="13175"/>
                    <a:pt x="29625" y="13089"/>
                    <a:pt x="29625" y="13060"/>
                  </a:cubicBezTo>
                  <a:cubicBezTo>
                    <a:pt x="29611" y="13032"/>
                    <a:pt x="29597" y="12888"/>
                    <a:pt x="29582" y="12845"/>
                  </a:cubicBezTo>
                  <a:cubicBezTo>
                    <a:pt x="29568" y="12816"/>
                    <a:pt x="29568" y="12773"/>
                    <a:pt x="29582" y="12773"/>
                  </a:cubicBezTo>
                  <a:cubicBezTo>
                    <a:pt x="29582" y="12773"/>
                    <a:pt x="29669" y="12759"/>
                    <a:pt x="29654" y="12744"/>
                  </a:cubicBezTo>
                  <a:cubicBezTo>
                    <a:pt x="29625" y="12716"/>
                    <a:pt x="29597" y="12658"/>
                    <a:pt x="29597" y="12644"/>
                  </a:cubicBezTo>
                  <a:cubicBezTo>
                    <a:pt x="29582" y="12629"/>
                    <a:pt x="29611" y="12586"/>
                    <a:pt x="29640" y="12558"/>
                  </a:cubicBezTo>
                  <a:lnTo>
                    <a:pt x="29582" y="12514"/>
                  </a:lnTo>
                  <a:cubicBezTo>
                    <a:pt x="29568" y="12500"/>
                    <a:pt x="29611" y="12443"/>
                    <a:pt x="29611" y="12399"/>
                  </a:cubicBezTo>
                  <a:lnTo>
                    <a:pt x="29611" y="12371"/>
                  </a:lnTo>
                  <a:cubicBezTo>
                    <a:pt x="29597" y="12342"/>
                    <a:pt x="29582" y="12285"/>
                    <a:pt x="29597" y="12270"/>
                  </a:cubicBezTo>
                  <a:cubicBezTo>
                    <a:pt x="29597" y="12256"/>
                    <a:pt x="29611" y="12241"/>
                    <a:pt x="29597" y="12227"/>
                  </a:cubicBezTo>
                  <a:cubicBezTo>
                    <a:pt x="29597" y="12227"/>
                    <a:pt x="29582" y="12227"/>
                    <a:pt x="29568" y="12241"/>
                  </a:cubicBezTo>
                  <a:lnTo>
                    <a:pt x="29554" y="12241"/>
                  </a:lnTo>
                  <a:cubicBezTo>
                    <a:pt x="29539" y="12241"/>
                    <a:pt x="29525" y="12227"/>
                    <a:pt x="29525" y="12227"/>
                  </a:cubicBezTo>
                  <a:cubicBezTo>
                    <a:pt x="29539" y="12213"/>
                    <a:pt x="29568" y="12184"/>
                    <a:pt x="29568" y="12184"/>
                  </a:cubicBezTo>
                  <a:cubicBezTo>
                    <a:pt x="29554" y="12155"/>
                    <a:pt x="29511" y="12141"/>
                    <a:pt x="29554" y="12127"/>
                  </a:cubicBezTo>
                  <a:cubicBezTo>
                    <a:pt x="29554" y="12127"/>
                    <a:pt x="29525" y="12098"/>
                    <a:pt x="29539" y="12083"/>
                  </a:cubicBezTo>
                  <a:lnTo>
                    <a:pt x="29539" y="12055"/>
                  </a:lnTo>
                  <a:cubicBezTo>
                    <a:pt x="29554" y="12026"/>
                    <a:pt x="29539" y="11940"/>
                    <a:pt x="29568" y="11925"/>
                  </a:cubicBezTo>
                  <a:cubicBezTo>
                    <a:pt x="29582" y="11911"/>
                    <a:pt x="29597" y="11839"/>
                    <a:pt x="29582" y="11825"/>
                  </a:cubicBezTo>
                  <a:cubicBezTo>
                    <a:pt x="29582" y="11796"/>
                    <a:pt x="29625" y="11739"/>
                    <a:pt x="29611" y="11724"/>
                  </a:cubicBezTo>
                  <a:cubicBezTo>
                    <a:pt x="29611" y="11710"/>
                    <a:pt x="29597" y="11681"/>
                    <a:pt x="29597" y="11652"/>
                  </a:cubicBezTo>
                  <a:lnTo>
                    <a:pt x="29611" y="11638"/>
                  </a:lnTo>
                  <a:lnTo>
                    <a:pt x="29640" y="11581"/>
                  </a:lnTo>
                  <a:cubicBezTo>
                    <a:pt x="29582" y="11581"/>
                    <a:pt x="29582" y="11566"/>
                    <a:pt x="29611" y="11566"/>
                  </a:cubicBezTo>
                  <a:cubicBezTo>
                    <a:pt x="29640" y="11552"/>
                    <a:pt x="29611" y="11509"/>
                    <a:pt x="29611" y="11509"/>
                  </a:cubicBezTo>
                  <a:cubicBezTo>
                    <a:pt x="29597" y="11494"/>
                    <a:pt x="29597" y="11451"/>
                    <a:pt x="29625" y="11423"/>
                  </a:cubicBezTo>
                  <a:lnTo>
                    <a:pt x="29582" y="11408"/>
                  </a:lnTo>
                  <a:lnTo>
                    <a:pt x="29539" y="11379"/>
                  </a:lnTo>
                  <a:cubicBezTo>
                    <a:pt x="29496" y="11351"/>
                    <a:pt x="29539" y="11322"/>
                    <a:pt x="29568" y="11322"/>
                  </a:cubicBezTo>
                  <a:cubicBezTo>
                    <a:pt x="29582" y="11322"/>
                    <a:pt x="29625" y="11250"/>
                    <a:pt x="29625" y="11221"/>
                  </a:cubicBezTo>
                  <a:cubicBezTo>
                    <a:pt x="29611" y="11207"/>
                    <a:pt x="29525" y="11135"/>
                    <a:pt x="29554" y="11121"/>
                  </a:cubicBezTo>
                  <a:cubicBezTo>
                    <a:pt x="29568" y="11092"/>
                    <a:pt x="29568" y="11049"/>
                    <a:pt x="29554" y="11020"/>
                  </a:cubicBezTo>
                  <a:lnTo>
                    <a:pt x="29597" y="10977"/>
                  </a:lnTo>
                  <a:lnTo>
                    <a:pt x="29669" y="10934"/>
                  </a:lnTo>
                  <a:cubicBezTo>
                    <a:pt x="29611" y="10891"/>
                    <a:pt x="29625" y="10790"/>
                    <a:pt x="29597" y="10762"/>
                  </a:cubicBezTo>
                  <a:cubicBezTo>
                    <a:pt x="29582" y="10747"/>
                    <a:pt x="29539" y="10675"/>
                    <a:pt x="29554" y="10661"/>
                  </a:cubicBezTo>
                  <a:cubicBezTo>
                    <a:pt x="29554" y="10647"/>
                    <a:pt x="29597" y="10517"/>
                    <a:pt x="29597" y="10460"/>
                  </a:cubicBezTo>
                  <a:cubicBezTo>
                    <a:pt x="29597" y="10417"/>
                    <a:pt x="29597" y="10374"/>
                    <a:pt x="29582" y="10374"/>
                  </a:cubicBezTo>
                  <a:cubicBezTo>
                    <a:pt x="29582" y="10359"/>
                    <a:pt x="29525" y="10316"/>
                    <a:pt x="29554" y="10302"/>
                  </a:cubicBezTo>
                  <a:cubicBezTo>
                    <a:pt x="29582" y="10302"/>
                    <a:pt x="29554" y="10244"/>
                    <a:pt x="29511" y="10201"/>
                  </a:cubicBezTo>
                  <a:lnTo>
                    <a:pt x="29525" y="10173"/>
                  </a:lnTo>
                  <a:lnTo>
                    <a:pt x="29582" y="10072"/>
                  </a:lnTo>
                  <a:cubicBezTo>
                    <a:pt x="29554" y="9971"/>
                    <a:pt x="29568" y="9813"/>
                    <a:pt x="29568" y="9785"/>
                  </a:cubicBezTo>
                  <a:cubicBezTo>
                    <a:pt x="29568" y="9756"/>
                    <a:pt x="29496" y="9727"/>
                    <a:pt x="29467" y="9727"/>
                  </a:cubicBezTo>
                  <a:cubicBezTo>
                    <a:pt x="29453" y="9727"/>
                    <a:pt x="29511" y="9670"/>
                    <a:pt x="29525" y="9641"/>
                  </a:cubicBezTo>
                  <a:cubicBezTo>
                    <a:pt x="29554" y="9627"/>
                    <a:pt x="29525" y="9569"/>
                    <a:pt x="29496" y="9555"/>
                  </a:cubicBezTo>
                  <a:cubicBezTo>
                    <a:pt x="29482" y="9540"/>
                    <a:pt x="29482" y="9512"/>
                    <a:pt x="29496" y="9497"/>
                  </a:cubicBezTo>
                  <a:lnTo>
                    <a:pt x="29511" y="9483"/>
                  </a:lnTo>
                  <a:cubicBezTo>
                    <a:pt x="29582" y="9411"/>
                    <a:pt x="29582" y="9411"/>
                    <a:pt x="29511" y="9354"/>
                  </a:cubicBezTo>
                  <a:cubicBezTo>
                    <a:pt x="29496" y="9325"/>
                    <a:pt x="29482" y="9296"/>
                    <a:pt x="29453" y="9282"/>
                  </a:cubicBezTo>
                  <a:lnTo>
                    <a:pt x="29410" y="9267"/>
                  </a:lnTo>
                  <a:cubicBezTo>
                    <a:pt x="29396" y="9253"/>
                    <a:pt x="29410" y="9224"/>
                    <a:pt x="29439" y="9210"/>
                  </a:cubicBezTo>
                  <a:cubicBezTo>
                    <a:pt x="29453" y="9210"/>
                    <a:pt x="29453" y="9181"/>
                    <a:pt x="29453" y="9181"/>
                  </a:cubicBezTo>
                  <a:cubicBezTo>
                    <a:pt x="29439" y="9167"/>
                    <a:pt x="29496" y="9153"/>
                    <a:pt x="29525" y="9153"/>
                  </a:cubicBezTo>
                  <a:cubicBezTo>
                    <a:pt x="29554" y="9153"/>
                    <a:pt x="29568" y="9095"/>
                    <a:pt x="29568" y="9081"/>
                  </a:cubicBezTo>
                  <a:cubicBezTo>
                    <a:pt x="29568" y="9052"/>
                    <a:pt x="29582" y="8980"/>
                    <a:pt x="29568" y="8966"/>
                  </a:cubicBezTo>
                  <a:cubicBezTo>
                    <a:pt x="29568" y="8951"/>
                    <a:pt x="29582" y="8894"/>
                    <a:pt x="29568" y="8865"/>
                  </a:cubicBezTo>
                  <a:cubicBezTo>
                    <a:pt x="29539" y="8851"/>
                    <a:pt x="29511" y="8793"/>
                    <a:pt x="29525" y="8779"/>
                  </a:cubicBezTo>
                  <a:cubicBezTo>
                    <a:pt x="29525" y="8765"/>
                    <a:pt x="29554" y="8707"/>
                    <a:pt x="29568" y="8678"/>
                  </a:cubicBezTo>
                  <a:cubicBezTo>
                    <a:pt x="29568" y="8664"/>
                    <a:pt x="29554" y="8635"/>
                    <a:pt x="29525" y="8607"/>
                  </a:cubicBezTo>
                  <a:lnTo>
                    <a:pt x="29568" y="8563"/>
                  </a:lnTo>
                  <a:cubicBezTo>
                    <a:pt x="29597" y="8535"/>
                    <a:pt x="29597" y="8506"/>
                    <a:pt x="29568" y="8463"/>
                  </a:cubicBezTo>
                  <a:lnTo>
                    <a:pt x="29539" y="8420"/>
                  </a:lnTo>
                  <a:cubicBezTo>
                    <a:pt x="29539" y="8377"/>
                    <a:pt x="29568" y="8305"/>
                    <a:pt x="29597" y="8290"/>
                  </a:cubicBezTo>
                  <a:cubicBezTo>
                    <a:pt x="29611" y="8276"/>
                    <a:pt x="29568" y="8219"/>
                    <a:pt x="29539" y="8204"/>
                  </a:cubicBezTo>
                  <a:cubicBezTo>
                    <a:pt x="29511" y="8190"/>
                    <a:pt x="29554" y="8118"/>
                    <a:pt x="29568" y="8089"/>
                  </a:cubicBezTo>
                  <a:cubicBezTo>
                    <a:pt x="29597" y="8075"/>
                    <a:pt x="29568" y="8032"/>
                    <a:pt x="29511" y="8017"/>
                  </a:cubicBezTo>
                  <a:lnTo>
                    <a:pt x="29525" y="7989"/>
                  </a:lnTo>
                  <a:lnTo>
                    <a:pt x="29554" y="7931"/>
                  </a:lnTo>
                  <a:cubicBezTo>
                    <a:pt x="29539" y="7874"/>
                    <a:pt x="29525" y="7816"/>
                    <a:pt x="29525" y="7802"/>
                  </a:cubicBezTo>
                  <a:cubicBezTo>
                    <a:pt x="29525" y="7788"/>
                    <a:pt x="29597" y="7630"/>
                    <a:pt x="29582" y="7558"/>
                  </a:cubicBezTo>
                  <a:cubicBezTo>
                    <a:pt x="29582" y="7500"/>
                    <a:pt x="29511" y="7357"/>
                    <a:pt x="29554" y="7328"/>
                  </a:cubicBezTo>
                  <a:cubicBezTo>
                    <a:pt x="29582" y="7299"/>
                    <a:pt x="29568" y="7256"/>
                    <a:pt x="29525" y="7242"/>
                  </a:cubicBezTo>
                  <a:lnTo>
                    <a:pt x="29525" y="7227"/>
                  </a:lnTo>
                  <a:lnTo>
                    <a:pt x="29568" y="7170"/>
                  </a:lnTo>
                  <a:cubicBezTo>
                    <a:pt x="29539" y="7112"/>
                    <a:pt x="29525" y="7026"/>
                    <a:pt x="29525" y="6954"/>
                  </a:cubicBezTo>
                  <a:lnTo>
                    <a:pt x="29568" y="6926"/>
                  </a:lnTo>
                  <a:lnTo>
                    <a:pt x="29625" y="6868"/>
                  </a:lnTo>
                  <a:cubicBezTo>
                    <a:pt x="29597" y="6825"/>
                    <a:pt x="29582" y="6724"/>
                    <a:pt x="29568" y="6681"/>
                  </a:cubicBezTo>
                  <a:cubicBezTo>
                    <a:pt x="29568" y="6653"/>
                    <a:pt x="29539" y="6566"/>
                    <a:pt x="29568" y="6552"/>
                  </a:cubicBezTo>
                  <a:cubicBezTo>
                    <a:pt x="29582" y="6538"/>
                    <a:pt x="29568" y="6509"/>
                    <a:pt x="29568" y="6495"/>
                  </a:cubicBezTo>
                  <a:cubicBezTo>
                    <a:pt x="29568" y="6480"/>
                    <a:pt x="29582" y="6365"/>
                    <a:pt x="29582" y="6322"/>
                  </a:cubicBezTo>
                  <a:cubicBezTo>
                    <a:pt x="29597" y="6279"/>
                    <a:pt x="29597" y="6236"/>
                    <a:pt x="29597" y="6222"/>
                  </a:cubicBezTo>
                  <a:cubicBezTo>
                    <a:pt x="29597" y="6193"/>
                    <a:pt x="29611" y="6150"/>
                    <a:pt x="29611" y="6135"/>
                  </a:cubicBezTo>
                  <a:cubicBezTo>
                    <a:pt x="29611" y="6121"/>
                    <a:pt x="29539" y="6035"/>
                    <a:pt x="29539" y="6006"/>
                  </a:cubicBezTo>
                  <a:cubicBezTo>
                    <a:pt x="29554" y="5963"/>
                    <a:pt x="29539" y="5862"/>
                    <a:pt x="29554" y="5819"/>
                  </a:cubicBezTo>
                  <a:cubicBezTo>
                    <a:pt x="29554" y="5791"/>
                    <a:pt x="29582" y="5704"/>
                    <a:pt x="29568" y="5690"/>
                  </a:cubicBezTo>
                  <a:cubicBezTo>
                    <a:pt x="29568" y="5661"/>
                    <a:pt x="29582" y="5575"/>
                    <a:pt x="29582" y="5532"/>
                  </a:cubicBezTo>
                  <a:cubicBezTo>
                    <a:pt x="29568" y="5503"/>
                    <a:pt x="29568" y="5431"/>
                    <a:pt x="29568" y="5417"/>
                  </a:cubicBezTo>
                  <a:cubicBezTo>
                    <a:pt x="29568" y="5403"/>
                    <a:pt x="29640" y="5331"/>
                    <a:pt x="29611" y="5331"/>
                  </a:cubicBezTo>
                  <a:cubicBezTo>
                    <a:pt x="29568" y="5331"/>
                    <a:pt x="29568" y="5316"/>
                    <a:pt x="29582" y="5316"/>
                  </a:cubicBezTo>
                  <a:cubicBezTo>
                    <a:pt x="29597" y="5302"/>
                    <a:pt x="29554" y="5216"/>
                    <a:pt x="29554" y="5173"/>
                  </a:cubicBezTo>
                  <a:cubicBezTo>
                    <a:pt x="29554" y="5130"/>
                    <a:pt x="29568" y="5072"/>
                    <a:pt x="29554" y="5058"/>
                  </a:cubicBezTo>
                  <a:cubicBezTo>
                    <a:pt x="29539" y="5043"/>
                    <a:pt x="29568" y="4986"/>
                    <a:pt x="29568" y="4972"/>
                  </a:cubicBezTo>
                  <a:cubicBezTo>
                    <a:pt x="29554" y="4957"/>
                    <a:pt x="29539" y="4885"/>
                    <a:pt x="29511" y="4842"/>
                  </a:cubicBezTo>
                  <a:lnTo>
                    <a:pt x="29525" y="4799"/>
                  </a:lnTo>
                  <a:lnTo>
                    <a:pt x="29554" y="4742"/>
                  </a:lnTo>
                  <a:cubicBezTo>
                    <a:pt x="29539" y="4670"/>
                    <a:pt x="29525" y="4584"/>
                    <a:pt x="29525" y="4541"/>
                  </a:cubicBezTo>
                  <a:lnTo>
                    <a:pt x="29496" y="4512"/>
                  </a:lnTo>
                  <a:lnTo>
                    <a:pt x="29467" y="4469"/>
                  </a:lnTo>
                  <a:cubicBezTo>
                    <a:pt x="29496" y="4440"/>
                    <a:pt x="29511" y="4383"/>
                    <a:pt x="29482" y="4339"/>
                  </a:cubicBezTo>
                  <a:lnTo>
                    <a:pt x="29482" y="4296"/>
                  </a:lnTo>
                  <a:lnTo>
                    <a:pt x="29467" y="4268"/>
                  </a:lnTo>
                  <a:cubicBezTo>
                    <a:pt x="29467" y="4225"/>
                    <a:pt x="29482" y="4153"/>
                    <a:pt x="29496" y="4124"/>
                  </a:cubicBezTo>
                  <a:lnTo>
                    <a:pt x="29482" y="4081"/>
                  </a:lnTo>
                  <a:lnTo>
                    <a:pt x="29467" y="4052"/>
                  </a:lnTo>
                  <a:cubicBezTo>
                    <a:pt x="29467" y="4009"/>
                    <a:pt x="29453" y="3937"/>
                    <a:pt x="29410" y="3908"/>
                  </a:cubicBezTo>
                  <a:lnTo>
                    <a:pt x="29453" y="3865"/>
                  </a:lnTo>
                  <a:lnTo>
                    <a:pt x="29467" y="3851"/>
                  </a:lnTo>
                  <a:cubicBezTo>
                    <a:pt x="29453" y="3837"/>
                    <a:pt x="29511" y="3722"/>
                    <a:pt x="29467" y="3693"/>
                  </a:cubicBezTo>
                  <a:cubicBezTo>
                    <a:pt x="29424" y="3664"/>
                    <a:pt x="29410" y="3607"/>
                    <a:pt x="29424" y="3607"/>
                  </a:cubicBezTo>
                  <a:cubicBezTo>
                    <a:pt x="29439" y="3592"/>
                    <a:pt x="29410" y="3535"/>
                    <a:pt x="29396" y="3506"/>
                  </a:cubicBezTo>
                  <a:cubicBezTo>
                    <a:pt x="29396" y="3477"/>
                    <a:pt x="29381" y="3406"/>
                    <a:pt x="29367" y="3363"/>
                  </a:cubicBezTo>
                  <a:lnTo>
                    <a:pt x="29381" y="3305"/>
                  </a:lnTo>
                  <a:lnTo>
                    <a:pt x="29396" y="3276"/>
                  </a:lnTo>
                  <a:cubicBezTo>
                    <a:pt x="29381" y="3248"/>
                    <a:pt x="29324" y="3161"/>
                    <a:pt x="29338" y="3147"/>
                  </a:cubicBezTo>
                  <a:cubicBezTo>
                    <a:pt x="29352" y="3133"/>
                    <a:pt x="29295" y="3003"/>
                    <a:pt x="29295" y="2960"/>
                  </a:cubicBezTo>
                  <a:cubicBezTo>
                    <a:pt x="29295" y="2917"/>
                    <a:pt x="29281" y="2817"/>
                    <a:pt x="29266" y="2802"/>
                  </a:cubicBezTo>
                  <a:cubicBezTo>
                    <a:pt x="29266" y="2788"/>
                    <a:pt x="29295" y="2702"/>
                    <a:pt x="29281" y="2687"/>
                  </a:cubicBezTo>
                  <a:cubicBezTo>
                    <a:pt x="29266" y="2673"/>
                    <a:pt x="29252" y="2615"/>
                    <a:pt x="29266" y="2572"/>
                  </a:cubicBezTo>
                  <a:lnTo>
                    <a:pt x="29223" y="2529"/>
                  </a:lnTo>
                  <a:lnTo>
                    <a:pt x="29209" y="2529"/>
                  </a:lnTo>
                  <a:cubicBezTo>
                    <a:pt x="29223" y="2515"/>
                    <a:pt x="29194" y="2457"/>
                    <a:pt x="29151" y="2429"/>
                  </a:cubicBezTo>
                  <a:lnTo>
                    <a:pt x="29180" y="2414"/>
                  </a:lnTo>
                  <a:cubicBezTo>
                    <a:pt x="29252" y="2386"/>
                    <a:pt x="29108" y="2342"/>
                    <a:pt x="29194" y="2328"/>
                  </a:cubicBezTo>
                  <a:cubicBezTo>
                    <a:pt x="29194" y="2328"/>
                    <a:pt x="29166" y="2271"/>
                    <a:pt x="29166" y="2271"/>
                  </a:cubicBezTo>
                  <a:lnTo>
                    <a:pt x="29252" y="2228"/>
                  </a:lnTo>
                  <a:cubicBezTo>
                    <a:pt x="29209" y="2199"/>
                    <a:pt x="29137" y="2156"/>
                    <a:pt x="29123" y="2113"/>
                  </a:cubicBezTo>
                  <a:lnTo>
                    <a:pt x="29123" y="2069"/>
                  </a:lnTo>
                  <a:lnTo>
                    <a:pt x="29123" y="1998"/>
                  </a:lnTo>
                  <a:cubicBezTo>
                    <a:pt x="29108" y="1911"/>
                    <a:pt x="29094" y="1811"/>
                    <a:pt x="29080" y="1782"/>
                  </a:cubicBezTo>
                  <a:lnTo>
                    <a:pt x="29080" y="1739"/>
                  </a:lnTo>
                  <a:lnTo>
                    <a:pt x="29065" y="1696"/>
                  </a:lnTo>
                  <a:cubicBezTo>
                    <a:pt x="29051" y="1667"/>
                    <a:pt x="29022" y="1437"/>
                    <a:pt x="28993" y="1365"/>
                  </a:cubicBezTo>
                  <a:cubicBezTo>
                    <a:pt x="28950" y="1294"/>
                    <a:pt x="28936" y="1207"/>
                    <a:pt x="28936" y="1164"/>
                  </a:cubicBezTo>
                  <a:lnTo>
                    <a:pt x="28921" y="1136"/>
                  </a:lnTo>
                  <a:lnTo>
                    <a:pt x="28907" y="1121"/>
                  </a:lnTo>
                  <a:cubicBezTo>
                    <a:pt x="28878" y="1092"/>
                    <a:pt x="28864" y="1035"/>
                    <a:pt x="28864" y="1021"/>
                  </a:cubicBezTo>
                  <a:cubicBezTo>
                    <a:pt x="28864" y="1006"/>
                    <a:pt x="28821" y="963"/>
                    <a:pt x="28807" y="949"/>
                  </a:cubicBezTo>
                  <a:cubicBezTo>
                    <a:pt x="28792" y="934"/>
                    <a:pt x="28778" y="920"/>
                    <a:pt x="28778" y="906"/>
                  </a:cubicBezTo>
                  <a:cubicBezTo>
                    <a:pt x="28778" y="906"/>
                    <a:pt x="28792" y="877"/>
                    <a:pt x="28807" y="863"/>
                  </a:cubicBezTo>
                  <a:lnTo>
                    <a:pt x="28807" y="863"/>
                  </a:lnTo>
                  <a:lnTo>
                    <a:pt x="28763" y="877"/>
                  </a:lnTo>
                  <a:lnTo>
                    <a:pt x="28648" y="920"/>
                  </a:lnTo>
                  <a:cubicBezTo>
                    <a:pt x="28534" y="978"/>
                    <a:pt x="28404" y="1006"/>
                    <a:pt x="28404" y="1006"/>
                  </a:cubicBezTo>
                  <a:cubicBezTo>
                    <a:pt x="28404" y="1006"/>
                    <a:pt x="28361" y="963"/>
                    <a:pt x="28304" y="920"/>
                  </a:cubicBezTo>
                  <a:lnTo>
                    <a:pt x="28189" y="978"/>
                  </a:lnTo>
                  <a:lnTo>
                    <a:pt x="28131" y="992"/>
                  </a:lnTo>
                  <a:cubicBezTo>
                    <a:pt x="28088" y="978"/>
                    <a:pt x="28016" y="963"/>
                    <a:pt x="27973" y="963"/>
                  </a:cubicBezTo>
                  <a:lnTo>
                    <a:pt x="27944" y="992"/>
                  </a:lnTo>
                  <a:lnTo>
                    <a:pt x="27916" y="1006"/>
                  </a:lnTo>
                  <a:cubicBezTo>
                    <a:pt x="27873" y="1006"/>
                    <a:pt x="27801" y="1006"/>
                    <a:pt x="27743" y="1021"/>
                  </a:cubicBezTo>
                  <a:lnTo>
                    <a:pt x="27715" y="1021"/>
                  </a:lnTo>
                  <a:lnTo>
                    <a:pt x="27628" y="1006"/>
                  </a:lnTo>
                  <a:cubicBezTo>
                    <a:pt x="27624" y="1020"/>
                    <a:pt x="27616" y="1025"/>
                    <a:pt x="27607" y="1025"/>
                  </a:cubicBezTo>
                  <a:cubicBezTo>
                    <a:pt x="27588" y="1025"/>
                    <a:pt x="27562" y="1002"/>
                    <a:pt x="27542" y="992"/>
                  </a:cubicBezTo>
                  <a:cubicBezTo>
                    <a:pt x="27499" y="978"/>
                    <a:pt x="27413" y="949"/>
                    <a:pt x="27355" y="906"/>
                  </a:cubicBezTo>
                  <a:lnTo>
                    <a:pt x="27312" y="963"/>
                  </a:lnTo>
                  <a:cubicBezTo>
                    <a:pt x="27278" y="998"/>
                    <a:pt x="27248" y="1017"/>
                    <a:pt x="27211" y="1017"/>
                  </a:cubicBezTo>
                  <a:cubicBezTo>
                    <a:pt x="27187" y="1017"/>
                    <a:pt x="27160" y="1009"/>
                    <a:pt x="27126" y="992"/>
                  </a:cubicBezTo>
                  <a:lnTo>
                    <a:pt x="27082" y="978"/>
                  </a:lnTo>
                  <a:cubicBezTo>
                    <a:pt x="27025" y="978"/>
                    <a:pt x="26924" y="1006"/>
                    <a:pt x="26910" y="1021"/>
                  </a:cubicBezTo>
                  <a:cubicBezTo>
                    <a:pt x="26890" y="1031"/>
                    <a:pt x="26869" y="1041"/>
                    <a:pt x="26859" y="1041"/>
                  </a:cubicBezTo>
                  <a:cubicBezTo>
                    <a:pt x="26855" y="1041"/>
                    <a:pt x="26853" y="1039"/>
                    <a:pt x="26853" y="1035"/>
                  </a:cubicBezTo>
                  <a:cubicBezTo>
                    <a:pt x="26838" y="1035"/>
                    <a:pt x="26809" y="1035"/>
                    <a:pt x="26809" y="1021"/>
                  </a:cubicBezTo>
                  <a:cubicBezTo>
                    <a:pt x="26809" y="1006"/>
                    <a:pt x="26752" y="1006"/>
                    <a:pt x="26738" y="1006"/>
                  </a:cubicBezTo>
                  <a:cubicBezTo>
                    <a:pt x="26723" y="992"/>
                    <a:pt x="26651" y="934"/>
                    <a:pt x="26623" y="920"/>
                  </a:cubicBezTo>
                  <a:cubicBezTo>
                    <a:pt x="26601" y="913"/>
                    <a:pt x="26583" y="909"/>
                    <a:pt x="26569" y="909"/>
                  </a:cubicBezTo>
                  <a:cubicBezTo>
                    <a:pt x="26554" y="909"/>
                    <a:pt x="26544" y="913"/>
                    <a:pt x="26536" y="920"/>
                  </a:cubicBezTo>
                  <a:lnTo>
                    <a:pt x="26522" y="920"/>
                  </a:lnTo>
                  <a:cubicBezTo>
                    <a:pt x="26522" y="963"/>
                    <a:pt x="26493" y="978"/>
                    <a:pt x="26436" y="992"/>
                  </a:cubicBezTo>
                  <a:lnTo>
                    <a:pt x="26378" y="1006"/>
                  </a:lnTo>
                  <a:cubicBezTo>
                    <a:pt x="26321" y="992"/>
                    <a:pt x="26278" y="949"/>
                    <a:pt x="26278" y="934"/>
                  </a:cubicBezTo>
                  <a:cubicBezTo>
                    <a:pt x="26278" y="920"/>
                    <a:pt x="26177" y="891"/>
                    <a:pt x="26177" y="877"/>
                  </a:cubicBezTo>
                  <a:cubicBezTo>
                    <a:pt x="26177" y="877"/>
                    <a:pt x="26206" y="848"/>
                    <a:pt x="26220" y="834"/>
                  </a:cubicBezTo>
                  <a:cubicBezTo>
                    <a:pt x="26235" y="834"/>
                    <a:pt x="26206" y="762"/>
                    <a:pt x="26177" y="733"/>
                  </a:cubicBezTo>
                  <a:cubicBezTo>
                    <a:pt x="26173" y="729"/>
                    <a:pt x="26168" y="727"/>
                    <a:pt x="26162" y="727"/>
                  </a:cubicBezTo>
                  <a:cubicBezTo>
                    <a:pt x="26149" y="727"/>
                    <a:pt x="26134" y="738"/>
                    <a:pt x="26134" y="748"/>
                  </a:cubicBezTo>
                  <a:cubicBezTo>
                    <a:pt x="26149" y="762"/>
                    <a:pt x="26177" y="834"/>
                    <a:pt x="26149" y="834"/>
                  </a:cubicBezTo>
                  <a:cubicBezTo>
                    <a:pt x="26105" y="834"/>
                    <a:pt x="26091" y="848"/>
                    <a:pt x="26091" y="848"/>
                  </a:cubicBezTo>
                  <a:cubicBezTo>
                    <a:pt x="26091" y="848"/>
                    <a:pt x="26134" y="906"/>
                    <a:pt x="26120" y="920"/>
                  </a:cubicBezTo>
                  <a:cubicBezTo>
                    <a:pt x="26091" y="934"/>
                    <a:pt x="26048" y="963"/>
                    <a:pt x="26034" y="978"/>
                  </a:cubicBezTo>
                  <a:cubicBezTo>
                    <a:pt x="26019" y="978"/>
                    <a:pt x="26005" y="934"/>
                    <a:pt x="26019" y="920"/>
                  </a:cubicBezTo>
                  <a:cubicBezTo>
                    <a:pt x="26019" y="891"/>
                    <a:pt x="26019" y="848"/>
                    <a:pt x="26019" y="834"/>
                  </a:cubicBezTo>
                  <a:cubicBezTo>
                    <a:pt x="26005" y="820"/>
                    <a:pt x="26019" y="762"/>
                    <a:pt x="26034" y="748"/>
                  </a:cubicBezTo>
                  <a:cubicBezTo>
                    <a:pt x="26048" y="740"/>
                    <a:pt x="26048" y="737"/>
                    <a:pt x="26037" y="737"/>
                  </a:cubicBezTo>
                  <a:cubicBezTo>
                    <a:pt x="26026" y="737"/>
                    <a:pt x="26005" y="740"/>
                    <a:pt x="25976" y="748"/>
                  </a:cubicBezTo>
                  <a:lnTo>
                    <a:pt x="25947" y="762"/>
                  </a:lnTo>
                  <a:lnTo>
                    <a:pt x="25919" y="776"/>
                  </a:lnTo>
                  <a:cubicBezTo>
                    <a:pt x="25890" y="776"/>
                    <a:pt x="25847" y="690"/>
                    <a:pt x="25818" y="676"/>
                  </a:cubicBezTo>
                  <a:cubicBezTo>
                    <a:pt x="25813" y="673"/>
                    <a:pt x="25805" y="672"/>
                    <a:pt x="25796" y="672"/>
                  </a:cubicBezTo>
                  <a:cubicBezTo>
                    <a:pt x="25759" y="672"/>
                    <a:pt x="25698" y="693"/>
                    <a:pt x="25674" y="705"/>
                  </a:cubicBezTo>
                  <a:lnTo>
                    <a:pt x="25560" y="705"/>
                  </a:lnTo>
                  <a:lnTo>
                    <a:pt x="25516" y="690"/>
                  </a:lnTo>
                  <a:lnTo>
                    <a:pt x="25430" y="661"/>
                  </a:lnTo>
                  <a:cubicBezTo>
                    <a:pt x="25406" y="694"/>
                    <a:pt x="25386" y="712"/>
                    <a:pt x="25376" y="712"/>
                  </a:cubicBezTo>
                  <a:cubicBezTo>
                    <a:pt x="25368" y="712"/>
                    <a:pt x="25366" y="701"/>
                    <a:pt x="25373" y="676"/>
                  </a:cubicBezTo>
                  <a:lnTo>
                    <a:pt x="25387" y="661"/>
                  </a:lnTo>
                  <a:lnTo>
                    <a:pt x="25430" y="647"/>
                  </a:lnTo>
                  <a:cubicBezTo>
                    <a:pt x="25445" y="633"/>
                    <a:pt x="25416" y="604"/>
                    <a:pt x="25387" y="604"/>
                  </a:cubicBezTo>
                  <a:lnTo>
                    <a:pt x="25358" y="618"/>
                  </a:lnTo>
                  <a:cubicBezTo>
                    <a:pt x="25344" y="618"/>
                    <a:pt x="25330" y="604"/>
                    <a:pt x="25315" y="604"/>
                  </a:cubicBezTo>
                  <a:cubicBezTo>
                    <a:pt x="25301" y="600"/>
                    <a:pt x="25288" y="599"/>
                    <a:pt x="25278" y="599"/>
                  </a:cubicBezTo>
                  <a:cubicBezTo>
                    <a:pt x="25245" y="599"/>
                    <a:pt x="25229" y="615"/>
                    <a:pt x="25229" y="647"/>
                  </a:cubicBezTo>
                  <a:lnTo>
                    <a:pt x="25229" y="661"/>
                  </a:lnTo>
                  <a:cubicBezTo>
                    <a:pt x="25222" y="669"/>
                    <a:pt x="25208" y="672"/>
                    <a:pt x="25193" y="672"/>
                  </a:cubicBezTo>
                  <a:cubicBezTo>
                    <a:pt x="25179" y="672"/>
                    <a:pt x="25164" y="669"/>
                    <a:pt x="25157" y="661"/>
                  </a:cubicBezTo>
                  <a:cubicBezTo>
                    <a:pt x="25157" y="661"/>
                    <a:pt x="25100" y="647"/>
                    <a:pt x="25057" y="618"/>
                  </a:cubicBezTo>
                  <a:lnTo>
                    <a:pt x="25014" y="633"/>
                  </a:lnTo>
                  <a:cubicBezTo>
                    <a:pt x="24927" y="676"/>
                    <a:pt x="24870" y="705"/>
                    <a:pt x="24884" y="733"/>
                  </a:cubicBezTo>
                  <a:lnTo>
                    <a:pt x="24884" y="748"/>
                  </a:lnTo>
                  <a:cubicBezTo>
                    <a:pt x="24913" y="762"/>
                    <a:pt x="24841" y="791"/>
                    <a:pt x="24812" y="791"/>
                  </a:cubicBezTo>
                  <a:cubicBezTo>
                    <a:pt x="24810" y="793"/>
                    <a:pt x="24807" y="794"/>
                    <a:pt x="24803" y="794"/>
                  </a:cubicBezTo>
                  <a:cubicBezTo>
                    <a:pt x="24776" y="794"/>
                    <a:pt x="24710" y="758"/>
                    <a:pt x="24697" y="733"/>
                  </a:cubicBezTo>
                  <a:cubicBezTo>
                    <a:pt x="24696" y="732"/>
                    <a:pt x="24694" y="731"/>
                    <a:pt x="24692" y="731"/>
                  </a:cubicBezTo>
                  <a:cubicBezTo>
                    <a:pt x="24677" y="731"/>
                    <a:pt x="24653" y="780"/>
                    <a:pt x="24640" y="805"/>
                  </a:cubicBezTo>
                  <a:cubicBezTo>
                    <a:pt x="24640" y="812"/>
                    <a:pt x="24622" y="816"/>
                    <a:pt x="24602" y="816"/>
                  </a:cubicBezTo>
                  <a:cubicBezTo>
                    <a:pt x="24583" y="816"/>
                    <a:pt x="24561" y="812"/>
                    <a:pt x="24554" y="805"/>
                  </a:cubicBezTo>
                  <a:cubicBezTo>
                    <a:pt x="24539" y="805"/>
                    <a:pt x="24511" y="776"/>
                    <a:pt x="24511" y="776"/>
                  </a:cubicBezTo>
                  <a:lnTo>
                    <a:pt x="24511" y="762"/>
                  </a:lnTo>
                  <a:lnTo>
                    <a:pt x="24539" y="748"/>
                  </a:lnTo>
                  <a:cubicBezTo>
                    <a:pt x="24583" y="719"/>
                    <a:pt x="24568" y="676"/>
                    <a:pt x="24568" y="676"/>
                  </a:cubicBezTo>
                  <a:cubicBezTo>
                    <a:pt x="24565" y="673"/>
                    <a:pt x="24561" y="672"/>
                    <a:pt x="24554" y="672"/>
                  </a:cubicBezTo>
                  <a:cubicBezTo>
                    <a:pt x="24526" y="672"/>
                    <a:pt x="24468" y="693"/>
                    <a:pt x="24410" y="705"/>
                  </a:cubicBezTo>
                  <a:cubicBezTo>
                    <a:pt x="24353" y="719"/>
                    <a:pt x="24310" y="762"/>
                    <a:pt x="24324" y="791"/>
                  </a:cubicBezTo>
                  <a:lnTo>
                    <a:pt x="24281" y="791"/>
                  </a:lnTo>
                  <a:lnTo>
                    <a:pt x="24209" y="820"/>
                  </a:lnTo>
                  <a:cubicBezTo>
                    <a:pt x="24182" y="792"/>
                    <a:pt x="24149" y="782"/>
                    <a:pt x="24128" y="782"/>
                  </a:cubicBezTo>
                  <a:cubicBezTo>
                    <a:pt x="24116" y="782"/>
                    <a:pt x="24108" y="786"/>
                    <a:pt x="24108" y="791"/>
                  </a:cubicBezTo>
                  <a:cubicBezTo>
                    <a:pt x="24094" y="805"/>
                    <a:pt x="24108" y="834"/>
                    <a:pt x="24152" y="877"/>
                  </a:cubicBezTo>
                  <a:lnTo>
                    <a:pt x="24080" y="906"/>
                  </a:lnTo>
                  <a:cubicBezTo>
                    <a:pt x="24080" y="906"/>
                    <a:pt x="24094" y="920"/>
                    <a:pt x="24137" y="920"/>
                  </a:cubicBezTo>
                  <a:lnTo>
                    <a:pt x="24152" y="934"/>
                  </a:lnTo>
                  <a:lnTo>
                    <a:pt x="24195" y="949"/>
                  </a:lnTo>
                  <a:cubicBezTo>
                    <a:pt x="24223" y="963"/>
                    <a:pt x="24223" y="1021"/>
                    <a:pt x="24209" y="1035"/>
                  </a:cubicBezTo>
                  <a:cubicBezTo>
                    <a:pt x="24204" y="1038"/>
                    <a:pt x="24197" y="1039"/>
                    <a:pt x="24190" y="1039"/>
                  </a:cubicBezTo>
                  <a:cubicBezTo>
                    <a:pt x="24155" y="1039"/>
                    <a:pt x="24096" y="1013"/>
                    <a:pt x="24037" y="978"/>
                  </a:cubicBezTo>
                  <a:lnTo>
                    <a:pt x="23979" y="978"/>
                  </a:lnTo>
                  <a:cubicBezTo>
                    <a:pt x="23922" y="978"/>
                    <a:pt x="23864" y="1006"/>
                    <a:pt x="23792" y="1021"/>
                  </a:cubicBezTo>
                  <a:cubicBezTo>
                    <a:pt x="23764" y="1006"/>
                    <a:pt x="23850" y="949"/>
                    <a:pt x="23879" y="934"/>
                  </a:cubicBezTo>
                  <a:cubicBezTo>
                    <a:pt x="23907" y="906"/>
                    <a:pt x="23893" y="863"/>
                    <a:pt x="23879" y="848"/>
                  </a:cubicBezTo>
                  <a:cubicBezTo>
                    <a:pt x="23864" y="834"/>
                    <a:pt x="23879" y="776"/>
                    <a:pt x="23893" y="762"/>
                  </a:cubicBezTo>
                  <a:cubicBezTo>
                    <a:pt x="23903" y="752"/>
                    <a:pt x="23892" y="742"/>
                    <a:pt x="23869" y="742"/>
                  </a:cubicBezTo>
                  <a:cubicBezTo>
                    <a:pt x="23859" y="742"/>
                    <a:pt x="23848" y="743"/>
                    <a:pt x="23835" y="748"/>
                  </a:cubicBezTo>
                  <a:lnTo>
                    <a:pt x="23735" y="748"/>
                  </a:lnTo>
                  <a:cubicBezTo>
                    <a:pt x="23735" y="791"/>
                    <a:pt x="23721" y="834"/>
                    <a:pt x="23706" y="863"/>
                  </a:cubicBezTo>
                  <a:lnTo>
                    <a:pt x="23677" y="863"/>
                  </a:lnTo>
                  <a:lnTo>
                    <a:pt x="23591" y="877"/>
                  </a:lnTo>
                  <a:cubicBezTo>
                    <a:pt x="23634" y="891"/>
                    <a:pt x="23634" y="920"/>
                    <a:pt x="23577" y="934"/>
                  </a:cubicBezTo>
                  <a:lnTo>
                    <a:pt x="23577" y="949"/>
                  </a:lnTo>
                  <a:cubicBezTo>
                    <a:pt x="23591" y="992"/>
                    <a:pt x="23534" y="978"/>
                    <a:pt x="23505" y="992"/>
                  </a:cubicBezTo>
                  <a:lnTo>
                    <a:pt x="23491" y="1006"/>
                  </a:lnTo>
                  <a:cubicBezTo>
                    <a:pt x="23491" y="1021"/>
                    <a:pt x="23476" y="1107"/>
                    <a:pt x="23433" y="1107"/>
                  </a:cubicBezTo>
                  <a:cubicBezTo>
                    <a:pt x="23404" y="1107"/>
                    <a:pt x="23318" y="1092"/>
                    <a:pt x="23290" y="1078"/>
                  </a:cubicBezTo>
                  <a:cubicBezTo>
                    <a:pt x="23275" y="1078"/>
                    <a:pt x="23333" y="1006"/>
                    <a:pt x="23333" y="992"/>
                  </a:cubicBezTo>
                  <a:cubicBezTo>
                    <a:pt x="23347" y="963"/>
                    <a:pt x="23333" y="848"/>
                    <a:pt x="23361" y="805"/>
                  </a:cubicBezTo>
                  <a:cubicBezTo>
                    <a:pt x="23376" y="776"/>
                    <a:pt x="23448" y="647"/>
                    <a:pt x="23433" y="604"/>
                  </a:cubicBezTo>
                  <a:cubicBezTo>
                    <a:pt x="23419" y="575"/>
                    <a:pt x="23376" y="475"/>
                    <a:pt x="23404" y="446"/>
                  </a:cubicBezTo>
                  <a:cubicBezTo>
                    <a:pt x="23419" y="432"/>
                    <a:pt x="23433" y="388"/>
                    <a:pt x="23448" y="374"/>
                  </a:cubicBezTo>
                  <a:lnTo>
                    <a:pt x="23433" y="374"/>
                  </a:lnTo>
                  <a:cubicBezTo>
                    <a:pt x="23376" y="345"/>
                    <a:pt x="23448" y="331"/>
                    <a:pt x="23433" y="302"/>
                  </a:cubicBezTo>
                  <a:lnTo>
                    <a:pt x="23419" y="288"/>
                  </a:lnTo>
                  <a:cubicBezTo>
                    <a:pt x="23414" y="279"/>
                    <a:pt x="23404" y="276"/>
                    <a:pt x="23392" y="276"/>
                  </a:cubicBezTo>
                  <a:cubicBezTo>
                    <a:pt x="23364" y="276"/>
                    <a:pt x="23324" y="292"/>
                    <a:pt x="23304" y="302"/>
                  </a:cubicBezTo>
                  <a:cubicBezTo>
                    <a:pt x="23294" y="312"/>
                    <a:pt x="23226" y="323"/>
                    <a:pt x="23182" y="323"/>
                  </a:cubicBezTo>
                  <a:cubicBezTo>
                    <a:pt x="23164" y="323"/>
                    <a:pt x="23150" y="321"/>
                    <a:pt x="23146" y="317"/>
                  </a:cubicBezTo>
                  <a:cubicBezTo>
                    <a:pt x="23141" y="308"/>
                    <a:pt x="23116" y="304"/>
                    <a:pt x="23082" y="304"/>
                  </a:cubicBezTo>
                  <a:cubicBezTo>
                    <a:pt x="23005" y="304"/>
                    <a:pt x="22884" y="321"/>
                    <a:pt x="22844" y="331"/>
                  </a:cubicBezTo>
                  <a:cubicBezTo>
                    <a:pt x="22808" y="338"/>
                    <a:pt x="22758" y="342"/>
                    <a:pt x="22717" y="342"/>
                  </a:cubicBezTo>
                  <a:cubicBezTo>
                    <a:pt x="22675" y="342"/>
                    <a:pt x="22643" y="338"/>
                    <a:pt x="22643" y="331"/>
                  </a:cubicBezTo>
                  <a:cubicBezTo>
                    <a:pt x="22643" y="302"/>
                    <a:pt x="22614" y="259"/>
                    <a:pt x="22600" y="216"/>
                  </a:cubicBezTo>
                  <a:lnTo>
                    <a:pt x="22542" y="216"/>
                  </a:lnTo>
                  <a:lnTo>
                    <a:pt x="22499" y="202"/>
                  </a:lnTo>
                  <a:cubicBezTo>
                    <a:pt x="22442" y="202"/>
                    <a:pt x="22427" y="173"/>
                    <a:pt x="22456" y="130"/>
                  </a:cubicBezTo>
                  <a:lnTo>
                    <a:pt x="22456" y="101"/>
                  </a:lnTo>
                  <a:lnTo>
                    <a:pt x="22456" y="72"/>
                  </a:lnTo>
                  <a:cubicBezTo>
                    <a:pt x="22432" y="49"/>
                    <a:pt x="22409" y="38"/>
                    <a:pt x="22390" y="38"/>
                  </a:cubicBezTo>
                  <a:cubicBezTo>
                    <a:pt x="22374" y="38"/>
                    <a:pt x="22362" y="45"/>
                    <a:pt x="22356" y="58"/>
                  </a:cubicBezTo>
                  <a:lnTo>
                    <a:pt x="22327" y="101"/>
                  </a:lnTo>
                  <a:cubicBezTo>
                    <a:pt x="22313" y="101"/>
                    <a:pt x="22298" y="116"/>
                    <a:pt x="22284" y="116"/>
                  </a:cubicBezTo>
                  <a:cubicBezTo>
                    <a:pt x="22269" y="116"/>
                    <a:pt x="22241" y="101"/>
                    <a:pt x="22241" y="87"/>
                  </a:cubicBezTo>
                  <a:cubicBezTo>
                    <a:pt x="22255" y="58"/>
                    <a:pt x="22226" y="29"/>
                    <a:pt x="22183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6525151" y="-49902"/>
              <a:ext cx="7150" cy="3802"/>
            </a:xfrm>
            <a:custGeom>
              <a:avLst/>
              <a:gdLst/>
              <a:ahLst/>
              <a:cxnLst/>
              <a:rect l="l" t="t" r="r" b="b"/>
              <a:pathLst>
                <a:path w="331" h="176" extrusionOk="0">
                  <a:moveTo>
                    <a:pt x="230" y="0"/>
                  </a:moveTo>
                  <a:lnTo>
                    <a:pt x="158" y="43"/>
                  </a:lnTo>
                  <a:cubicBezTo>
                    <a:pt x="134" y="35"/>
                    <a:pt x="111" y="32"/>
                    <a:pt x="90" y="32"/>
                  </a:cubicBezTo>
                  <a:cubicBezTo>
                    <a:pt x="37" y="32"/>
                    <a:pt x="0" y="55"/>
                    <a:pt x="0" y="87"/>
                  </a:cubicBezTo>
                  <a:lnTo>
                    <a:pt x="43" y="115"/>
                  </a:lnTo>
                  <a:lnTo>
                    <a:pt x="72" y="144"/>
                  </a:lnTo>
                  <a:cubicBezTo>
                    <a:pt x="115" y="170"/>
                    <a:pt x="179" y="175"/>
                    <a:pt x="226" y="175"/>
                  </a:cubicBezTo>
                  <a:cubicBezTo>
                    <a:pt x="257" y="175"/>
                    <a:pt x="282" y="173"/>
                    <a:pt x="287" y="173"/>
                  </a:cubicBezTo>
                  <a:cubicBezTo>
                    <a:pt x="316" y="158"/>
                    <a:pt x="259" y="130"/>
                    <a:pt x="230" y="115"/>
                  </a:cubicBezTo>
                  <a:cubicBezTo>
                    <a:pt x="201" y="101"/>
                    <a:pt x="201" y="87"/>
                    <a:pt x="216" y="87"/>
                  </a:cubicBezTo>
                  <a:lnTo>
                    <a:pt x="244" y="87"/>
                  </a:lnTo>
                  <a:cubicBezTo>
                    <a:pt x="330" y="87"/>
                    <a:pt x="302" y="43"/>
                    <a:pt x="302" y="15"/>
                  </a:cubicBezTo>
                  <a:cubicBezTo>
                    <a:pt x="302" y="15"/>
                    <a:pt x="230" y="0"/>
                    <a:pt x="230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6344814" y="-589943"/>
              <a:ext cx="5617" cy="3348"/>
            </a:xfrm>
            <a:custGeom>
              <a:avLst/>
              <a:gdLst/>
              <a:ahLst/>
              <a:cxnLst/>
              <a:rect l="l" t="t" r="r" b="b"/>
              <a:pathLst>
                <a:path w="260" h="155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31" y="0"/>
                    <a:pt x="101" y="43"/>
                    <a:pt x="44" y="58"/>
                  </a:cubicBezTo>
                  <a:cubicBezTo>
                    <a:pt x="1" y="72"/>
                    <a:pt x="58" y="130"/>
                    <a:pt x="87" y="144"/>
                  </a:cubicBezTo>
                  <a:cubicBezTo>
                    <a:pt x="108" y="151"/>
                    <a:pt x="134" y="155"/>
                    <a:pt x="159" y="155"/>
                  </a:cubicBezTo>
                  <a:cubicBezTo>
                    <a:pt x="184" y="155"/>
                    <a:pt x="209" y="151"/>
                    <a:pt x="231" y="144"/>
                  </a:cubicBezTo>
                  <a:cubicBezTo>
                    <a:pt x="259" y="130"/>
                    <a:pt x="202" y="43"/>
                    <a:pt x="216" y="29"/>
                  </a:cubicBezTo>
                  <a:cubicBezTo>
                    <a:pt x="245" y="29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6353498" y="-603596"/>
              <a:ext cx="4990" cy="3824"/>
            </a:xfrm>
            <a:custGeom>
              <a:avLst/>
              <a:gdLst/>
              <a:ahLst/>
              <a:cxnLst/>
              <a:rect l="l" t="t" r="r" b="b"/>
              <a:pathLst>
                <a:path w="231" h="177" extrusionOk="0">
                  <a:moveTo>
                    <a:pt x="159" y="0"/>
                  </a:moveTo>
                  <a:cubicBezTo>
                    <a:pt x="130" y="0"/>
                    <a:pt x="116" y="29"/>
                    <a:pt x="102" y="43"/>
                  </a:cubicBezTo>
                  <a:cubicBezTo>
                    <a:pt x="73" y="58"/>
                    <a:pt x="87" y="86"/>
                    <a:pt x="58" y="101"/>
                  </a:cubicBezTo>
                  <a:lnTo>
                    <a:pt x="44" y="101"/>
                  </a:lnTo>
                  <a:cubicBezTo>
                    <a:pt x="1" y="115"/>
                    <a:pt x="15" y="158"/>
                    <a:pt x="30" y="173"/>
                  </a:cubicBezTo>
                  <a:cubicBezTo>
                    <a:pt x="35" y="175"/>
                    <a:pt x="40" y="176"/>
                    <a:pt x="47" y="176"/>
                  </a:cubicBezTo>
                  <a:cubicBezTo>
                    <a:pt x="78" y="176"/>
                    <a:pt x="126" y="148"/>
                    <a:pt x="173" y="101"/>
                  </a:cubicBezTo>
                  <a:lnTo>
                    <a:pt x="216" y="58"/>
                  </a:lnTo>
                  <a:cubicBezTo>
                    <a:pt x="216" y="43"/>
                    <a:pt x="231" y="0"/>
                    <a:pt x="159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9"/>
          <p:cNvSpPr/>
          <p:nvPr/>
        </p:nvSpPr>
        <p:spPr>
          <a:xfrm>
            <a:off x="6310648" y="3956025"/>
            <a:ext cx="1712717" cy="1585980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1"/>
          </p:nvPr>
        </p:nvSpPr>
        <p:spPr>
          <a:xfrm>
            <a:off x="713175" y="1799875"/>
            <a:ext cx="4220700" cy="2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9"/>
          <p:cNvSpPr>
            <a:spLocks noGrp="1"/>
          </p:cNvSpPr>
          <p:nvPr>
            <p:ph type="pic" idx="2"/>
          </p:nvPr>
        </p:nvSpPr>
        <p:spPr>
          <a:xfrm>
            <a:off x="5395843" y="723194"/>
            <a:ext cx="2926800" cy="3735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/>
          <p:nvPr/>
        </p:nvSpPr>
        <p:spPr>
          <a:xfrm flipH="1">
            <a:off x="-1401265" y="-2017976"/>
            <a:ext cx="2881250" cy="3069569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 rot="-5400000" flipH="1">
            <a:off x="-1338768" y="-4126849"/>
            <a:ext cx="5663453" cy="4126804"/>
          </a:xfrm>
          <a:custGeom>
            <a:avLst/>
            <a:gdLst/>
            <a:ahLst/>
            <a:cxnLst/>
            <a:rect l="l" t="t" r="r" b="b"/>
            <a:pathLst>
              <a:path w="45517" h="33167" extrusionOk="0">
                <a:moveTo>
                  <a:pt x="18205" y="150"/>
                </a:moveTo>
                <a:cubicBezTo>
                  <a:pt x="18787" y="150"/>
                  <a:pt x="19372" y="178"/>
                  <a:pt x="19957" y="236"/>
                </a:cubicBezTo>
                <a:cubicBezTo>
                  <a:pt x="21106" y="380"/>
                  <a:pt x="22284" y="437"/>
                  <a:pt x="23419" y="495"/>
                </a:cubicBezTo>
                <a:cubicBezTo>
                  <a:pt x="23678" y="495"/>
                  <a:pt x="23908" y="509"/>
                  <a:pt x="24152" y="524"/>
                </a:cubicBezTo>
                <a:cubicBezTo>
                  <a:pt x="24324" y="538"/>
                  <a:pt x="24497" y="552"/>
                  <a:pt x="24669" y="567"/>
                </a:cubicBezTo>
                <a:cubicBezTo>
                  <a:pt x="25732" y="667"/>
                  <a:pt x="26853" y="782"/>
                  <a:pt x="27859" y="1199"/>
                </a:cubicBezTo>
                <a:cubicBezTo>
                  <a:pt x="28189" y="1314"/>
                  <a:pt x="28520" y="1458"/>
                  <a:pt x="28821" y="1616"/>
                </a:cubicBezTo>
                <a:cubicBezTo>
                  <a:pt x="29109" y="1759"/>
                  <a:pt x="29367" y="1932"/>
                  <a:pt x="29640" y="2118"/>
                </a:cubicBezTo>
                <a:cubicBezTo>
                  <a:pt x="29727" y="2176"/>
                  <a:pt x="29813" y="2248"/>
                  <a:pt x="29899" y="2320"/>
                </a:cubicBezTo>
                <a:cubicBezTo>
                  <a:pt x="30273" y="2607"/>
                  <a:pt x="30660" y="2894"/>
                  <a:pt x="31077" y="3138"/>
                </a:cubicBezTo>
                <a:cubicBezTo>
                  <a:pt x="31336" y="3311"/>
                  <a:pt x="31637" y="3440"/>
                  <a:pt x="31925" y="3555"/>
                </a:cubicBezTo>
                <a:cubicBezTo>
                  <a:pt x="32126" y="3641"/>
                  <a:pt x="32341" y="3728"/>
                  <a:pt x="32543" y="3842"/>
                </a:cubicBezTo>
                <a:cubicBezTo>
                  <a:pt x="32873" y="3986"/>
                  <a:pt x="33160" y="4187"/>
                  <a:pt x="33462" y="4374"/>
                </a:cubicBezTo>
                <a:cubicBezTo>
                  <a:pt x="33735" y="4575"/>
                  <a:pt x="34022" y="4762"/>
                  <a:pt x="34338" y="4906"/>
                </a:cubicBezTo>
                <a:cubicBezTo>
                  <a:pt x="34511" y="4992"/>
                  <a:pt x="34669" y="5078"/>
                  <a:pt x="34841" y="5150"/>
                </a:cubicBezTo>
                <a:cubicBezTo>
                  <a:pt x="35244" y="5351"/>
                  <a:pt x="35660" y="5552"/>
                  <a:pt x="36034" y="5825"/>
                </a:cubicBezTo>
                <a:cubicBezTo>
                  <a:pt x="36393" y="6069"/>
                  <a:pt x="36781" y="6299"/>
                  <a:pt x="37154" y="6515"/>
                </a:cubicBezTo>
                <a:cubicBezTo>
                  <a:pt x="37930" y="6975"/>
                  <a:pt x="38749" y="7463"/>
                  <a:pt x="39324" y="8210"/>
                </a:cubicBezTo>
                <a:cubicBezTo>
                  <a:pt x="39338" y="8239"/>
                  <a:pt x="39338" y="8268"/>
                  <a:pt x="39324" y="8296"/>
                </a:cubicBezTo>
                <a:cubicBezTo>
                  <a:pt x="39315" y="8313"/>
                  <a:pt x="39297" y="8320"/>
                  <a:pt x="39278" y="8320"/>
                </a:cubicBezTo>
                <a:cubicBezTo>
                  <a:pt x="39264" y="8320"/>
                  <a:pt x="39250" y="8317"/>
                  <a:pt x="39238" y="8311"/>
                </a:cubicBezTo>
                <a:cubicBezTo>
                  <a:pt x="38720" y="8095"/>
                  <a:pt x="38261" y="7779"/>
                  <a:pt x="37801" y="7477"/>
                </a:cubicBezTo>
                <a:cubicBezTo>
                  <a:pt x="37312" y="7161"/>
                  <a:pt x="36824" y="6831"/>
                  <a:pt x="36278" y="6615"/>
                </a:cubicBezTo>
                <a:cubicBezTo>
                  <a:pt x="35689" y="6342"/>
                  <a:pt x="35229" y="6069"/>
                  <a:pt x="34841" y="5782"/>
                </a:cubicBezTo>
                <a:cubicBezTo>
                  <a:pt x="34367" y="5437"/>
                  <a:pt x="33821" y="5193"/>
                  <a:pt x="33290" y="4963"/>
                </a:cubicBezTo>
                <a:cubicBezTo>
                  <a:pt x="33189" y="4920"/>
                  <a:pt x="33103" y="4877"/>
                  <a:pt x="33017" y="4834"/>
                </a:cubicBezTo>
                <a:cubicBezTo>
                  <a:pt x="32485" y="4590"/>
                  <a:pt x="32025" y="4245"/>
                  <a:pt x="31566" y="3900"/>
                </a:cubicBezTo>
                <a:cubicBezTo>
                  <a:pt x="31063" y="3498"/>
                  <a:pt x="30531" y="3095"/>
                  <a:pt x="29928" y="2866"/>
                </a:cubicBezTo>
                <a:cubicBezTo>
                  <a:pt x="29784" y="2808"/>
                  <a:pt x="29626" y="2751"/>
                  <a:pt x="29482" y="2693"/>
                </a:cubicBezTo>
                <a:lnTo>
                  <a:pt x="29468" y="2693"/>
                </a:lnTo>
                <a:cubicBezTo>
                  <a:pt x="28965" y="2492"/>
                  <a:pt x="28434" y="2291"/>
                  <a:pt x="27888" y="2205"/>
                </a:cubicBezTo>
                <a:cubicBezTo>
                  <a:pt x="27227" y="2090"/>
                  <a:pt x="26508" y="2018"/>
                  <a:pt x="25718" y="1960"/>
                </a:cubicBezTo>
                <a:cubicBezTo>
                  <a:pt x="25201" y="1903"/>
                  <a:pt x="24684" y="1889"/>
                  <a:pt x="24181" y="1874"/>
                </a:cubicBezTo>
                <a:cubicBezTo>
                  <a:pt x="23937" y="1860"/>
                  <a:pt x="23678" y="1845"/>
                  <a:pt x="23434" y="1831"/>
                </a:cubicBezTo>
                <a:cubicBezTo>
                  <a:pt x="23075" y="1817"/>
                  <a:pt x="22730" y="1774"/>
                  <a:pt x="22385" y="1745"/>
                </a:cubicBezTo>
                <a:lnTo>
                  <a:pt x="22371" y="1745"/>
                </a:lnTo>
                <a:cubicBezTo>
                  <a:pt x="22054" y="1716"/>
                  <a:pt x="21724" y="1687"/>
                  <a:pt x="21394" y="1659"/>
                </a:cubicBezTo>
                <a:cubicBezTo>
                  <a:pt x="20787" y="1601"/>
                  <a:pt x="20193" y="1572"/>
                  <a:pt x="19614" y="1572"/>
                </a:cubicBezTo>
                <a:cubicBezTo>
                  <a:pt x="17875" y="1572"/>
                  <a:pt x="16264" y="1831"/>
                  <a:pt x="14799" y="2348"/>
                </a:cubicBezTo>
                <a:cubicBezTo>
                  <a:pt x="14267" y="2549"/>
                  <a:pt x="13750" y="2837"/>
                  <a:pt x="13262" y="3110"/>
                </a:cubicBezTo>
                <a:cubicBezTo>
                  <a:pt x="12845" y="3340"/>
                  <a:pt x="12414" y="3569"/>
                  <a:pt x="11969" y="3771"/>
                </a:cubicBezTo>
                <a:cubicBezTo>
                  <a:pt x="11753" y="3886"/>
                  <a:pt x="11538" y="4044"/>
                  <a:pt x="11337" y="4202"/>
                </a:cubicBezTo>
                <a:cubicBezTo>
                  <a:pt x="11107" y="4388"/>
                  <a:pt x="10862" y="4575"/>
                  <a:pt x="10575" y="4705"/>
                </a:cubicBezTo>
                <a:cubicBezTo>
                  <a:pt x="10216" y="4992"/>
                  <a:pt x="9857" y="5308"/>
                  <a:pt x="9512" y="5610"/>
                </a:cubicBezTo>
                <a:cubicBezTo>
                  <a:pt x="8995" y="6069"/>
                  <a:pt x="8449" y="6558"/>
                  <a:pt x="7860" y="6946"/>
                </a:cubicBezTo>
                <a:cubicBezTo>
                  <a:pt x="7529" y="7190"/>
                  <a:pt x="7242" y="7492"/>
                  <a:pt x="6955" y="7765"/>
                </a:cubicBezTo>
                <a:cubicBezTo>
                  <a:pt x="6739" y="7995"/>
                  <a:pt x="6509" y="8224"/>
                  <a:pt x="6265" y="8426"/>
                </a:cubicBezTo>
                <a:cubicBezTo>
                  <a:pt x="5762" y="8857"/>
                  <a:pt x="5388" y="9403"/>
                  <a:pt x="5115" y="9834"/>
                </a:cubicBezTo>
                <a:cubicBezTo>
                  <a:pt x="4914" y="10092"/>
                  <a:pt x="4699" y="10365"/>
                  <a:pt x="4469" y="10624"/>
                </a:cubicBezTo>
                <a:cubicBezTo>
                  <a:pt x="4426" y="10667"/>
                  <a:pt x="4354" y="10767"/>
                  <a:pt x="4297" y="10825"/>
                </a:cubicBezTo>
                <a:lnTo>
                  <a:pt x="4297" y="10839"/>
                </a:lnTo>
                <a:cubicBezTo>
                  <a:pt x="3866" y="11414"/>
                  <a:pt x="3478" y="12032"/>
                  <a:pt x="3090" y="12621"/>
                </a:cubicBezTo>
                <a:cubicBezTo>
                  <a:pt x="2831" y="13023"/>
                  <a:pt x="2572" y="13440"/>
                  <a:pt x="2285" y="13842"/>
                </a:cubicBezTo>
                <a:cubicBezTo>
                  <a:pt x="1667" y="14776"/>
                  <a:pt x="1409" y="15810"/>
                  <a:pt x="1552" y="16773"/>
                </a:cubicBezTo>
                <a:cubicBezTo>
                  <a:pt x="1725" y="17779"/>
                  <a:pt x="1912" y="18813"/>
                  <a:pt x="2400" y="19718"/>
                </a:cubicBezTo>
                <a:cubicBezTo>
                  <a:pt x="2601" y="20049"/>
                  <a:pt x="2745" y="20408"/>
                  <a:pt x="2903" y="20753"/>
                </a:cubicBezTo>
                <a:cubicBezTo>
                  <a:pt x="3090" y="21169"/>
                  <a:pt x="3276" y="21615"/>
                  <a:pt x="3521" y="22003"/>
                </a:cubicBezTo>
                <a:cubicBezTo>
                  <a:pt x="3549" y="22031"/>
                  <a:pt x="3535" y="22074"/>
                  <a:pt x="3506" y="22089"/>
                </a:cubicBezTo>
                <a:cubicBezTo>
                  <a:pt x="3494" y="22101"/>
                  <a:pt x="3482" y="22105"/>
                  <a:pt x="3470" y="22105"/>
                </a:cubicBezTo>
                <a:cubicBezTo>
                  <a:pt x="3453" y="22105"/>
                  <a:pt x="3437" y="22097"/>
                  <a:pt x="3420" y="22089"/>
                </a:cubicBezTo>
                <a:cubicBezTo>
                  <a:pt x="3334" y="21974"/>
                  <a:pt x="3233" y="21873"/>
                  <a:pt x="3133" y="21773"/>
                </a:cubicBezTo>
                <a:cubicBezTo>
                  <a:pt x="2860" y="21485"/>
                  <a:pt x="2587" y="21198"/>
                  <a:pt x="2443" y="20810"/>
                </a:cubicBezTo>
                <a:cubicBezTo>
                  <a:pt x="2199" y="20250"/>
                  <a:pt x="1926" y="19675"/>
                  <a:pt x="1653" y="19115"/>
                </a:cubicBezTo>
                <a:cubicBezTo>
                  <a:pt x="1294" y="18353"/>
                  <a:pt x="920" y="17578"/>
                  <a:pt x="590" y="16787"/>
                </a:cubicBezTo>
                <a:cubicBezTo>
                  <a:pt x="561" y="16601"/>
                  <a:pt x="518" y="16428"/>
                  <a:pt x="475" y="16256"/>
                </a:cubicBezTo>
                <a:cubicBezTo>
                  <a:pt x="317" y="15509"/>
                  <a:pt x="130" y="14733"/>
                  <a:pt x="302" y="13957"/>
                </a:cubicBezTo>
                <a:cubicBezTo>
                  <a:pt x="432" y="13138"/>
                  <a:pt x="892" y="12448"/>
                  <a:pt x="1337" y="11788"/>
                </a:cubicBezTo>
                <a:cubicBezTo>
                  <a:pt x="1495" y="11572"/>
                  <a:pt x="1639" y="11342"/>
                  <a:pt x="1768" y="11127"/>
                </a:cubicBezTo>
                <a:cubicBezTo>
                  <a:pt x="2041" y="10681"/>
                  <a:pt x="2328" y="10236"/>
                  <a:pt x="2630" y="9805"/>
                </a:cubicBezTo>
                <a:cubicBezTo>
                  <a:pt x="2903" y="9431"/>
                  <a:pt x="3205" y="9043"/>
                  <a:pt x="3621" y="8569"/>
                </a:cubicBezTo>
                <a:lnTo>
                  <a:pt x="3808" y="8296"/>
                </a:lnTo>
                <a:cubicBezTo>
                  <a:pt x="3894" y="8153"/>
                  <a:pt x="3995" y="8009"/>
                  <a:pt x="4095" y="7865"/>
                </a:cubicBezTo>
                <a:cubicBezTo>
                  <a:pt x="4239" y="7693"/>
                  <a:pt x="4354" y="7549"/>
                  <a:pt x="4455" y="7406"/>
                </a:cubicBezTo>
                <a:cubicBezTo>
                  <a:pt x="4656" y="7204"/>
                  <a:pt x="4871" y="7003"/>
                  <a:pt x="5072" y="6831"/>
                </a:cubicBezTo>
                <a:cubicBezTo>
                  <a:pt x="5345" y="6572"/>
                  <a:pt x="5633" y="6314"/>
                  <a:pt x="5891" y="6041"/>
                </a:cubicBezTo>
                <a:cubicBezTo>
                  <a:pt x="6179" y="5725"/>
                  <a:pt x="6523" y="5480"/>
                  <a:pt x="6854" y="5236"/>
                </a:cubicBezTo>
                <a:cubicBezTo>
                  <a:pt x="7141" y="5035"/>
                  <a:pt x="7429" y="4819"/>
                  <a:pt x="7687" y="4590"/>
                </a:cubicBezTo>
                <a:cubicBezTo>
                  <a:pt x="9023" y="3340"/>
                  <a:pt x="10431" y="2377"/>
                  <a:pt x="11854" y="1716"/>
                </a:cubicBezTo>
                <a:cubicBezTo>
                  <a:pt x="12041" y="1630"/>
                  <a:pt x="12242" y="1529"/>
                  <a:pt x="12428" y="1429"/>
                </a:cubicBezTo>
                <a:cubicBezTo>
                  <a:pt x="13190" y="1041"/>
                  <a:pt x="13966" y="639"/>
                  <a:pt x="14813" y="481"/>
                </a:cubicBezTo>
                <a:cubicBezTo>
                  <a:pt x="15919" y="261"/>
                  <a:pt x="17057" y="150"/>
                  <a:pt x="18205" y="150"/>
                </a:cubicBezTo>
                <a:close/>
                <a:moveTo>
                  <a:pt x="19490" y="1726"/>
                </a:moveTo>
                <a:cubicBezTo>
                  <a:pt x="20086" y="1726"/>
                  <a:pt x="20705" y="1759"/>
                  <a:pt x="21394" y="1802"/>
                </a:cubicBezTo>
                <a:cubicBezTo>
                  <a:pt x="22557" y="1946"/>
                  <a:pt x="23750" y="2003"/>
                  <a:pt x="24899" y="2061"/>
                </a:cubicBezTo>
                <a:cubicBezTo>
                  <a:pt x="25129" y="2075"/>
                  <a:pt x="25359" y="2090"/>
                  <a:pt x="25589" y="2104"/>
                </a:cubicBezTo>
                <a:cubicBezTo>
                  <a:pt x="25761" y="2118"/>
                  <a:pt x="25919" y="2133"/>
                  <a:pt x="26092" y="2147"/>
                </a:cubicBezTo>
                <a:cubicBezTo>
                  <a:pt x="27169" y="2248"/>
                  <a:pt x="28275" y="2348"/>
                  <a:pt x="29296" y="2779"/>
                </a:cubicBezTo>
                <a:cubicBezTo>
                  <a:pt x="29626" y="2894"/>
                  <a:pt x="29942" y="3024"/>
                  <a:pt x="30258" y="3196"/>
                </a:cubicBezTo>
                <a:cubicBezTo>
                  <a:pt x="30531" y="3340"/>
                  <a:pt x="30804" y="3512"/>
                  <a:pt x="31063" y="3684"/>
                </a:cubicBezTo>
                <a:cubicBezTo>
                  <a:pt x="31149" y="3756"/>
                  <a:pt x="31235" y="3814"/>
                  <a:pt x="31307" y="3886"/>
                </a:cubicBezTo>
                <a:cubicBezTo>
                  <a:pt x="31695" y="4173"/>
                  <a:pt x="32083" y="4475"/>
                  <a:pt x="32499" y="4719"/>
                </a:cubicBezTo>
                <a:cubicBezTo>
                  <a:pt x="32772" y="4891"/>
                  <a:pt x="33060" y="5006"/>
                  <a:pt x="33347" y="5136"/>
                </a:cubicBezTo>
                <a:cubicBezTo>
                  <a:pt x="33548" y="5222"/>
                  <a:pt x="33764" y="5308"/>
                  <a:pt x="33965" y="5409"/>
                </a:cubicBezTo>
                <a:cubicBezTo>
                  <a:pt x="34295" y="5552"/>
                  <a:pt x="34597" y="5753"/>
                  <a:pt x="34884" y="5954"/>
                </a:cubicBezTo>
                <a:cubicBezTo>
                  <a:pt x="35172" y="6141"/>
                  <a:pt x="35459" y="6342"/>
                  <a:pt x="35775" y="6486"/>
                </a:cubicBezTo>
                <a:cubicBezTo>
                  <a:pt x="35933" y="6572"/>
                  <a:pt x="36106" y="6644"/>
                  <a:pt x="36264" y="6730"/>
                </a:cubicBezTo>
                <a:cubicBezTo>
                  <a:pt x="36666" y="6917"/>
                  <a:pt x="37097" y="7118"/>
                  <a:pt x="37471" y="7391"/>
                </a:cubicBezTo>
                <a:cubicBezTo>
                  <a:pt x="37815" y="7650"/>
                  <a:pt x="38203" y="7880"/>
                  <a:pt x="38577" y="8095"/>
                </a:cubicBezTo>
                <a:cubicBezTo>
                  <a:pt x="39037" y="8354"/>
                  <a:pt x="39511" y="8641"/>
                  <a:pt x="39927" y="8972"/>
                </a:cubicBezTo>
                <a:cubicBezTo>
                  <a:pt x="40186" y="9158"/>
                  <a:pt x="40416" y="9403"/>
                  <a:pt x="40631" y="9618"/>
                </a:cubicBezTo>
                <a:cubicBezTo>
                  <a:pt x="40847" y="9848"/>
                  <a:pt x="41062" y="10078"/>
                  <a:pt x="41307" y="10250"/>
                </a:cubicBezTo>
                <a:cubicBezTo>
                  <a:pt x="41436" y="10380"/>
                  <a:pt x="41551" y="10509"/>
                  <a:pt x="41666" y="10638"/>
                </a:cubicBezTo>
                <a:cubicBezTo>
                  <a:pt x="41738" y="10710"/>
                  <a:pt x="41795" y="10782"/>
                  <a:pt x="41853" y="10854"/>
                </a:cubicBezTo>
                <a:cubicBezTo>
                  <a:pt x="41924" y="10911"/>
                  <a:pt x="41982" y="10969"/>
                  <a:pt x="42054" y="11040"/>
                </a:cubicBezTo>
                <a:cubicBezTo>
                  <a:pt x="42255" y="11242"/>
                  <a:pt x="42485" y="11443"/>
                  <a:pt x="42671" y="11673"/>
                </a:cubicBezTo>
                <a:cubicBezTo>
                  <a:pt x="42959" y="12061"/>
                  <a:pt x="43131" y="12506"/>
                  <a:pt x="43318" y="12937"/>
                </a:cubicBezTo>
                <a:cubicBezTo>
                  <a:pt x="43419" y="13210"/>
                  <a:pt x="43533" y="13483"/>
                  <a:pt x="43677" y="13741"/>
                </a:cubicBezTo>
                <a:cubicBezTo>
                  <a:pt x="43921" y="14173"/>
                  <a:pt x="43907" y="14661"/>
                  <a:pt x="43893" y="15135"/>
                </a:cubicBezTo>
                <a:lnTo>
                  <a:pt x="43893" y="15193"/>
                </a:lnTo>
                <a:cubicBezTo>
                  <a:pt x="43921" y="15695"/>
                  <a:pt x="43663" y="16126"/>
                  <a:pt x="43419" y="16529"/>
                </a:cubicBezTo>
                <a:cubicBezTo>
                  <a:pt x="43332" y="16672"/>
                  <a:pt x="43232" y="16830"/>
                  <a:pt x="43160" y="16974"/>
                </a:cubicBezTo>
                <a:cubicBezTo>
                  <a:pt x="43160" y="16988"/>
                  <a:pt x="43160" y="16988"/>
                  <a:pt x="43146" y="17003"/>
                </a:cubicBezTo>
                <a:cubicBezTo>
                  <a:pt x="42988" y="17147"/>
                  <a:pt x="42829" y="17290"/>
                  <a:pt x="42657" y="17434"/>
                </a:cubicBezTo>
                <a:cubicBezTo>
                  <a:pt x="41867" y="18138"/>
                  <a:pt x="41048" y="18871"/>
                  <a:pt x="40373" y="19704"/>
                </a:cubicBezTo>
                <a:cubicBezTo>
                  <a:pt x="40243" y="19891"/>
                  <a:pt x="40128" y="20077"/>
                  <a:pt x="40014" y="20264"/>
                </a:cubicBezTo>
                <a:cubicBezTo>
                  <a:pt x="39827" y="20566"/>
                  <a:pt x="39640" y="20868"/>
                  <a:pt x="39424" y="21155"/>
                </a:cubicBezTo>
                <a:cubicBezTo>
                  <a:pt x="38979" y="21758"/>
                  <a:pt x="38807" y="22506"/>
                  <a:pt x="38620" y="23224"/>
                </a:cubicBezTo>
                <a:cubicBezTo>
                  <a:pt x="38591" y="23368"/>
                  <a:pt x="38548" y="23511"/>
                  <a:pt x="38519" y="23655"/>
                </a:cubicBezTo>
                <a:cubicBezTo>
                  <a:pt x="38433" y="23957"/>
                  <a:pt x="38419" y="24258"/>
                  <a:pt x="38404" y="24560"/>
                </a:cubicBezTo>
                <a:cubicBezTo>
                  <a:pt x="38376" y="24991"/>
                  <a:pt x="38347" y="25436"/>
                  <a:pt x="38146" y="25853"/>
                </a:cubicBezTo>
                <a:cubicBezTo>
                  <a:pt x="38031" y="26069"/>
                  <a:pt x="37902" y="26284"/>
                  <a:pt x="37772" y="26500"/>
                </a:cubicBezTo>
                <a:cubicBezTo>
                  <a:pt x="37557" y="26844"/>
                  <a:pt x="37327" y="27189"/>
                  <a:pt x="37226" y="27592"/>
                </a:cubicBezTo>
                <a:cubicBezTo>
                  <a:pt x="36925" y="28626"/>
                  <a:pt x="36494" y="29287"/>
                  <a:pt x="35890" y="29703"/>
                </a:cubicBezTo>
                <a:cubicBezTo>
                  <a:pt x="35344" y="30020"/>
                  <a:pt x="34827" y="30393"/>
                  <a:pt x="34324" y="30738"/>
                </a:cubicBezTo>
                <a:cubicBezTo>
                  <a:pt x="34137" y="30882"/>
                  <a:pt x="33951" y="30997"/>
                  <a:pt x="33764" y="31126"/>
                </a:cubicBezTo>
                <a:cubicBezTo>
                  <a:pt x="33433" y="31370"/>
                  <a:pt x="33031" y="31399"/>
                  <a:pt x="32643" y="31442"/>
                </a:cubicBezTo>
                <a:cubicBezTo>
                  <a:pt x="32557" y="31456"/>
                  <a:pt x="32471" y="31456"/>
                  <a:pt x="32399" y="31471"/>
                </a:cubicBezTo>
                <a:cubicBezTo>
                  <a:pt x="31623" y="31471"/>
                  <a:pt x="30905" y="31226"/>
                  <a:pt x="30201" y="30982"/>
                </a:cubicBezTo>
                <a:lnTo>
                  <a:pt x="30057" y="30925"/>
                </a:lnTo>
                <a:cubicBezTo>
                  <a:pt x="29712" y="30838"/>
                  <a:pt x="29353" y="30738"/>
                  <a:pt x="29023" y="30623"/>
                </a:cubicBezTo>
                <a:cubicBezTo>
                  <a:pt x="28678" y="30522"/>
                  <a:pt x="28333" y="30422"/>
                  <a:pt x="27988" y="30321"/>
                </a:cubicBezTo>
                <a:cubicBezTo>
                  <a:pt x="27686" y="30249"/>
                  <a:pt x="27399" y="30120"/>
                  <a:pt x="27126" y="29991"/>
                </a:cubicBezTo>
                <a:cubicBezTo>
                  <a:pt x="26954" y="29905"/>
                  <a:pt x="26767" y="29804"/>
                  <a:pt x="26566" y="29732"/>
                </a:cubicBezTo>
                <a:cubicBezTo>
                  <a:pt x="26020" y="29531"/>
                  <a:pt x="25416" y="29416"/>
                  <a:pt x="24842" y="29301"/>
                </a:cubicBezTo>
                <a:cubicBezTo>
                  <a:pt x="24166" y="29172"/>
                  <a:pt x="23477" y="29043"/>
                  <a:pt x="22830" y="28741"/>
                </a:cubicBezTo>
                <a:cubicBezTo>
                  <a:pt x="21767" y="28267"/>
                  <a:pt x="20690" y="27965"/>
                  <a:pt x="19655" y="27836"/>
                </a:cubicBezTo>
                <a:cubicBezTo>
                  <a:pt x="19382" y="27793"/>
                  <a:pt x="19124" y="27750"/>
                  <a:pt x="18865" y="27692"/>
                </a:cubicBezTo>
                <a:cubicBezTo>
                  <a:pt x="18381" y="27588"/>
                  <a:pt x="17888" y="27485"/>
                  <a:pt x="17386" y="27485"/>
                </a:cubicBezTo>
                <a:cubicBezTo>
                  <a:pt x="17262" y="27485"/>
                  <a:pt x="17137" y="27491"/>
                  <a:pt x="17012" y="27505"/>
                </a:cubicBezTo>
                <a:cubicBezTo>
                  <a:pt x="16451" y="27577"/>
                  <a:pt x="15862" y="27592"/>
                  <a:pt x="15359" y="27592"/>
                </a:cubicBezTo>
                <a:lnTo>
                  <a:pt x="14785" y="27592"/>
                </a:lnTo>
                <a:cubicBezTo>
                  <a:pt x="14368" y="27592"/>
                  <a:pt x="13966" y="27477"/>
                  <a:pt x="13578" y="27362"/>
                </a:cubicBezTo>
                <a:cubicBezTo>
                  <a:pt x="13362" y="27304"/>
                  <a:pt x="13118" y="27232"/>
                  <a:pt x="12888" y="27189"/>
                </a:cubicBezTo>
                <a:cubicBezTo>
                  <a:pt x="12759" y="27160"/>
                  <a:pt x="12615" y="27132"/>
                  <a:pt x="12472" y="27117"/>
                </a:cubicBezTo>
                <a:cubicBezTo>
                  <a:pt x="12084" y="27046"/>
                  <a:pt x="11667" y="26959"/>
                  <a:pt x="11322" y="26758"/>
                </a:cubicBezTo>
                <a:cubicBezTo>
                  <a:pt x="10949" y="26543"/>
                  <a:pt x="10518" y="26442"/>
                  <a:pt x="10115" y="26356"/>
                </a:cubicBezTo>
                <a:cubicBezTo>
                  <a:pt x="9684" y="26270"/>
                  <a:pt x="9239" y="26184"/>
                  <a:pt x="8851" y="25939"/>
                </a:cubicBezTo>
                <a:cubicBezTo>
                  <a:pt x="7371" y="25293"/>
                  <a:pt x="5489" y="24345"/>
                  <a:pt x="4081" y="22764"/>
                </a:cubicBezTo>
                <a:cubicBezTo>
                  <a:pt x="4067" y="22764"/>
                  <a:pt x="4067" y="22750"/>
                  <a:pt x="4067" y="22750"/>
                </a:cubicBezTo>
                <a:cubicBezTo>
                  <a:pt x="3808" y="22276"/>
                  <a:pt x="3593" y="21773"/>
                  <a:pt x="3363" y="21299"/>
                </a:cubicBezTo>
                <a:cubicBezTo>
                  <a:pt x="3262" y="21054"/>
                  <a:pt x="3147" y="20796"/>
                  <a:pt x="3032" y="20552"/>
                </a:cubicBezTo>
                <a:cubicBezTo>
                  <a:pt x="2917" y="20293"/>
                  <a:pt x="2788" y="20034"/>
                  <a:pt x="2659" y="19790"/>
                </a:cubicBezTo>
                <a:cubicBezTo>
                  <a:pt x="2414" y="19287"/>
                  <a:pt x="2156" y="18770"/>
                  <a:pt x="1983" y="18224"/>
                </a:cubicBezTo>
                <a:cubicBezTo>
                  <a:pt x="1955" y="18037"/>
                  <a:pt x="1912" y="17851"/>
                  <a:pt x="1869" y="17664"/>
                </a:cubicBezTo>
                <a:cubicBezTo>
                  <a:pt x="1725" y="16974"/>
                  <a:pt x="1567" y="16241"/>
                  <a:pt x="1725" y="15523"/>
                </a:cubicBezTo>
                <a:cubicBezTo>
                  <a:pt x="1869" y="14704"/>
                  <a:pt x="2328" y="14000"/>
                  <a:pt x="2788" y="13339"/>
                </a:cubicBezTo>
                <a:cubicBezTo>
                  <a:pt x="2960" y="13081"/>
                  <a:pt x="3133" y="12822"/>
                  <a:pt x="3291" y="12549"/>
                </a:cubicBezTo>
                <a:cubicBezTo>
                  <a:pt x="3506" y="12204"/>
                  <a:pt x="3751" y="11831"/>
                  <a:pt x="4052" y="11385"/>
                </a:cubicBezTo>
                <a:cubicBezTo>
                  <a:pt x="4239" y="11112"/>
                  <a:pt x="4440" y="10868"/>
                  <a:pt x="4641" y="10624"/>
                </a:cubicBezTo>
                <a:cubicBezTo>
                  <a:pt x="4957" y="10250"/>
                  <a:pt x="5274" y="9862"/>
                  <a:pt x="5532" y="9446"/>
                </a:cubicBezTo>
                <a:cubicBezTo>
                  <a:pt x="5647" y="9302"/>
                  <a:pt x="5762" y="9144"/>
                  <a:pt x="5891" y="8986"/>
                </a:cubicBezTo>
                <a:cubicBezTo>
                  <a:pt x="5891" y="8986"/>
                  <a:pt x="5891" y="8972"/>
                  <a:pt x="5891" y="8972"/>
                </a:cubicBezTo>
                <a:cubicBezTo>
                  <a:pt x="6179" y="8713"/>
                  <a:pt x="6466" y="8440"/>
                  <a:pt x="6739" y="8181"/>
                </a:cubicBezTo>
                <a:cubicBezTo>
                  <a:pt x="7242" y="7664"/>
                  <a:pt x="7773" y="7147"/>
                  <a:pt x="8391" y="6745"/>
                </a:cubicBezTo>
                <a:cubicBezTo>
                  <a:pt x="8779" y="6457"/>
                  <a:pt x="9153" y="6127"/>
                  <a:pt x="9512" y="5811"/>
                </a:cubicBezTo>
                <a:cubicBezTo>
                  <a:pt x="10043" y="5351"/>
                  <a:pt x="10589" y="4863"/>
                  <a:pt x="11207" y="4503"/>
                </a:cubicBezTo>
                <a:cubicBezTo>
                  <a:pt x="12055" y="3871"/>
                  <a:pt x="13032" y="3411"/>
                  <a:pt x="13980" y="2952"/>
                </a:cubicBezTo>
                <a:cubicBezTo>
                  <a:pt x="14311" y="2794"/>
                  <a:pt x="14641" y="2621"/>
                  <a:pt x="14971" y="2449"/>
                </a:cubicBezTo>
                <a:cubicBezTo>
                  <a:pt x="16049" y="2003"/>
                  <a:pt x="17213" y="1889"/>
                  <a:pt x="18348" y="1774"/>
                </a:cubicBezTo>
                <a:cubicBezTo>
                  <a:pt x="18727" y="1740"/>
                  <a:pt x="19103" y="1726"/>
                  <a:pt x="19490" y="1726"/>
                </a:cubicBezTo>
                <a:close/>
                <a:moveTo>
                  <a:pt x="43351" y="12529"/>
                </a:moveTo>
                <a:cubicBezTo>
                  <a:pt x="43359" y="12529"/>
                  <a:pt x="43367" y="12530"/>
                  <a:pt x="43375" y="12535"/>
                </a:cubicBezTo>
                <a:lnTo>
                  <a:pt x="43375" y="12549"/>
                </a:lnTo>
                <a:cubicBezTo>
                  <a:pt x="44180" y="13095"/>
                  <a:pt x="44525" y="13971"/>
                  <a:pt x="44870" y="14819"/>
                </a:cubicBezTo>
                <a:cubicBezTo>
                  <a:pt x="44999" y="15106"/>
                  <a:pt x="45114" y="15408"/>
                  <a:pt x="45258" y="15681"/>
                </a:cubicBezTo>
                <a:cubicBezTo>
                  <a:pt x="45258" y="15681"/>
                  <a:pt x="45258" y="15695"/>
                  <a:pt x="45258" y="15695"/>
                </a:cubicBezTo>
                <a:cubicBezTo>
                  <a:pt x="45430" y="16687"/>
                  <a:pt x="45315" y="17448"/>
                  <a:pt x="44898" y="17994"/>
                </a:cubicBezTo>
                <a:cubicBezTo>
                  <a:pt x="44712" y="18526"/>
                  <a:pt x="44309" y="18856"/>
                  <a:pt x="43907" y="19172"/>
                </a:cubicBezTo>
                <a:cubicBezTo>
                  <a:pt x="43720" y="19330"/>
                  <a:pt x="43519" y="19488"/>
                  <a:pt x="43347" y="19661"/>
                </a:cubicBezTo>
                <a:cubicBezTo>
                  <a:pt x="43203" y="19804"/>
                  <a:pt x="43045" y="19963"/>
                  <a:pt x="42887" y="20106"/>
                </a:cubicBezTo>
                <a:cubicBezTo>
                  <a:pt x="42384" y="20595"/>
                  <a:pt x="41867" y="21098"/>
                  <a:pt x="41522" y="21715"/>
                </a:cubicBezTo>
                <a:cubicBezTo>
                  <a:pt x="41378" y="21974"/>
                  <a:pt x="41206" y="22218"/>
                  <a:pt x="41034" y="22448"/>
                </a:cubicBezTo>
                <a:cubicBezTo>
                  <a:pt x="40947" y="22592"/>
                  <a:pt x="40847" y="22735"/>
                  <a:pt x="40746" y="22879"/>
                </a:cubicBezTo>
                <a:cubicBezTo>
                  <a:pt x="40401" y="23425"/>
                  <a:pt x="40243" y="24072"/>
                  <a:pt x="40085" y="24689"/>
                </a:cubicBezTo>
                <a:cubicBezTo>
                  <a:pt x="40042" y="24847"/>
                  <a:pt x="39999" y="25005"/>
                  <a:pt x="39956" y="25163"/>
                </a:cubicBezTo>
                <a:cubicBezTo>
                  <a:pt x="39870" y="25494"/>
                  <a:pt x="39855" y="25839"/>
                  <a:pt x="39827" y="26169"/>
                </a:cubicBezTo>
                <a:cubicBezTo>
                  <a:pt x="39812" y="26370"/>
                  <a:pt x="39798" y="26586"/>
                  <a:pt x="39769" y="26787"/>
                </a:cubicBezTo>
                <a:cubicBezTo>
                  <a:pt x="39697" y="27290"/>
                  <a:pt x="39424" y="27706"/>
                  <a:pt x="39166" y="28123"/>
                </a:cubicBezTo>
                <a:cubicBezTo>
                  <a:pt x="39137" y="28181"/>
                  <a:pt x="39094" y="28224"/>
                  <a:pt x="39065" y="28281"/>
                </a:cubicBezTo>
                <a:cubicBezTo>
                  <a:pt x="38835" y="28612"/>
                  <a:pt x="38706" y="28999"/>
                  <a:pt x="38577" y="29373"/>
                </a:cubicBezTo>
                <a:cubicBezTo>
                  <a:pt x="38433" y="29818"/>
                  <a:pt x="38275" y="30278"/>
                  <a:pt x="37959" y="30666"/>
                </a:cubicBezTo>
                <a:cubicBezTo>
                  <a:pt x="37686" y="31040"/>
                  <a:pt x="37284" y="31298"/>
                  <a:pt x="36910" y="31542"/>
                </a:cubicBezTo>
                <a:cubicBezTo>
                  <a:pt x="36752" y="31629"/>
                  <a:pt x="36608" y="31729"/>
                  <a:pt x="36465" y="31830"/>
                </a:cubicBezTo>
                <a:cubicBezTo>
                  <a:pt x="36235" y="31959"/>
                  <a:pt x="36034" y="32117"/>
                  <a:pt x="35818" y="32275"/>
                </a:cubicBezTo>
                <a:cubicBezTo>
                  <a:pt x="35588" y="32448"/>
                  <a:pt x="35330" y="32620"/>
                  <a:pt x="35071" y="32778"/>
                </a:cubicBezTo>
                <a:cubicBezTo>
                  <a:pt x="34784" y="32950"/>
                  <a:pt x="34453" y="32979"/>
                  <a:pt x="34137" y="33008"/>
                </a:cubicBezTo>
                <a:cubicBezTo>
                  <a:pt x="34037" y="33022"/>
                  <a:pt x="33922" y="33022"/>
                  <a:pt x="33821" y="33037"/>
                </a:cubicBezTo>
                <a:cubicBezTo>
                  <a:pt x="33800" y="33037"/>
                  <a:pt x="33778" y="33037"/>
                  <a:pt x="33757" y="33037"/>
                </a:cubicBezTo>
                <a:cubicBezTo>
                  <a:pt x="33019" y="33037"/>
                  <a:pt x="32307" y="32800"/>
                  <a:pt x="31623" y="32563"/>
                </a:cubicBezTo>
                <a:lnTo>
                  <a:pt x="31479" y="32505"/>
                </a:lnTo>
                <a:cubicBezTo>
                  <a:pt x="31135" y="32419"/>
                  <a:pt x="30790" y="32304"/>
                  <a:pt x="30459" y="32203"/>
                </a:cubicBezTo>
                <a:cubicBezTo>
                  <a:pt x="30114" y="32103"/>
                  <a:pt x="29770" y="31988"/>
                  <a:pt x="29425" y="31902"/>
                </a:cubicBezTo>
                <a:cubicBezTo>
                  <a:pt x="29109" y="31830"/>
                  <a:pt x="28836" y="31686"/>
                  <a:pt x="28563" y="31557"/>
                </a:cubicBezTo>
                <a:cubicBezTo>
                  <a:pt x="28376" y="31471"/>
                  <a:pt x="28189" y="31384"/>
                  <a:pt x="28003" y="31313"/>
                </a:cubicBezTo>
                <a:cubicBezTo>
                  <a:pt x="27442" y="31097"/>
                  <a:pt x="26853" y="30997"/>
                  <a:pt x="26293" y="30882"/>
                </a:cubicBezTo>
                <a:cubicBezTo>
                  <a:pt x="25661" y="30767"/>
                  <a:pt x="25014" y="30637"/>
                  <a:pt x="24425" y="30393"/>
                </a:cubicBezTo>
                <a:cubicBezTo>
                  <a:pt x="23233" y="29862"/>
                  <a:pt x="22256" y="29560"/>
                  <a:pt x="21336" y="29459"/>
                </a:cubicBezTo>
                <a:cubicBezTo>
                  <a:pt x="20977" y="29416"/>
                  <a:pt x="20632" y="29344"/>
                  <a:pt x="20287" y="29272"/>
                </a:cubicBezTo>
                <a:cubicBezTo>
                  <a:pt x="20043" y="29215"/>
                  <a:pt x="19799" y="29172"/>
                  <a:pt x="19540" y="29129"/>
                </a:cubicBezTo>
                <a:cubicBezTo>
                  <a:pt x="19309" y="29085"/>
                  <a:pt x="19075" y="29068"/>
                  <a:pt x="18841" y="29068"/>
                </a:cubicBezTo>
                <a:cubicBezTo>
                  <a:pt x="18539" y="29068"/>
                  <a:pt x="18238" y="29096"/>
                  <a:pt x="17945" y="29129"/>
                </a:cubicBezTo>
                <a:cubicBezTo>
                  <a:pt x="17629" y="29152"/>
                  <a:pt x="17312" y="29176"/>
                  <a:pt x="16995" y="29176"/>
                </a:cubicBezTo>
                <a:cubicBezTo>
                  <a:pt x="16924" y="29176"/>
                  <a:pt x="16853" y="29175"/>
                  <a:pt x="16782" y="29172"/>
                </a:cubicBezTo>
                <a:cubicBezTo>
                  <a:pt x="16609" y="29172"/>
                  <a:pt x="16408" y="29158"/>
                  <a:pt x="16207" y="29158"/>
                </a:cubicBezTo>
                <a:cubicBezTo>
                  <a:pt x="16183" y="29158"/>
                  <a:pt x="16159" y="29159"/>
                  <a:pt x="16136" y="29159"/>
                </a:cubicBezTo>
                <a:cubicBezTo>
                  <a:pt x="15744" y="29159"/>
                  <a:pt x="15366" y="29050"/>
                  <a:pt x="15000" y="28942"/>
                </a:cubicBezTo>
                <a:cubicBezTo>
                  <a:pt x="14785" y="28885"/>
                  <a:pt x="14555" y="28813"/>
                  <a:pt x="14325" y="28770"/>
                </a:cubicBezTo>
                <a:cubicBezTo>
                  <a:pt x="14181" y="28741"/>
                  <a:pt x="14038" y="28712"/>
                  <a:pt x="13894" y="28683"/>
                </a:cubicBezTo>
                <a:cubicBezTo>
                  <a:pt x="13506" y="28612"/>
                  <a:pt x="13104" y="28540"/>
                  <a:pt x="12745" y="28324"/>
                </a:cubicBezTo>
                <a:cubicBezTo>
                  <a:pt x="12371" y="28109"/>
                  <a:pt x="11954" y="28023"/>
                  <a:pt x="11552" y="27936"/>
                </a:cubicBezTo>
                <a:cubicBezTo>
                  <a:pt x="11150" y="27850"/>
                  <a:pt x="10719" y="27764"/>
                  <a:pt x="10345" y="27563"/>
                </a:cubicBezTo>
                <a:lnTo>
                  <a:pt x="10345" y="27548"/>
                </a:lnTo>
                <a:cubicBezTo>
                  <a:pt x="8980" y="26916"/>
                  <a:pt x="7558" y="26255"/>
                  <a:pt x="6423" y="25221"/>
                </a:cubicBezTo>
                <a:cubicBezTo>
                  <a:pt x="6337" y="25135"/>
                  <a:pt x="6236" y="25063"/>
                  <a:pt x="6136" y="24991"/>
                </a:cubicBezTo>
                <a:cubicBezTo>
                  <a:pt x="5992" y="24890"/>
                  <a:pt x="5863" y="24804"/>
                  <a:pt x="5748" y="24661"/>
                </a:cubicBezTo>
                <a:cubicBezTo>
                  <a:pt x="5733" y="24632"/>
                  <a:pt x="5719" y="24603"/>
                  <a:pt x="5748" y="24574"/>
                </a:cubicBezTo>
                <a:cubicBezTo>
                  <a:pt x="5762" y="24560"/>
                  <a:pt x="5791" y="24546"/>
                  <a:pt x="5819" y="24546"/>
                </a:cubicBezTo>
                <a:cubicBezTo>
                  <a:pt x="6107" y="24646"/>
                  <a:pt x="6351" y="24819"/>
                  <a:pt x="6595" y="24977"/>
                </a:cubicBezTo>
                <a:cubicBezTo>
                  <a:pt x="6739" y="25063"/>
                  <a:pt x="6883" y="25163"/>
                  <a:pt x="7026" y="25235"/>
                </a:cubicBezTo>
                <a:cubicBezTo>
                  <a:pt x="7400" y="25436"/>
                  <a:pt x="7773" y="25623"/>
                  <a:pt x="8147" y="25796"/>
                </a:cubicBezTo>
                <a:cubicBezTo>
                  <a:pt x="8391" y="25911"/>
                  <a:pt x="8635" y="26025"/>
                  <a:pt x="8880" y="26140"/>
                </a:cubicBezTo>
                <a:cubicBezTo>
                  <a:pt x="9239" y="26327"/>
                  <a:pt x="9656" y="26428"/>
                  <a:pt x="10043" y="26514"/>
                </a:cubicBezTo>
                <a:cubicBezTo>
                  <a:pt x="10489" y="26615"/>
                  <a:pt x="10949" y="26715"/>
                  <a:pt x="11351" y="26945"/>
                </a:cubicBezTo>
                <a:cubicBezTo>
                  <a:pt x="11710" y="27132"/>
                  <a:pt x="12112" y="27204"/>
                  <a:pt x="12500" y="27275"/>
                </a:cubicBezTo>
                <a:cubicBezTo>
                  <a:pt x="12730" y="27319"/>
                  <a:pt x="12960" y="27362"/>
                  <a:pt x="13190" y="27419"/>
                </a:cubicBezTo>
                <a:cubicBezTo>
                  <a:pt x="13348" y="27462"/>
                  <a:pt x="13520" y="27505"/>
                  <a:pt x="13678" y="27563"/>
                </a:cubicBezTo>
                <a:cubicBezTo>
                  <a:pt x="13994" y="27649"/>
                  <a:pt x="14325" y="27735"/>
                  <a:pt x="14655" y="27735"/>
                </a:cubicBezTo>
                <a:cubicBezTo>
                  <a:pt x="14896" y="27745"/>
                  <a:pt x="15151" y="27752"/>
                  <a:pt x="15418" y="27752"/>
                </a:cubicBezTo>
                <a:cubicBezTo>
                  <a:pt x="15915" y="27752"/>
                  <a:pt x="16449" y="27729"/>
                  <a:pt x="16983" y="27663"/>
                </a:cubicBezTo>
                <a:cubicBezTo>
                  <a:pt x="17091" y="27654"/>
                  <a:pt x="17199" y="27649"/>
                  <a:pt x="17306" y="27649"/>
                </a:cubicBezTo>
                <a:cubicBezTo>
                  <a:pt x="17837" y="27649"/>
                  <a:pt x="18351" y="27757"/>
                  <a:pt x="18865" y="27864"/>
                </a:cubicBezTo>
                <a:cubicBezTo>
                  <a:pt x="19080" y="27908"/>
                  <a:pt x="19310" y="27951"/>
                  <a:pt x="19540" y="27994"/>
                </a:cubicBezTo>
                <a:cubicBezTo>
                  <a:pt x="20618" y="28137"/>
                  <a:pt x="21595" y="28382"/>
                  <a:pt x="22442" y="28755"/>
                </a:cubicBezTo>
                <a:cubicBezTo>
                  <a:pt x="23161" y="29143"/>
                  <a:pt x="23965" y="29287"/>
                  <a:pt x="24741" y="29445"/>
                </a:cubicBezTo>
                <a:cubicBezTo>
                  <a:pt x="25402" y="29560"/>
                  <a:pt x="26077" y="29689"/>
                  <a:pt x="26695" y="29962"/>
                </a:cubicBezTo>
                <a:cubicBezTo>
                  <a:pt x="27471" y="30336"/>
                  <a:pt x="28304" y="30566"/>
                  <a:pt x="29109" y="30795"/>
                </a:cubicBezTo>
                <a:cubicBezTo>
                  <a:pt x="29626" y="30939"/>
                  <a:pt x="30172" y="31097"/>
                  <a:pt x="30689" y="31284"/>
                </a:cubicBezTo>
                <a:cubicBezTo>
                  <a:pt x="31213" y="31485"/>
                  <a:pt x="31769" y="31590"/>
                  <a:pt x="32315" y="31590"/>
                </a:cubicBezTo>
                <a:cubicBezTo>
                  <a:pt x="32667" y="31590"/>
                  <a:pt x="33015" y="31546"/>
                  <a:pt x="33347" y="31456"/>
                </a:cubicBezTo>
                <a:cubicBezTo>
                  <a:pt x="33764" y="31313"/>
                  <a:pt x="34123" y="31054"/>
                  <a:pt x="34482" y="30781"/>
                </a:cubicBezTo>
                <a:cubicBezTo>
                  <a:pt x="34669" y="30652"/>
                  <a:pt x="34870" y="30508"/>
                  <a:pt x="35071" y="30379"/>
                </a:cubicBezTo>
                <a:cubicBezTo>
                  <a:pt x="35200" y="30293"/>
                  <a:pt x="35344" y="30192"/>
                  <a:pt x="35488" y="30106"/>
                </a:cubicBezTo>
                <a:cubicBezTo>
                  <a:pt x="35919" y="29833"/>
                  <a:pt x="36379" y="29545"/>
                  <a:pt x="36680" y="29100"/>
                </a:cubicBezTo>
                <a:cubicBezTo>
                  <a:pt x="36968" y="28741"/>
                  <a:pt x="37126" y="28295"/>
                  <a:pt x="37269" y="27864"/>
                </a:cubicBezTo>
                <a:cubicBezTo>
                  <a:pt x="37356" y="27620"/>
                  <a:pt x="37442" y="27362"/>
                  <a:pt x="37557" y="27132"/>
                </a:cubicBezTo>
                <a:cubicBezTo>
                  <a:pt x="37643" y="26959"/>
                  <a:pt x="37758" y="26787"/>
                  <a:pt x="37858" y="26629"/>
                </a:cubicBezTo>
                <a:cubicBezTo>
                  <a:pt x="38045" y="26342"/>
                  <a:pt x="38232" y="26040"/>
                  <a:pt x="38347" y="25709"/>
                </a:cubicBezTo>
                <a:cubicBezTo>
                  <a:pt x="38491" y="25350"/>
                  <a:pt x="38519" y="24962"/>
                  <a:pt x="38548" y="24589"/>
                </a:cubicBezTo>
                <a:cubicBezTo>
                  <a:pt x="38562" y="24273"/>
                  <a:pt x="38591" y="23942"/>
                  <a:pt x="38677" y="23641"/>
                </a:cubicBezTo>
                <a:cubicBezTo>
                  <a:pt x="38735" y="23454"/>
                  <a:pt x="38778" y="23267"/>
                  <a:pt x="38821" y="23080"/>
                </a:cubicBezTo>
                <a:cubicBezTo>
                  <a:pt x="38965" y="22477"/>
                  <a:pt x="39108" y="21845"/>
                  <a:pt x="39482" y="21327"/>
                </a:cubicBezTo>
                <a:cubicBezTo>
                  <a:pt x="39841" y="20796"/>
                  <a:pt x="40128" y="20365"/>
                  <a:pt x="40373" y="19934"/>
                </a:cubicBezTo>
                <a:cubicBezTo>
                  <a:pt x="40732" y="19431"/>
                  <a:pt x="41177" y="19000"/>
                  <a:pt x="41608" y="18583"/>
                </a:cubicBezTo>
                <a:cubicBezTo>
                  <a:pt x="41781" y="18425"/>
                  <a:pt x="41967" y="18238"/>
                  <a:pt x="42140" y="18066"/>
                </a:cubicBezTo>
                <a:cubicBezTo>
                  <a:pt x="42284" y="17908"/>
                  <a:pt x="42470" y="17764"/>
                  <a:pt x="42628" y="17635"/>
                </a:cubicBezTo>
                <a:cubicBezTo>
                  <a:pt x="42887" y="17420"/>
                  <a:pt x="43160" y="17204"/>
                  <a:pt x="43347" y="16931"/>
                </a:cubicBezTo>
                <a:cubicBezTo>
                  <a:pt x="43404" y="16816"/>
                  <a:pt x="43476" y="16687"/>
                  <a:pt x="43548" y="16557"/>
                </a:cubicBezTo>
                <a:cubicBezTo>
                  <a:pt x="43821" y="16083"/>
                  <a:pt x="44094" y="15595"/>
                  <a:pt x="44008" y="15035"/>
                </a:cubicBezTo>
                <a:cubicBezTo>
                  <a:pt x="44022" y="14877"/>
                  <a:pt x="44022" y="14747"/>
                  <a:pt x="44036" y="14604"/>
                </a:cubicBezTo>
                <a:cubicBezTo>
                  <a:pt x="43993" y="14129"/>
                  <a:pt x="43778" y="13698"/>
                  <a:pt x="43577" y="13267"/>
                </a:cubicBezTo>
                <a:cubicBezTo>
                  <a:pt x="43476" y="13066"/>
                  <a:pt x="43361" y="12836"/>
                  <a:pt x="43275" y="12621"/>
                </a:cubicBezTo>
                <a:cubicBezTo>
                  <a:pt x="43275" y="12592"/>
                  <a:pt x="43275" y="12563"/>
                  <a:pt x="43304" y="12549"/>
                </a:cubicBezTo>
                <a:cubicBezTo>
                  <a:pt x="43314" y="12539"/>
                  <a:pt x="43331" y="12529"/>
                  <a:pt x="43351" y="12529"/>
                </a:cubicBezTo>
                <a:close/>
                <a:moveTo>
                  <a:pt x="18241" y="0"/>
                </a:moveTo>
                <a:cubicBezTo>
                  <a:pt x="16489" y="0"/>
                  <a:pt x="14861" y="256"/>
                  <a:pt x="13391" y="768"/>
                </a:cubicBezTo>
                <a:cubicBezTo>
                  <a:pt x="12845" y="969"/>
                  <a:pt x="12328" y="1256"/>
                  <a:pt x="11825" y="1529"/>
                </a:cubicBezTo>
                <a:cubicBezTo>
                  <a:pt x="11408" y="1759"/>
                  <a:pt x="10977" y="2003"/>
                  <a:pt x="10532" y="2190"/>
                </a:cubicBezTo>
                <a:cubicBezTo>
                  <a:pt x="10316" y="2305"/>
                  <a:pt x="10101" y="2478"/>
                  <a:pt x="9914" y="2621"/>
                </a:cubicBezTo>
                <a:cubicBezTo>
                  <a:pt x="9670" y="2808"/>
                  <a:pt x="9426" y="2995"/>
                  <a:pt x="9153" y="3124"/>
                </a:cubicBezTo>
                <a:cubicBezTo>
                  <a:pt x="8794" y="3411"/>
                  <a:pt x="8420" y="3728"/>
                  <a:pt x="8075" y="4044"/>
                </a:cubicBezTo>
                <a:cubicBezTo>
                  <a:pt x="7558" y="4503"/>
                  <a:pt x="7012" y="4977"/>
                  <a:pt x="6423" y="5380"/>
                </a:cubicBezTo>
                <a:cubicBezTo>
                  <a:pt x="6107" y="5610"/>
                  <a:pt x="5834" y="5883"/>
                  <a:pt x="5503" y="6227"/>
                </a:cubicBezTo>
                <a:cubicBezTo>
                  <a:pt x="5331" y="6414"/>
                  <a:pt x="5144" y="6587"/>
                  <a:pt x="4957" y="6745"/>
                </a:cubicBezTo>
                <a:cubicBezTo>
                  <a:pt x="4627" y="7046"/>
                  <a:pt x="4297" y="7348"/>
                  <a:pt x="4052" y="7707"/>
                </a:cubicBezTo>
                <a:cubicBezTo>
                  <a:pt x="3765" y="8124"/>
                  <a:pt x="3435" y="8612"/>
                  <a:pt x="3047" y="9043"/>
                </a:cubicBezTo>
                <a:lnTo>
                  <a:pt x="3032" y="9058"/>
                </a:lnTo>
                <a:cubicBezTo>
                  <a:pt x="2975" y="9115"/>
                  <a:pt x="2903" y="9216"/>
                  <a:pt x="2860" y="9259"/>
                </a:cubicBezTo>
                <a:cubicBezTo>
                  <a:pt x="2458" y="9805"/>
                  <a:pt x="2084" y="10380"/>
                  <a:pt x="1725" y="10940"/>
                </a:cubicBezTo>
                <a:lnTo>
                  <a:pt x="1725" y="10954"/>
                </a:lnTo>
                <a:cubicBezTo>
                  <a:pt x="1567" y="11213"/>
                  <a:pt x="1409" y="11457"/>
                  <a:pt x="1251" y="11687"/>
                </a:cubicBezTo>
                <a:cubicBezTo>
                  <a:pt x="777" y="12391"/>
                  <a:pt x="288" y="13124"/>
                  <a:pt x="159" y="13971"/>
                </a:cubicBezTo>
                <a:cubicBezTo>
                  <a:pt x="1" y="14704"/>
                  <a:pt x="159" y="15437"/>
                  <a:pt x="302" y="16141"/>
                </a:cubicBezTo>
                <a:cubicBezTo>
                  <a:pt x="346" y="16299"/>
                  <a:pt x="374" y="16457"/>
                  <a:pt x="403" y="16615"/>
                </a:cubicBezTo>
                <a:cubicBezTo>
                  <a:pt x="532" y="17261"/>
                  <a:pt x="834" y="17851"/>
                  <a:pt x="1121" y="18425"/>
                </a:cubicBezTo>
                <a:cubicBezTo>
                  <a:pt x="1279" y="18741"/>
                  <a:pt x="1437" y="19072"/>
                  <a:pt x="1581" y="19402"/>
                </a:cubicBezTo>
                <a:lnTo>
                  <a:pt x="1610" y="19474"/>
                </a:lnTo>
                <a:cubicBezTo>
                  <a:pt x="1983" y="20350"/>
                  <a:pt x="2386" y="21256"/>
                  <a:pt x="3061" y="21931"/>
                </a:cubicBezTo>
                <a:cubicBezTo>
                  <a:pt x="3420" y="22304"/>
                  <a:pt x="3779" y="22707"/>
                  <a:pt x="4110" y="23080"/>
                </a:cubicBezTo>
                <a:cubicBezTo>
                  <a:pt x="4742" y="23784"/>
                  <a:pt x="5403" y="24517"/>
                  <a:pt x="6121" y="25163"/>
                </a:cubicBezTo>
                <a:cubicBezTo>
                  <a:pt x="7012" y="26040"/>
                  <a:pt x="8147" y="26658"/>
                  <a:pt x="9239" y="27218"/>
                </a:cubicBezTo>
                <a:cubicBezTo>
                  <a:pt x="9440" y="27304"/>
                  <a:pt x="9656" y="27405"/>
                  <a:pt x="9857" y="27505"/>
                </a:cubicBezTo>
                <a:cubicBezTo>
                  <a:pt x="10259" y="27706"/>
                  <a:pt x="10690" y="27908"/>
                  <a:pt x="11150" y="28023"/>
                </a:cubicBezTo>
                <a:lnTo>
                  <a:pt x="11308" y="28051"/>
                </a:lnTo>
                <a:cubicBezTo>
                  <a:pt x="11811" y="28166"/>
                  <a:pt x="12328" y="28267"/>
                  <a:pt x="12773" y="28525"/>
                </a:cubicBezTo>
                <a:cubicBezTo>
                  <a:pt x="13132" y="28712"/>
                  <a:pt x="13549" y="28784"/>
                  <a:pt x="13937" y="28856"/>
                </a:cubicBezTo>
                <a:cubicBezTo>
                  <a:pt x="14152" y="28899"/>
                  <a:pt x="14382" y="28942"/>
                  <a:pt x="14612" y="28999"/>
                </a:cubicBezTo>
                <a:cubicBezTo>
                  <a:pt x="14770" y="29028"/>
                  <a:pt x="14943" y="29086"/>
                  <a:pt x="15101" y="29129"/>
                </a:cubicBezTo>
                <a:cubicBezTo>
                  <a:pt x="15417" y="29215"/>
                  <a:pt x="15747" y="29316"/>
                  <a:pt x="16078" y="29316"/>
                </a:cubicBezTo>
                <a:cubicBezTo>
                  <a:pt x="16351" y="29316"/>
                  <a:pt x="16638" y="29330"/>
                  <a:pt x="16940" y="29330"/>
                </a:cubicBezTo>
                <a:cubicBezTo>
                  <a:pt x="17428" y="29330"/>
                  <a:pt x="17917" y="29301"/>
                  <a:pt x="18506" y="29244"/>
                </a:cubicBezTo>
                <a:cubicBezTo>
                  <a:pt x="18610" y="29234"/>
                  <a:pt x="18714" y="29230"/>
                  <a:pt x="18817" y="29230"/>
                </a:cubicBezTo>
                <a:cubicBezTo>
                  <a:pt x="19323" y="29230"/>
                  <a:pt x="19812" y="29335"/>
                  <a:pt x="20302" y="29431"/>
                </a:cubicBezTo>
                <a:cubicBezTo>
                  <a:pt x="20589" y="29488"/>
                  <a:pt x="20876" y="29560"/>
                  <a:pt x="21164" y="29603"/>
                </a:cubicBezTo>
                <a:cubicBezTo>
                  <a:pt x="22356" y="29761"/>
                  <a:pt x="23462" y="30091"/>
                  <a:pt x="24425" y="30580"/>
                </a:cubicBezTo>
                <a:cubicBezTo>
                  <a:pt x="24985" y="30781"/>
                  <a:pt x="25574" y="30896"/>
                  <a:pt x="26149" y="31011"/>
                </a:cubicBezTo>
                <a:cubicBezTo>
                  <a:pt x="26781" y="31126"/>
                  <a:pt x="27428" y="31255"/>
                  <a:pt x="28031" y="31485"/>
                </a:cubicBezTo>
                <a:cubicBezTo>
                  <a:pt x="28836" y="31887"/>
                  <a:pt x="29712" y="32146"/>
                  <a:pt x="30560" y="32376"/>
                </a:cubicBezTo>
                <a:cubicBezTo>
                  <a:pt x="31091" y="32534"/>
                  <a:pt x="31652" y="32692"/>
                  <a:pt x="32198" y="32893"/>
                </a:cubicBezTo>
                <a:cubicBezTo>
                  <a:pt x="32695" y="33073"/>
                  <a:pt x="33218" y="33166"/>
                  <a:pt x="33736" y="33166"/>
                </a:cubicBezTo>
                <a:cubicBezTo>
                  <a:pt x="34086" y="33166"/>
                  <a:pt x="34433" y="33124"/>
                  <a:pt x="34769" y="33037"/>
                </a:cubicBezTo>
                <a:cubicBezTo>
                  <a:pt x="35200" y="32893"/>
                  <a:pt x="35574" y="32620"/>
                  <a:pt x="35933" y="32347"/>
                </a:cubicBezTo>
                <a:cubicBezTo>
                  <a:pt x="36149" y="32189"/>
                  <a:pt x="36379" y="32017"/>
                  <a:pt x="36608" y="31887"/>
                </a:cubicBezTo>
                <a:cubicBezTo>
                  <a:pt x="36738" y="31801"/>
                  <a:pt x="36867" y="31715"/>
                  <a:pt x="36996" y="31629"/>
                </a:cubicBezTo>
                <a:cubicBezTo>
                  <a:pt x="37269" y="31456"/>
                  <a:pt x="37557" y="31270"/>
                  <a:pt x="37815" y="31040"/>
                </a:cubicBezTo>
                <a:cubicBezTo>
                  <a:pt x="38289" y="30566"/>
                  <a:pt x="38519" y="29933"/>
                  <a:pt x="38749" y="29330"/>
                </a:cubicBezTo>
                <a:cubicBezTo>
                  <a:pt x="38821" y="29114"/>
                  <a:pt x="38893" y="28913"/>
                  <a:pt x="38979" y="28698"/>
                </a:cubicBezTo>
                <a:cubicBezTo>
                  <a:pt x="39037" y="28597"/>
                  <a:pt x="39108" y="28511"/>
                  <a:pt x="39166" y="28410"/>
                </a:cubicBezTo>
                <a:cubicBezTo>
                  <a:pt x="39539" y="27807"/>
                  <a:pt x="39942" y="27160"/>
                  <a:pt x="39956" y="26428"/>
                </a:cubicBezTo>
                <a:cubicBezTo>
                  <a:pt x="39956" y="25752"/>
                  <a:pt x="40128" y="25092"/>
                  <a:pt x="40301" y="24459"/>
                </a:cubicBezTo>
                <a:cubicBezTo>
                  <a:pt x="40330" y="24301"/>
                  <a:pt x="40373" y="24158"/>
                  <a:pt x="40416" y="24000"/>
                </a:cubicBezTo>
                <a:cubicBezTo>
                  <a:pt x="40559" y="23396"/>
                  <a:pt x="40919" y="22879"/>
                  <a:pt x="41249" y="22391"/>
                </a:cubicBezTo>
                <a:cubicBezTo>
                  <a:pt x="41450" y="22103"/>
                  <a:pt x="41651" y="21816"/>
                  <a:pt x="41809" y="21514"/>
                </a:cubicBezTo>
                <a:cubicBezTo>
                  <a:pt x="42413" y="20681"/>
                  <a:pt x="43189" y="19991"/>
                  <a:pt x="43936" y="19330"/>
                </a:cubicBezTo>
                <a:cubicBezTo>
                  <a:pt x="44180" y="19115"/>
                  <a:pt x="44424" y="18885"/>
                  <a:pt x="44669" y="18655"/>
                </a:cubicBezTo>
                <a:cubicBezTo>
                  <a:pt x="44740" y="18540"/>
                  <a:pt x="44798" y="18440"/>
                  <a:pt x="44855" y="18339"/>
                </a:cubicBezTo>
                <a:cubicBezTo>
                  <a:pt x="45186" y="17793"/>
                  <a:pt x="45516" y="17247"/>
                  <a:pt x="45444" y="16601"/>
                </a:cubicBezTo>
                <a:cubicBezTo>
                  <a:pt x="45444" y="16457"/>
                  <a:pt x="45444" y="16328"/>
                  <a:pt x="45459" y="16198"/>
                </a:cubicBezTo>
                <a:lnTo>
                  <a:pt x="45459" y="16184"/>
                </a:lnTo>
                <a:cubicBezTo>
                  <a:pt x="45444" y="16141"/>
                  <a:pt x="45444" y="16083"/>
                  <a:pt x="45430" y="16040"/>
                </a:cubicBezTo>
                <a:cubicBezTo>
                  <a:pt x="45401" y="15825"/>
                  <a:pt x="45358" y="15595"/>
                  <a:pt x="45258" y="15394"/>
                </a:cubicBezTo>
                <a:cubicBezTo>
                  <a:pt x="45128" y="15135"/>
                  <a:pt x="44999" y="14848"/>
                  <a:pt x="44884" y="14575"/>
                </a:cubicBezTo>
                <a:cubicBezTo>
                  <a:pt x="44568" y="13813"/>
                  <a:pt x="44237" y="13023"/>
                  <a:pt x="43548" y="12520"/>
                </a:cubicBezTo>
                <a:cubicBezTo>
                  <a:pt x="43246" y="12290"/>
                  <a:pt x="43045" y="11974"/>
                  <a:pt x="42844" y="11673"/>
                </a:cubicBezTo>
                <a:cubicBezTo>
                  <a:pt x="42657" y="11371"/>
                  <a:pt x="42456" y="11069"/>
                  <a:pt x="42183" y="10839"/>
                </a:cubicBezTo>
                <a:cubicBezTo>
                  <a:pt x="42082" y="10753"/>
                  <a:pt x="41996" y="10681"/>
                  <a:pt x="41896" y="10595"/>
                </a:cubicBezTo>
                <a:cubicBezTo>
                  <a:pt x="41709" y="10451"/>
                  <a:pt x="41508" y="10293"/>
                  <a:pt x="41393" y="10063"/>
                </a:cubicBezTo>
                <a:cubicBezTo>
                  <a:pt x="41134" y="9561"/>
                  <a:pt x="40689" y="9201"/>
                  <a:pt x="40243" y="8842"/>
                </a:cubicBezTo>
                <a:cubicBezTo>
                  <a:pt x="40172" y="8785"/>
                  <a:pt x="40100" y="8713"/>
                  <a:pt x="40028" y="8655"/>
                </a:cubicBezTo>
                <a:cubicBezTo>
                  <a:pt x="39755" y="8454"/>
                  <a:pt x="39511" y="8196"/>
                  <a:pt x="39281" y="7966"/>
                </a:cubicBezTo>
                <a:cubicBezTo>
                  <a:pt x="39037" y="7722"/>
                  <a:pt x="38807" y="7477"/>
                  <a:pt x="38534" y="7276"/>
                </a:cubicBezTo>
                <a:cubicBezTo>
                  <a:pt x="38088" y="6946"/>
                  <a:pt x="37657" y="6673"/>
                  <a:pt x="37226" y="6429"/>
                </a:cubicBezTo>
                <a:cubicBezTo>
                  <a:pt x="36896" y="6256"/>
                  <a:pt x="36580" y="6041"/>
                  <a:pt x="36278" y="5840"/>
                </a:cubicBezTo>
                <a:cubicBezTo>
                  <a:pt x="35818" y="5552"/>
                  <a:pt x="35359" y="5236"/>
                  <a:pt x="34856" y="5035"/>
                </a:cubicBezTo>
                <a:cubicBezTo>
                  <a:pt x="34367" y="4834"/>
                  <a:pt x="33922" y="4546"/>
                  <a:pt x="33491" y="4259"/>
                </a:cubicBezTo>
                <a:cubicBezTo>
                  <a:pt x="33002" y="3943"/>
                  <a:pt x="32485" y="3613"/>
                  <a:pt x="31925" y="3411"/>
                </a:cubicBezTo>
                <a:cubicBezTo>
                  <a:pt x="31767" y="3354"/>
                  <a:pt x="31609" y="3282"/>
                  <a:pt x="31436" y="3196"/>
                </a:cubicBezTo>
                <a:cubicBezTo>
                  <a:pt x="30977" y="2952"/>
                  <a:pt x="30560" y="2636"/>
                  <a:pt x="30158" y="2334"/>
                </a:cubicBezTo>
                <a:cubicBezTo>
                  <a:pt x="29640" y="1932"/>
                  <a:pt x="29109" y="1529"/>
                  <a:pt x="28505" y="1285"/>
                </a:cubicBezTo>
                <a:cubicBezTo>
                  <a:pt x="28362" y="1242"/>
                  <a:pt x="28232" y="1185"/>
                  <a:pt x="28103" y="1141"/>
                </a:cubicBezTo>
                <a:cubicBezTo>
                  <a:pt x="27543" y="926"/>
                  <a:pt x="26954" y="696"/>
                  <a:pt x="26350" y="610"/>
                </a:cubicBezTo>
                <a:cubicBezTo>
                  <a:pt x="24899" y="380"/>
                  <a:pt x="23405" y="308"/>
                  <a:pt x="21997" y="265"/>
                </a:cubicBezTo>
                <a:cubicBezTo>
                  <a:pt x="21667" y="236"/>
                  <a:pt x="21322" y="208"/>
                  <a:pt x="21006" y="179"/>
                </a:cubicBezTo>
                <a:lnTo>
                  <a:pt x="20991" y="179"/>
                </a:lnTo>
                <a:cubicBezTo>
                  <a:pt x="20661" y="136"/>
                  <a:pt x="20302" y="107"/>
                  <a:pt x="19957" y="78"/>
                </a:cubicBezTo>
                <a:cubicBezTo>
                  <a:pt x="19373" y="26"/>
                  <a:pt x="18801" y="0"/>
                  <a:pt x="18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 rot="-887049" flipH="1">
            <a:off x="7327584" y="4007676"/>
            <a:ext cx="2613313" cy="2874650"/>
          </a:xfrm>
          <a:custGeom>
            <a:avLst/>
            <a:gdLst/>
            <a:ahLst/>
            <a:cxnLst/>
            <a:rect l="l" t="t" r="r" b="b"/>
            <a:pathLst>
              <a:path w="24166" h="26584" extrusionOk="0">
                <a:moveTo>
                  <a:pt x="11132" y="32"/>
                </a:moveTo>
                <a:cubicBezTo>
                  <a:pt x="11019" y="32"/>
                  <a:pt x="10905" y="35"/>
                  <a:pt x="10790" y="43"/>
                </a:cubicBezTo>
                <a:cubicBezTo>
                  <a:pt x="10273" y="86"/>
                  <a:pt x="9727" y="0"/>
                  <a:pt x="9224" y="259"/>
                </a:cubicBezTo>
                <a:cubicBezTo>
                  <a:pt x="8448" y="316"/>
                  <a:pt x="7672" y="331"/>
                  <a:pt x="6940" y="632"/>
                </a:cubicBezTo>
                <a:cubicBezTo>
                  <a:pt x="5877" y="1078"/>
                  <a:pt x="4971" y="1767"/>
                  <a:pt x="4124" y="2529"/>
                </a:cubicBezTo>
                <a:cubicBezTo>
                  <a:pt x="3147" y="3405"/>
                  <a:pt x="2385" y="4454"/>
                  <a:pt x="1782" y="5603"/>
                </a:cubicBezTo>
                <a:cubicBezTo>
                  <a:pt x="1107" y="6925"/>
                  <a:pt x="747" y="8347"/>
                  <a:pt x="518" y="9799"/>
                </a:cubicBezTo>
                <a:cubicBezTo>
                  <a:pt x="316" y="11049"/>
                  <a:pt x="43" y="12284"/>
                  <a:pt x="302" y="13563"/>
                </a:cubicBezTo>
                <a:cubicBezTo>
                  <a:pt x="72" y="14410"/>
                  <a:pt x="15" y="15258"/>
                  <a:pt x="87" y="16135"/>
                </a:cubicBezTo>
                <a:cubicBezTo>
                  <a:pt x="0" y="16293"/>
                  <a:pt x="130" y="16465"/>
                  <a:pt x="29" y="16623"/>
                </a:cubicBezTo>
                <a:cubicBezTo>
                  <a:pt x="72" y="17011"/>
                  <a:pt x="245" y="17384"/>
                  <a:pt x="216" y="17787"/>
                </a:cubicBezTo>
                <a:cubicBezTo>
                  <a:pt x="345" y="17959"/>
                  <a:pt x="230" y="18189"/>
                  <a:pt x="359" y="18361"/>
                </a:cubicBezTo>
                <a:cubicBezTo>
                  <a:pt x="690" y="19525"/>
                  <a:pt x="1293" y="20545"/>
                  <a:pt x="1882" y="21580"/>
                </a:cubicBezTo>
                <a:cubicBezTo>
                  <a:pt x="2543" y="22614"/>
                  <a:pt x="3319" y="23534"/>
                  <a:pt x="4253" y="24338"/>
                </a:cubicBezTo>
                <a:cubicBezTo>
                  <a:pt x="4943" y="24942"/>
                  <a:pt x="5718" y="25373"/>
                  <a:pt x="6581" y="25646"/>
                </a:cubicBezTo>
                <a:cubicBezTo>
                  <a:pt x="7514" y="26177"/>
                  <a:pt x="8534" y="26421"/>
                  <a:pt x="9583" y="26508"/>
                </a:cubicBezTo>
                <a:cubicBezTo>
                  <a:pt x="9639" y="26539"/>
                  <a:pt x="9696" y="26549"/>
                  <a:pt x="9752" y="26549"/>
                </a:cubicBezTo>
                <a:cubicBezTo>
                  <a:pt x="9844" y="26549"/>
                  <a:pt x="9937" y="26524"/>
                  <a:pt x="10026" y="26524"/>
                </a:cubicBezTo>
                <a:cubicBezTo>
                  <a:pt x="10081" y="26524"/>
                  <a:pt x="10135" y="26533"/>
                  <a:pt x="10187" y="26565"/>
                </a:cubicBezTo>
                <a:cubicBezTo>
                  <a:pt x="10244" y="26565"/>
                  <a:pt x="10316" y="26565"/>
                  <a:pt x="10373" y="26551"/>
                </a:cubicBezTo>
                <a:cubicBezTo>
                  <a:pt x="10447" y="26575"/>
                  <a:pt x="10520" y="26584"/>
                  <a:pt x="10594" y="26584"/>
                </a:cubicBezTo>
                <a:cubicBezTo>
                  <a:pt x="10748" y="26584"/>
                  <a:pt x="10901" y="26547"/>
                  <a:pt x="11052" y="26547"/>
                </a:cubicBezTo>
                <a:cubicBezTo>
                  <a:pt x="11123" y="26547"/>
                  <a:pt x="11194" y="26555"/>
                  <a:pt x="11264" y="26579"/>
                </a:cubicBezTo>
                <a:cubicBezTo>
                  <a:pt x="11681" y="26551"/>
                  <a:pt x="12098" y="26522"/>
                  <a:pt x="12529" y="26493"/>
                </a:cubicBezTo>
                <a:cubicBezTo>
                  <a:pt x="12802" y="26350"/>
                  <a:pt x="13118" y="26479"/>
                  <a:pt x="13405" y="26335"/>
                </a:cubicBezTo>
                <a:cubicBezTo>
                  <a:pt x="13462" y="26321"/>
                  <a:pt x="13520" y="26321"/>
                  <a:pt x="13592" y="26307"/>
                </a:cubicBezTo>
                <a:cubicBezTo>
                  <a:pt x="13937" y="26163"/>
                  <a:pt x="14310" y="26292"/>
                  <a:pt x="14655" y="26148"/>
                </a:cubicBezTo>
                <a:cubicBezTo>
                  <a:pt x="15574" y="25990"/>
                  <a:pt x="16393" y="25588"/>
                  <a:pt x="17255" y="25272"/>
                </a:cubicBezTo>
                <a:cubicBezTo>
                  <a:pt x="19669" y="24712"/>
                  <a:pt x="21005" y="22973"/>
                  <a:pt x="22025" y="20890"/>
                </a:cubicBezTo>
                <a:cubicBezTo>
                  <a:pt x="23304" y="19338"/>
                  <a:pt x="23994" y="17571"/>
                  <a:pt x="23994" y="15545"/>
                </a:cubicBezTo>
                <a:cubicBezTo>
                  <a:pt x="24166" y="14698"/>
                  <a:pt x="24152" y="13850"/>
                  <a:pt x="24094" y="13002"/>
                </a:cubicBezTo>
                <a:cubicBezTo>
                  <a:pt x="23994" y="11796"/>
                  <a:pt x="23821" y="10589"/>
                  <a:pt x="23634" y="9382"/>
                </a:cubicBezTo>
                <a:cubicBezTo>
                  <a:pt x="23419" y="8075"/>
                  <a:pt x="23088" y="6796"/>
                  <a:pt x="22413" y="5632"/>
                </a:cubicBezTo>
                <a:cubicBezTo>
                  <a:pt x="21767" y="4511"/>
                  <a:pt x="20862" y="3592"/>
                  <a:pt x="20028" y="2629"/>
                </a:cubicBezTo>
                <a:cubicBezTo>
                  <a:pt x="19640" y="2155"/>
                  <a:pt x="19209" y="1652"/>
                  <a:pt x="18620" y="1379"/>
                </a:cubicBezTo>
                <a:cubicBezTo>
                  <a:pt x="16911" y="575"/>
                  <a:pt x="15100" y="302"/>
                  <a:pt x="13247" y="259"/>
                </a:cubicBezTo>
                <a:cubicBezTo>
                  <a:pt x="12540" y="172"/>
                  <a:pt x="11845" y="32"/>
                  <a:pt x="11132" y="32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 flipH="1">
            <a:off x="7954596" y="3039275"/>
            <a:ext cx="2799102" cy="2828744"/>
          </a:xfrm>
          <a:custGeom>
            <a:avLst/>
            <a:gdLst/>
            <a:ahLst/>
            <a:cxnLst/>
            <a:rect l="l" t="t" r="r" b="b"/>
            <a:pathLst>
              <a:path w="27068" h="27352" extrusionOk="0">
                <a:moveTo>
                  <a:pt x="8530" y="111"/>
                </a:moveTo>
                <a:cubicBezTo>
                  <a:pt x="8670" y="111"/>
                  <a:pt x="8807" y="167"/>
                  <a:pt x="8936" y="232"/>
                </a:cubicBezTo>
                <a:cubicBezTo>
                  <a:pt x="8980" y="246"/>
                  <a:pt x="9023" y="261"/>
                  <a:pt x="9066" y="290"/>
                </a:cubicBezTo>
                <a:cubicBezTo>
                  <a:pt x="9166" y="347"/>
                  <a:pt x="9281" y="376"/>
                  <a:pt x="9396" y="404"/>
                </a:cubicBezTo>
                <a:cubicBezTo>
                  <a:pt x="9497" y="433"/>
                  <a:pt x="9612" y="462"/>
                  <a:pt x="9712" y="505"/>
                </a:cubicBezTo>
                <a:cubicBezTo>
                  <a:pt x="9827" y="577"/>
                  <a:pt x="9942" y="649"/>
                  <a:pt x="10057" y="706"/>
                </a:cubicBezTo>
                <a:cubicBezTo>
                  <a:pt x="10273" y="850"/>
                  <a:pt x="10502" y="994"/>
                  <a:pt x="10747" y="1080"/>
                </a:cubicBezTo>
                <a:cubicBezTo>
                  <a:pt x="11307" y="1410"/>
                  <a:pt x="11781" y="1856"/>
                  <a:pt x="12255" y="2272"/>
                </a:cubicBezTo>
                <a:cubicBezTo>
                  <a:pt x="12571" y="2574"/>
                  <a:pt x="12916" y="2890"/>
                  <a:pt x="13275" y="3163"/>
                </a:cubicBezTo>
                <a:cubicBezTo>
                  <a:pt x="13706" y="3465"/>
                  <a:pt x="14094" y="3810"/>
                  <a:pt x="14482" y="4154"/>
                </a:cubicBezTo>
                <a:cubicBezTo>
                  <a:pt x="14554" y="4226"/>
                  <a:pt x="14611" y="4284"/>
                  <a:pt x="14683" y="4341"/>
                </a:cubicBezTo>
                <a:cubicBezTo>
                  <a:pt x="15043" y="4672"/>
                  <a:pt x="15416" y="4973"/>
                  <a:pt x="15790" y="5261"/>
                </a:cubicBezTo>
                <a:cubicBezTo>
                  <a:pt x="16106" y="5519"/>
                  <a:pt x="16436" y="5778"/>
                  <a:pt x="16738" y="6051"/>
                </a:cubicBezTo>
                <a:cubicBezTo>
                  <a:pt x="16982" y="6180"/>
                  <a:pt x="17198" y="6367"/>
                  <a:pt x="17399" y="6539"/>
                </a:cubicBezTo>
                <a:cubicBezTo>
                  <a:pt x="17557" y="6669"/>
                  <a:pt x="17729" y="6812"/>
                  <a:pt x="17902" y="6927"/>
                </a:cubicBezTo>
                <a:cubicBezTo>
                  <a:pt x="18347" y="7229"/>
                  <a:pt x="18735" y="7631"/>
                  <a:pt x="19080" y="8005"/>
                </a:cubicBezTo>
                <a:cubicBezTo>
                  <a:pt x="19238" y="8177"/>
                  <a:pt x="19425" y="8335"/>
                  <a:pt x="19597" y="8493"/>
                </a:cubicBezTo>
                <a:cubicBezTo>
                  <a:pt x="19812" y="8694"/>
                  <a:pt x="20057" y="8910"/>
                  <a:pt x="20258" y="9154"/>
                </a:cubicBezTo>
                <a:cubicBezTo>
                  <a:pt x="20445" y="9384"/>
                  <a:pt x="20674" y="9585"/>
                  <a:pt x="20890" y="9772"/>
                </a:cubicBezTo>
                <a:cubicBezTo>
                  <a:pt x="21062" y="9930"/>
                  <a:pt x="21235" y="10074"/>
                  <a:pt x="21378" y="10232"/>
                </a:cubicBezTo>
                <a:cubicBezTo>
                  <a:pt x="21723" y="10620"/>
                  <a:pt x="22111" y="10964"/>
                  <a:pt x="22485" y="11280"/>
                </a:cubicBezTo>
                <a:cubicBezTo>
                  <a:pt x="22901" y="11654"/>
                  <a:pt x="23332" y="12028"/>
                  <a:pt x="23692" y="12459"/>
                </a:cubicBezTo>
                <a:cubicBezTo>
                  <a:pt x="24424" y="13306"/>
                  <a:pt x="25157" y="14226"/>
                  <a:pt x="25933" y="15289"/>
                </a:cubicBezTo>
                <a:cubicBezTo>
                  <a:pt x="26177" y="15619"/>
                  <a:pt x="26393" y="15950"/>
                  <a:pt x="26579" y="16280"/>
                </a:cubicBezTo>
                <a:cubicBezTo>
                  <a:pt x="26967" y="17042"/>
                  <a:pt x="27025" y="17961"/>
                  <a:pt x="26723" y="18795"/>
                </a:cubicBezTo>
                <a:cubicBezTo>
                  <a:pt x="26565" y="19211"/>
                  <a:pt x="26378" y="19628"/>
                  <a:pt x="26206" y="20030"/>
                </a:cubicBezTo>
                <a:cubicBezTo>
                  <a:pt x="26048" y="20346"/>
                  <a:pt x="25904" y="20691"/>
                  <a:pt x="25775" y="21021"/>
                </a:cubicBezTo>
                <a:cubicBezTo>
                  <a:pt x="25444" y="21869"/>
                  <a:pt x="24913" y="22587"/>
                  <a:pt x="24252" y="23133"/>
                </a:cubicBezTo>
                <a:cubicBezTo>
                  <a:pt x="23778" y="23722"/>
                  <a:pt x="23131" y="24168"/>
                  <a:pt x="22528" y="24599"/>
                </a:cubicBezTo>
                <a:cubicBezTo>
                  <a:pt x="22312" y="24743"/>
                  <a:pt x="22097" y="24886"/>
                  <a:pt x="21896" y="25044"/>
                </a:cubicBezTo>
                <a:cubicBezTo>
                  <a:pt x="21680" y="25202"/>
                  <a:pt x="21422" y="25346"/>
                  <a:pt x="21120" y="25475"/>
                </a:cubicBezTo>
                <a:cubicBezTo>
                  <a:pt x="20143" y="25863"/>
                  <a:pt x="19080" y="26237"/>
                  <a:pt x="17945" y="26395"/>
                </a:cubicBezTo>
                <a:cubicBezTo>
                  <a:pt x="17313" y="26481"/>
                  <a:pt x="16652" y="26653"/>
                  <a:pt x="15919" y="26926"/>
                </a:cubicBezTo>
                <a:cubicBezTo>
                  <a:pt x="15245" y="27196"/>
                  <a:pt x="14487" y="27246"/>
                  <a:pt x="13762" y="27246"/>
                </a:cubicBezTo>
                <a:cubicBezTo>
                  <a:pt x="13637" y="27246"/>
                  <a:pt x="13513" y="27245"/>
                  <a:pt x="13390" y="27242"/>
                </a:cubicBezTo>
                <a:cubicBezTo>
                  <a:pt x="12528" y="27214"/>
                  <a:pt x="11781" y="26797"/>
                  <a:pt x="11063" y="26395"/>
                </a:cubicBezTo>
                <a:cubicBezTo>
                  <a:pt x="10589" y="26136"/>
                  <a:pt x="10086" y="25878"/>
                  <a:pt x="9583" y="25705"/>
                </a:cubicBezTo>
                <a:cubicBezTo>
                  <a:pt x="8620" y="25332"/>
                  <a:pt x="7715" y="24800"/>
                  <a:pt x="6796" y="24240"/>
                </a:cubicBezTo>
                <a:cubicBezTo>
                  <a:pt x="6681" y="24154"/>
                  <a:pt x="6566" y="24082"/>
                  <a:pt x="6451" y="23995"/>
                </a:cubicBezTo>
                <a:cubicBezTo>
                  <a:pt x="6278" y="23881"/>
                  <a:pt x="6092" y="23751"/>
                  <a:pt x="5934" y="23593"/>
                </a:cubicBezTo>
                <a:cubicBezTo>
                  <a:pt x="5891" y="23564"/>
                  <a:pt x="5862" y="23536"/>
                  <a:pt x="5833" y="23507"/>
                </a:cubicBezTo>
                <a:cubicBezTo>
                  <a:pt x="5675" y="23335"/>
                  <a:pt x="5503" y="23177"/>
                  <a:pt x="5345" y="23004"/>
                </a:cubicBezTo>
                <a:cubicBezTo>
                  <a:pt x="4770" y="22444"/>
                  <a:pt x="4181" y="21855"/>
                  <a:pt x="3822" y="21093"/>
                </a:cubicBezTo>
                <a:cubicBezTo>
                  <a:pt x="3506" y="20562"/>
                  <a:pt x="3319" y="19973"/>
                  <a:pt x="3132" y="19398"/>
                </a:cubicBezTo>
                <a:cubicBezTo>
                  <a:pt x="2974" y="18881"/>
                  <a:pt x="2787" y="18349"/>
                  <a:pt x="2529" y="17846"/>
                </a:cubicBezTo>
                <a:cubicBezTo>
                  <a:pt x="2399" y="17559"/>
                  <a:pt x="2241" y="17272"/>
                  <a:pt x="2098" y="16984"/>
                </a:cubicBezTo>
                <a:cubicBezTo>
                  <a:pt x="1940" y="16683"/>
                  <a:pt x="1782" y="16352"/>
                  <a:pt x="1624" y="16036"/>
                </a:cubicBezTo>
                <a:cubicBezTo>
                  <a:pt x="1207" y="14930"/>
                  <a:pt x="920" y="13924"/>
                  <a:pt x="747" y="12947"/>
                </a:cubicBezTo>
                <a:cubicBezTo>
                  <a:pt x="690" y="12559"/>
                  <a:pt x="589" y="12128"/>
                  <a:pt x="431" y="11640"/>
                </a:cubicBezTo>
                <a:cubicBezTo>
                  <a:pt x="201" y="10921"/>
                  <a:pt x="144" y="10174"/>
                  <a:pt x="259" y="9485"/>
                </a:cubicBezTo>
                <a:cubicBezTo>
                  <a:pt x="273" y="9384"/>
                  <a:pt x="302" y="9283"/>
                  <a:pt x="316" y="9183"/>
                </a:cubicBezTo>
                <a:cubicBezTo>
                  <a:pt x="402" y="8766"/>
                  <a:pt x="488" y="8350"/>
                  <a:pt x="589" y="7933"/>
                </a:cubicBezTo>
                <a:cubicBezTo>
                  <a:pt x="690" y="7703"/>
                  <a:pt x="819" y="7473"/>
                  <a:pt x="920" y="7258"/>
                </a:cubicBezTo>
                <a:cubicBezTo>
                  <a:pt x="1020" y="7071"/>
                  <a:pt x="1135" y="6870"/>
                  <a:pt x="1221" y="6669"/>
                </a:cubicBezTo>
                <a:cubicBezTo>
                  <a:pt x="1437" y="6223"/>
                  <a:pt x="1724" y="5821"/>
                  <a:pt x="2011" y="5433"/>
                </a:cubicBezTo>
                <a:cubicBezTo>
                  <a:pt x="2184" y="5160"/>
                  <a:pt x="2385" y="4901"/>
                  <a:pt x="2543" y="4614"/>
                </a:cubicBezTo>
                <a:lnTo>
                  <a:pt x="2557" y="4614"/>
                </a:lnTo>
                <a:cubicBezTo>
                  <a:pt x="2773" y="4355"/>
                  <a:pt x="3003" y="4097"/>
                  <a:pt x="3218" y="3867"/>
                </a:cubicBezTo>
                <a:cubicBezTo>
                  <a:pt x="3463" y="3594"/>
                  <a:pt x="3707" y="3335"/>
                  <a:pt x="3937" y="3048"/>
                </a:cubicBezTo>
                <a:cubicBezTo>
                  <a:pt x="4181" y="2732"/>
                  <a:pt x="4511" y="2502"/>
                  <a:pt x="4827" y="2287"/>
                </a:cubicBezTo>
                <a:cubicBezTo>
                  <a:pt x="5043" y="2143"/>
                  <a:pt x="5258" y="1985"/>
                  <a:pt x="5445" y="1812"/>
                </a:cubicBezTo>
                <a:lnTo>
                  <a:pt x="5546" y="1741"/>
                </a:lnTo>
                <a:cubicBezTo>
                  <a:pt x="6120" y="1281"/>
                  <a:pt x="6724" y="821"/>
                  <a:pt x="7385" y="462"/>
                </a:cubicBezTo>
                <a:lnTo>
                  <a:pt x="7399" y="462"/>
                </a:lnTo>
                <a:cubicBezTo>
                  <a:pt x="7615" y="404"/>
                  <a:pt x="7830" y="318"/>
                  <a:pt x="8046" y="246"/>
                </a:cubicBezTo>
                <a:cubicBezTo>
                  <a:pt x="8161" y="203"/>
                  <a:pt x="8276" y="175"/>
                  <a:pt x="8390" y="132"/>
                </a:cubicBezTo>
                <a:cubicBezTo>
                  <a:pt x="8437" y="117"/>
                  <a:pt x="8484" y="111"/>
                  <a:pt x="8530" y="111"/>
                </a:cubicBezTo>
                <a:close/>
                <a:moveTo>
                  <a:pt x="8560" y="1"/>
                </a:moveTo>
                <a:cubicBezTo>
                  <a:pt x="8319" y="1"/>
                  <a:pt x="8089" y="95"/>
                  <a:pt x="7859" y="189"/>
                </a:cubicBezTo>
                <a:cubicBezTo>
                  <a:pt x="7686" y="261"/>
                  <a:pt x="7514" y="318"/>
                  <a:pt x="7342" y="361"/>
                </a:cubicBezTo>
                <a:cubicBezTo>
                  <a:pt x="6580" y="764"/>
                  <a:pt x="5876" y="1310"/>
                  <a:pt x="5201" y="1841"/>
                </a:cubicBezTo>
                <a:lnTo>
                  <a:pt x="5115" y="1913"/>
                </a:lnTo>
                <a:cubicBezTo>
                  <a:pt x="5014" y="1999"/>
                  <a:pt x="4899" y="2071"/>
                  <a:pt x="4799" y="2157"/>
                </a:cubicBezTo>
                <a:cubicBezTo>
                  <a:pt x="4454" y="2387"/>
                  <a:pt x="4109" y="2631"/>
                  <a:pt x="3865" y="2962"/>
                </a:cubicBezTo>
                <a:cubicBezTo>
                  <a:pt x="3649" y="3249"/>
                  <a:pt x="3391" y="3508"/>
                  <a:pt x="3146" y="3766"/>
                </a:cubicBezTo>
                <a:cubicBezTo>
                  <a:pt x="2773" y="4183"/>
                  <a:pt x="2371" y="4600"/>
                  <a:pt x="2083" y="5103"/>
                </a:cubicBezTo>
                <a:cubicBezTo>
                  <a:pt x="1494" y="5835"/>
                  <a:pt x="1063" y="6669"/>
                  <a:pt x="704" y="7401"/>
                </a:cubicBezTo>
                <a:cubicBezTo>
                  <a:pt x="474" y="7775"/>
                  <a:pt x="388" y="8220"/>
                  <a:pt x="302" y="8666"/>
                </a:cubicBezTo>
                <a:cubicBezTo>
                  <a:pt x="273" y="8809"/>
                  <a:pt x="244" y="8967"/>
                  <a:pt x="201" y="9125"/>
                </a:cubicBezTo>
                <a:cubicBezTo>
                  <a:pt x="0" y="9930"/>
                  <a:pt x="29" y="10778"/>
                  <a:pt x="273" y="11568"/>
                </a:cubicBezTo>
                <a:cubicBezTo>
                  <a:pt x="445" y="12085"/>
                  <a:pt x="589" y="12660"/>
                  <a:pt x="690" y="13335"/>
                </a:cubicBezTo>
                <a:cubicBezTo>
                  <a:pt x="905" y="14369"/>
                  <a:pt x="1221" y="15375"/>
                  <a:pt x="1609" y="16309"/>
                </a:cubicBezTo>
                <a:cubicBezTo>
                  <a:pt x="1738" y="16582"/>
                  <a:pt x="1882" y="16855"/>
                  <a:pt x="2026" y="17128"/>
                </a:cubicBezTo>
                <a:cubicBezTo>
                  <a:pt x="2342" y="17731"/>
                  <a:pt x="2658" y="18364"/>
                  <a:pt x="2873" y="19010"/>
                </a:cubicBezTo>
                <a:cubicBezTo>
                  <a:pt x="3218" y="20116"/>
                  <a:pt x="3635" y="21251"/>
                  <a:pt x="4396" y="22171"/>
                </a:cubicBezTo>
                <a:cubicBezTo>
                  <a:pt x="4511" y="22329"/>
                  <a:pt x="4641" y="22458"/>
                  <a:pt x="4770" y="22587"/>
                </a:cubicBezTo>
                <a:cubicBezTo>
                  <a:pt x="4856" y="22674"/>
                  <a:pt x="4957" y="22760"/>
                  <a:pt x="5043" y="22860"/>
                </a:cubicBezTo>
                <a:cubicBezTo>
                  <a:pt x="5646" y="23550"/>
                  <a:pt x="6379" y="24139"/>
                  <a:pt x="7184" y="24613"/>
                </a:cubicBezTo>
                <a:cubicBezTo>
                  <a:pt x="8132" y="25159"/>
                  <a:pt x="8994" y="25633"/>
                  <a:pt x="9942" y="25949"/>
                </a:cubicBezTo>
                <a:cubicBezTo>
                  <a:pt x="10316" y="26107"/>
                  <a:pt x="10689" y="26309"/>
                  <a:pt x="11034" y="26495"/>
                </a:cubicBezTo>
                <a:cubicBezTo>
                  <a:pt x="11551" y="26783"/>
                  <a:pt x="12083" y="27070"/>
                  <a:pt x="12658" y="27228"/>
                </a:cubicBezTo>
                <a:cubicBezTo>
                  <a:pt x="12972" y="27324"/>
                  <a:pt x="13297" y="27351"/>
                  <a:pt x="13623" y="27351"/>
                </a:cubicBezTo>
                <a:cubicBezTo>
                  <a:pt x="13833" y="27351"/>
                  <a:pt x="14044" y="27340"/>
                  <a:pt x="14252" y="27329"/>
                </a:cubicBezTo>
                <a:cubicBezTo>
                  <a:pt x="14310" y="27329"/>
                  <a:pt x="14353" y="27314"/>
                  <a:pt x="14410" y="27314"/>
                </a:cubicBezTo>
                <a:cubicBezTo>
                  <a:pt x="14497" y="27314"/>
                  <a:pt x="14597" y="27300"/>
                  <a:pt x="14683" y="27300"/>
                </a:cubicBezTo>
                <a:cubicBezTo>
                  <a:pt x="14899" y="27286"/>
                  <a:pt x="15129" y="27257"/>
                  <a:pt x="15344" y="27214"/>
                </a:cubicBezTo>
                <a:cubicBezTo>
                  <a:pt x="15617" y="27142"/>
                  <a:pt x="15890" y="27041"/>
                  <a:pt x="16149" y="26955"/>
                </a:cubicBezTo>
                <a:cubicBezTo>
                  <a:pt x="16393" y="26869"/>
                  <a:pt x="16637" y="26783"/>
                  <a:pt x="16882" y="26711"/>
                </a:cubicBezTo>
                <a:cubicBezTo>
                  <a:pt x="17241" y="26610"/>
                  <a:pt x="17614" y="26538"/>
                  <a:pt x="17988" y="26481"/>
                </a:cubicBezTo>
                <a:cubicBezTo>
                  <a:pt x="18275" y="26438"/>
                  <a:pt x="18577" y="26380"/>
                  <a:pt x="18879" y="26309"/>
                </a:cubicBezTo>
                <a:cubicBezTo>
                  <a:pt x="19827" y="26093"/>
                  <a:pt x="20732" y="25734"/>
                  <a:pt x="21407" y="25461"/>
                </a:cubicBezTo>
                <a:cubicBezTo>
                  <a:pt x="22298" y="24929"/>
                  <a:pt x="23117" y="24297"/>
                  <a:pt x="23821" y="23737"/>
                </a:cubicBezTo>
                <a:cubicBezTo>
                  <a:pt x="24008" y="23521"/>
                  <a:pt x="24209" y="23320"/>
                  <a:pt x="24410" y="23119"/>
                </a:cubicBezTo>
                <a:cubicBezTo>
                  <a:pt x="24913" y="22602"/>
                  <a:pt x="25430" y="22070"/>
                  <a:pt x="25717" y="21381"/>
                </a:cubicBezTo>
                <a:cubicBezTo>
                  <a:pt x="25875" y="20993"/>
                  <a:pt x="26048" y="20590"/>
                  <a:pt x="26220" y="20217"/>
                </a:cubicBezTo>
                <a:cubicBezTo>
                  <a:pt x="26421" y="19772"/>
                  <a:pt x="26623" y="19326"/>
                  <a:pt x="26795" y="18866"/>
                </a:cubicBezTo>
                <a:cubicBezTo>
                  <a:pt x="27039" y="18277"/>
                  <a:pt x="27068" y="17588"/>
                  <a:pt x="26910" y="16869"/>
                </a:cubicBezTo>
                <a:cubicBezTo>
                  <a:pt x="26752" y="16352"/>
                  <a:pt x="26450" y="15878"/>
                  <a:pt x="26134" y="15418"/>
                </a:cubicBezTo>
                <a:cubicBezTo>
                  <a:pt x="25516" y="14556"/>
                  <a:pt x="24855" y="13709"/>
                  <a:pt x="24166" y="12875"/>
                </a:cubicBezTo>
                <a:cubicBezTo>
                  <a:pt x="23835" y="12487"/>
                  <a:pt x="23519" y="12085"/>
                  <a:pt x="23117" y="11740"/>
                </a:cubicBezTo>
                <a:cubicBezTo>
                  <a:pt x="22916" y="11510"/>
                  <a:pt x="22657" y="11295"/>
                  <a:pt x="22427" y="11108"/>
                </a:cubicBezTo>
                <a:cubicBezTo>
                  <a:pt x="22169" y="10893"/>
                  <a:pt x="21910" y="10677"/>
                  <a:pt x="21695" y="10433"/>
                </a:cubicBezTo>
                <a:cubicBezTo>
                  <a:pt x="21493" y="10203"/>
                  <a:pt x="21264" y="9987"/>
                  <a:pt x="21048" y="9786"/>
                </a:cubicBezTo>
                <a:cubicBezTo>
                  <a:pt x="20804" y="9571"/>
                  <a:pt x="20545" y="9341"/>
                  <a:pt x="20330" y="9082"/>
                </a:cubicBezTo>
                <a:cubicBezTo>
                  <a:pt x="20172" y="8896"/>
                  <a:pt x="19970" y="8723"/>
                  <a:pt x="19798" y="8551"/>
                </a:cubicBezTo>
                <a:cubicBezTo>
                  <a:pt x="19626" y="8407"/>
                  <a:pt x="19453" y="8249"/>
                  <a:pt x="19310" y="8077"/>
                </a:cubicBezTo>
                <a:cubicBezTo>
                  <a:pt x="18634" y="7315"/>
                  <a:pt x="17801" y="6683"/>
                  <a:pt x="16996" y="6065"/>
                </a:cubicBezTo>
                <a:cubicBezTo>
                  <a:pt x="16925" y="6008"/>
                  <a:pt x="16838" y="5936"/>
                  <a:pt x="16767" y="5878"/>
                </a:cubicBezTo>
                <a:cubicBezTo>
                  <a:pt x="16393" y="5634"/>
                  <a:pt x="16048" y="5332"/>
                  <a:pt x="15732" y="5045"/>
                </a:cubicBezTo>
                <a:cubicBezTo>
                  <a:pt x="15474" y="4815"/>
                  <a:pt x="15215" y="4571"/>
                  <a:pt x="14928" y="4370"/>
                </a:cubicBezTo>
                <a:cubicBezTo>
                  <a:pt x="14525" y="4068"/>
                  <a:pt x="14137" y="3738"/>
                  <a:pt x="13778" y="3407"/>
                </a:cubicBezTo>
                <a:cubicBezTo>
                  <a:pt x="13663" y="3307"/>
                  <a:pt x="13548" y="3206"/>
                  <a:pt x="13433" y="3106"/>
                </a:cubicBezTo>
                <a:cubicBezTo>
                  <a:pt x="13232" y="2919"/>
                  <a:pt x="13002" y="2746"/>
                  <a:pt x="12787" y="2574"/>
                </a:cubicBezTo>
                <a:cubicBezTo>
                  <a:pt x="12528" y="2373"/>
                  <a:pt x="12270" y="2172"/>
                  <a:pt x="12025" y="1942"/>
                </a:cubicBezTo>
                <a:cubicBezTo>
                  <a:pt x="11925" y="1856"/>
                  <a:pt x="11839" y="1784"/>
                  <a:pt x="11752" y="1698"/>
                </a:cubicBezTo>
                <a:cubicBezTo>
                  <a:pt x="11422" y="1396"/>
                  <a:pt x="11077" y="1094"/>
                  <a:pt x="10660" y="907"/>
                </a:cubicBezTo>
                <a:cubicBezTo>
                  <a:pt x="10474" y="835"/>
                  <a:pt x="10301" y="721"/>
                  <a:pt x="10129" y="620"/>
                </a:cubicBezTo>
                <a:cubicBezTo>
                  <a:pt x="9928" y="476"/>
                  <a:pt x="9741" y="361"/>
                  <a:pt x="9511" y="304"/>
                </a:cubicBezTo>
                <a:cubicBezTo>
                  <a:pt x="9324" y="304"/>
                  <a:pt x="9166" y="218"/>
                  <a:pt x="9008" y="132"/>
                </a:cubicBezTo>
                <a:cubicBezTo>
                  <a:pt x="8951" y="103"/>
                  <a:pt x="8893" y="74"/>
                  <a:pt x="8836" y="45"/>
                </a:cubicBezTo>
                <a:cubicBezTo>
                  <a:pt x="8742" y="14"/>
                  <a:pt x="8650" y="1"/>
                  <a:pt x="85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"/>
          <p:cNvSpPr/>
          <p:nvPr/>
        </p:nvSpPr>
        <p:spPr>
          <a:xfrm rot="-5067746" flipH="1">
            <a:off x="5641696" y="-2004586"/>
            <a:ext cx="4061862" cy="2410294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 flipH="1">
            <a:off x="8201037" y="-266701"/>
            <a:ext cx="2456938" cy="2617456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"/>
          <p:cNvSpPr/>
          <p:nvPr/>
        </p:nvSpPr>
        <p:spPr>
          <a:xfrm flipH="1">
            <a:off x="7341609" y="-2339862"/>
            <a:ext cx="2919661" cy="320596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"/>
          <p:cNvSpPr/>
          <p:nvPr/>
        </p:nvSpPr>
        <p:spPr>
          <a:xfrm rot="2699947" flipH="1">
            <a:off x="-975229" y="3314035"/>
            <a:ext cx="3231562" cy="2789560"/>
          </a:xfrm>
          <a:custGeom>
            <a:avLst/>
            <a:gdLst/>
            <a:ahLst/>
            <a:cxnLst/>
            <a:rect l="l" t="t" r="r" b="b"/>
            <a:pathLst>
              <a:path w="28075" h="24235" extrusionOk="0">
                <a:moveTo>
                  <a:pt x="15115" y="951"/>
                </a:moveTo>
                <a:cubicBezTo>
                  <a:pt x="15072" y="1009"/>
                  <a:pt x="15043" y="1095"/>
                  <a:pt x="15000" y="1152"/>
                </a:cubicBezTo>
                <a:cubicBezTo>
                  <a:pt x="14996" y="1158"/>
                  <a:pt x="14993" y="1164"/>
                  <a:pt x="14990" y="1170"/>
                </a:cubicBezTo>
                <a:lnTo>
                  <a:pt x="14990" y="1170"/>
                </a:lnTo>
                <a:cubicBezTo>
                  <a:pt x="14992" y="1149"/>
                  <a:pt x="14995" y="1129"/>
                  <a:pt x="15000" y="1109"/>
                </a:cubicBezTo>
                <a:cubicBezTo>
                  <a:pt x="15015" y="1037"/>
                  <a:pt x="15058" y="980"/>
                  <a:pt x="15115" y="951"/>
                </a:cubicBezTo>
                <a:close/>
                <a:moveTo>
                  <a:pt x="14986" y="1236"/>
                </a:moveTo>
                <a:lnTo>
                  <a:pt x="14986" y="1236"/>
                </a:lnTo>
                <a:cubicBezTo>
                  <a:pt x="14997" y="1304"/>
                  <a:pt x="15035" y="1386"/>
                  <a:pt x="14986" y="1454"/>
                </a:cubicBezTo>
                <a:cubicBezTo>
                  <a:pt x="15000" y="1512"/>
                  <a:pt x="15029" y="1569"/>
                  <a:pt x="15058" y="1626"/>
                </a:cubicBezTo>
                <a:cubicBezTo>
                  <a:pt x="15015" y="1684"/>
                  <a:pt x="14986" y="1741"/>
                  <a:pt x="14957" y="1799"/>
                </a:cubicBezTo>
                <a:cubicBezTo>
                  <a:pt x="14972" y="1713"/>
                  <a:pt x="15000" y="1626"/>
                  <a:pt x="14986" y="1555"/>
                </a:cubicBezTo>
                <a:cubicBezTo>
                  <a:pt x="14972" y="1497"/>
                  <a:pt x="14943" y="1454"/>
                  <a:pt x="14900" y="1425"/>
                </a:cubicBezTo>
                <a:cubicBezTo>
                  <a:pt x="14900" y="1411"/>
                  <a:pt x="14914" y="1411"/>
                  <a:pt x="14914" y="1411"/>
                </a:cubicBezTo>
                <a:cubicBezTo>
                  <a:pt x="14974" y="1360"/>
                  <a:pt x="14983" y="1299"/>
                  <a:pt x="14986" y="1236"/>
                </a:cubicBezTo>
                <a:close/>
                <a:moveTo>
                  <a:pt x="10934" y="1612"/>
                </a:moveTo>
                <a:cubicBezTo>
                  <a:pt x="11064" y="1670"/>
                  <a:pt x="11078" y="1756"/>
                  <a:pt x="11035" y="1856"/>
                </a:cubicBezTo>
                <a:cubicBezTo>
                  <a:pt x="11006" y="1770"/>
                  <a:pt x="10963" y="1698"/>
                  <a:pt x="10934" y="1612"/>
                </a:cubicBezTo>
                <a:close/>
                <a:moveTo>
                  <a:pt x="20273" y="2546"/>
                </a:moveTo>
                <a:cubicBezTo>
                  <a:pt x="20288" y="2589"/>
                  <a:pt x="20288" y="2632"/>
                  <a:pt x="20316" y="2661"/>
                </a:cubicBezTo>
                <a:cubicBezTo>
                  <a:pt x="20288" y="2632"/>
                  <a:pt x="20259" y="2589"/>
                  <a:pt x="20244" y="2546"/>
                </a:cubicBezTo>
                <a:close/>
                <a:moveTo>
                  <a:pt x="7127" y="3552"/>
                </a:moveTo>
                <a:cubicBezTo>
                  <a:pt x="7156" y="3595"/>
                  <a:pt x="7185" y="3652"/>
                  <a:pt x="7185" y="3710"/>
                </a:cubicBezTo>
                <a:cubicBezTo>
                  <a:pt x="7170" y="3652"/>
                  <a:pt x="7156" y="3595"/>
                  <a:pt x="7127" y="3552"/>
                </a:cubicBezTo>
                <a:close/>
                <a:moveTo>
                  <a:pt x="7156" y="4040"/>
                </a:moveTo>
                <a:cubicBezTo>
                  <a:pt x="7156" y="4055"/>
                  <a:pt x="7156" y="4069"/>
                  <a:pt x="7156" y="4083"/>
                </a:cubicBezTo>
                <a:cubicBezTo>
                  <a:pt x="7127" y="4141"/>
                  <a:pt x="7185" y="4241"/>
                  <a:pt x="7084" y="4270"/>
                </a:cubicBezTo>
                <a:cubicBezTo>
                  <a:pt x="7070" y="4284"/>
                  <a:pt x="7041" y="4284"/>
                  <a:pt x="7027" y="4284"/>
                </a:cubicBezTo>
                <a:cubicBezTo>
                  <a:pt x="7055" y="4256"/>
                  <a:pt x="7084" y="4213"/>
                  <a:pt x="7098" y="4169"/>
                </a:cubicBezTo>
                <a:cubicBezTo>
                  <a:pt x="7127" y="4126"/>
                  <a:pt x="7141" y="4083"/>
                  <a:pt x="7156" y="4040"/>
                </a:cubicBezTo>
                <a:close/>
                <a:moveTo>
                  <a:pt x="4742" y="5017"/>
                </a:moveTo>
                <a:lnTo>
                  <a:pt x="4742" y="5017"/>
                </a:lnTo>
                <a:cubicBezTo>
                  <a:pt x="4757" y="5046"/>
                  <a:pt x="4771" y="5075"/>
                  <a:pt x="4771" y="5118"/>
                </a:cubicBezTo>
                <a:cubicBezTo>
                  <a:pt x="4757" y="5089"/>
                  <a:pt x="4742" y="5046"/>
                  <a:pt x="4742" y="5017"/>
                </a:cubicBezTo>
                <a:close/>
                <a:moveTo>
                  <a:pt x="23707" y="5089"/>
                </a:moveTo>
                <a:cubicBezTo>
                  <a:pt x="23707" y="5118"/>
                  <a:pt x="23693" y="5146"/>
                  <a:pt x="23678" y="5175"/>
                </a:cubicBezTo>
                <a:cubicBezTo>
                  <a:pt x="23664" y="5190"/>
                  <a:pt x="23635" y="5190"/>
                  <a:pt x="23621" y="5204"/>
                </a:cubicBezTo>
                <a:cubicBezTo>
                  <a:pt x="23649" y="5161"/>
                  <a:pt x="23678" y="5132"/>
                  <a:pt x="23707" y="5089"/>
                </a:cubicBezTo>
                <a:close/>
                <a:moveTo>
                  <a:pt x="20661" y="5965"/>
                </a:moveTo>
                <a:cubicBezTo>
                  <a:pt x="20675" y="5980"/>
                  <a:pt x="20675" y="5994"/>
                  <a:pt x="20690" y="5994"/>
                </a:cubicBezTo>
                <a:lnTo>
                  <a:pt x="20647" y="5994"/>
                </a:lnTo>
                <a:cubicBezTo>
                  <a:pt x="20661" y="5980"/>
                  <a:pt x="20661" y="5965"/>
                  <a:pt x="20661" y="5965"/>
                </a:cubicBezTo>
                <a:close/>
                <a:moveTo>
                  <a:pt x="26063" y="6641"/>
                </a:moveTo>
                <a:lnTo>
                  <a:pt x="26063" y="6641"/>
                </a:lnTo>
                <a:cubicBezTo>
                  <a:pt x="26113" y="6655"/>
                  <a:pt x="26160" y="6662"/>
                  <a:pt x="26203" y="6662"/>
                </a:cubicBezTo>
                <a:cubicBezTo>
                  <a:pt x="26246" y="6662"/>
                  <a:pt x="26286" y="6655"/>
                  <a:pt x="26322" y="6641"/>
                </a:cubicBezTo>
                <a:lnTo>
                  <a:pt x="26322" y="6641"/>
                </a:lnTo>
                <a:cubicBezTo>
                  <a:pt x="26281" y="6682"/>
                  <a:pt x="26243" y="6700"/>
                  <a:pt x="26203" y="6700"/>
                </a:cubicBezTo>
                <a:cubicBezTo>
                  <a:pt x="26160" y="6700"/>
                  <a:pt x="26116" y="6678"/>
                  <a:pt x="26063" y="6641"/>
                </a:cubicBezTo>
                <a:close/>
                <a:moveTo>
                  <a:pt x="27974" y="7632"/>
                </a:moveTo>
                <a:cubicBezTo>
                  <a:pt x="27960" y="7661"/>
                  <a:pt x="27931" y="7689"/>
                  <a:pt x="27917" y="7704"/>
                </a:cubicBezTo>
                <a:cubicBezTo>
                  <a:pt x="27931" y="7675"/>
                  <a:pt x="27945" y="7661"/>
                  <a:pt x="27974" y="7632"/>
                </a:cubicBezTo>
                <a:close/>
                <a:moveTo>
                  <a:pt x="24397" y="9457"/>
                </a:moveTo>
                <a:lnTo>
                  <a:pt x="24411" y="9471"/>
                </a:lnTo>
                <a:cubicBezTo>
                  <a:pt x="24382" y="9471"/>
                  <a:pt x="24353" y="9471"/>
                  <a:pt x="24339" y="9457"/>
                </a:cubicBezTo>
                <a:close/>
                <a:moveTo>
                  <a:pt x="24353" y="9715"/>
                </a:moveTo>
                <a:cubicBezTo>
                  <a:pt x="24353" y="9715"/>
                  <a:pt x="24353" y="9715"/>
                  <a:pt x="24353" y="9730"/>
                </a:cubicBezTo>
                <a:cubicBezTo>
                  <a:pt x="24339" y="9715"/>
                  <a:pt x="24339" y="9715"/>
                  <a:pt x="24339" y="9715"/>
                </a:cubicBezTo>
                <a:close/>
                <a:moveTo>
                  <a:pt x="6064" y="12402"/>
                </a:moveTo>
                <a:cubicBezTo>
                  <a:pt x="6064" y="12416"/>
                  <a:pt x="6064" y="12416"/>
                  <a:pt x="6064" y="12416"/>
                </a:cubicBezTo>
                <a:lnTo>
                  <a:pt x="6050" y="12402"/>
                </a:lnTo>
                <a:close/>
                <a:moveTo>
                  <a:pt x="18371" y="13074"/>
                </a:moveTo>
                <a:cubicBezTo>
                  <a:pt x="18420" y="13074"/>
                  <a:pt x="18463" y="13099"/>
                  <a:pt x="18492" y="13135"/>
                </a:cubicBezTo>
                <a:cubicBezTo>
                  <a:pt x="18492" y="13135"/>
                  <a:pt x="18506" y="13135"/>
                  <a:pt x="18506" y="13149"/>
                </a:cubicBezTo>
                <a:cubicBezTo>
                  <a:pt x="18520" y="13163"/>
                  <a:pt x="18535" y="13192"/>
                  <a:pt x="18535" y="13206"/>
                </a:cubicBezTo>
                <a:cubicBezTo>
                  <a:pt x="18443" y="13196"/>
                  <a:pt x="18359" y="13186"/>
                  <a:pt x="18282" y="13186"/>
                </a:cubicBezTo>
                <a:cubicBezTo>
                  <a:pt x="18250" y="13186"/>
                  <a:pt x="18219" y="13188"/>
                  <a:pt x="18190" y="13192"/>
                </a:cubicBezTo>
                <a:cubicBezTo>
                  <a:pt x="18190" y="13178"/>
                  <a:pt x="18204" y="13178"/>
                  <a:pt x="18219" y="13163"/>
                </a:cubicBezTo>
                <a:cubicBezTo>
                  <a:pt x="18269" y="13099"/>
                  <a:pt x="18323" y="13074"/>
                  <a:pt x="18371" y="13074"/>
                </a:cubicBezTo>
                <a:close/>
                <a:moveTo>
                  <a:pt x="18003" y="12977"/>
                </a:moveTo>
                <a:cubicBezTo>
                  <a:pt x="18003" y="13005"/>
                  <a:pt x="18003" y="13034"/>
                  <a:pt x="18003" y="13077"/>
                </a:cubicBezTo>
                <a:cubicBezTo>
                  <a:pt x="18003" y="13135"/>
                  <a:pt x="18017" y="13178"/>
                  <a:pt x="18032" y="13221"/>
                </a:cubicBezTo>
                <a:cubicBezTo>
                  <a:pt x="17989" y="13235"/>
                  <a:pt x="17946" y="13250"/>
                  <a:pt x="17917" y="13264"/>
                </a:cubicBezTo>
                <a:cubicBezTo>
                  <a:pt x="17946" y="13163"/>
                  <a:pt x="17974" y="13077"/>
                  <a:pt x="18003" y="12977"/>
                </a:cubicBezTo>
                <a:close/>
                <a:moveTo>
                  <a:pt x="19382" y="14198"/>
                </a:moveTo>
                <a:cubicBezTo>
                  <a:pt x="19382" y="14198"/>
                  <a:pt x="19382" y="14212"/>
                  <a:pt x="19397" y="14212"/>
                </a:cubicBezTo>
                <a:lnTo>
                  <a:pt x="19382" y="14212"/>
                </a:lnTo>
                <a:cubicBezTo>
                  <a:pt x="19382" y="14212"/>
                  <a:pt x="19382" y="14198"/>
                  <a:pt x="19382" y="14198"/>
                </a:cubicBezTo>
                <a:close/>
                <a:moveTo>
                  <a:pt x="8539" y="17602"/>
                </a:moveTo>
                <a:cubicBezTo>
                  <a:pt x="8549" y="17602"/>
                  <a:pt x="8562" y="17606"/>
                  <a:pt x="8578" y="17617"/>
                </a:cubicBezTo>
                <a:cubicBezTo>
                  <a:pt x="8593" y="17632"/>
                  <a:pt x="8621" y="17646"/>
                  <a:pt x="8636" y="17675"/>
                </a:cubicBezTo>
                <a:cubicBezTo>
                  <a:pt x="8593" y="17660"/>
                  <a:pt x="8535" y="17646"/>
                  <a:pt x="8492" y="17632"/>
                </a:cubicBezTo>
                <a:cubicBezTo>
                  <a:pt x="8510" y="17614"/>
                  <a:pt x="8522" y="17602"/>
                  <a:pt x="8539" y="17602"/>
                </a:cubicBezTo>
                <a:close/>
                <a:moveTo>
                  <a:pt x="13046" y="19557"/>
                </a:moveTo>
                <a:cubicBezTo>
                  <a:pt x="13061" y="19571"/>
                  <a:pt x="13075" y="19571"/>
                  <a:pt x="13090" y="19571"/>
                </a:cubicBezTo>
                <a:cubicBezTo>
                  <a:pt x="13075" y="19600"/>
                  <a:pt x="13061" y="19614"/>
                  <a:pt x="13046" y="19643"/>
                </a:cubicBezTo>
                <a:cubicBezTo>
                  <a:pt x="13046" y="19614"/>
                  <a:pt x="13046" y="19586"/>
                  <a:pt x="13046" y="19557"/>
                </a:cubicBezTo>
                <a:close/>
                <a:moveTo>
                  <a:pt x="22687" y="19801"/>
                </a:moveTo>
                <a:cubicBezTo>
                  <a:pt x="22687" y="19815"/>
                  <a:pt x="22687" y="19830"/>
                  <a:pt x="22687" y="19844"/>
                </a:cubicBezTo>
                <a:lnTo>
                  <a:pt x="22644" y="19844"/>
                </a:lnTo>
                <a:cubicBezTo>
                  <a:pt x="22658" y="19830"/>
                  <a:pt x="22672" y="19815"/>
                  <a:pt x="22687" y="19801"/>
                </a:cubicBezTo>
                <a:close/>
                <a:moveTo>
                  <a:pt x="13492" y="21999"/>
                </a:moveTo>
                <a:cubicBezTo>
                  <a:pt x="13477" y="22014"/>
                  <a:pt x="13477" y="22042"/>
                  <a:pt x="13463" y="22071"/>
                </a:cubicBezTo>
                <a:cubicBezTo>
                  <a:pt x="13463" y="22042"/>
                  <a:pt x="13463" y="22028"/>
                  <a:pt x="13463" y="22014"/>
                </a:cubicBezTo>
                <a:cubicBezTo>
                  <a:pt x="13463" y="21999"/>
                  <a:pt x="13477" y="21999"/>
                  <a:pt x="13492" y="21999"/>
                </a:cubicBezTo>
                <a:close/>
                <a:moveTo>
                  <a:pt x="18420" y="22301"/>
                </a:moveTo>
                <a:cubicBezTo>
                  <a:pt x="18434" y="22315"/>
                  <a:pt x="18434" y="22330"/>
                  <a:pt x="18449" y="22344"/>
                </a:cubicBezTo>
                <a:cubicBezTo>
                  <a:pt x="18434" y="22330"/>
                  <a:pt x="18420" y="22330"/>
                  <a:pt x="18405" y="22315"/>
                </a:cubicBezTo>
                <a:cubicBezTo>
                  <a:pt x="18405" y="22315"/>
                  <a:pt x="18420" y="22301"/>
                  <a:pt x="18420" y="22301"/>
                </a:cubicBezTo>
                <a:close/>
                <a:moveTo>
                  <a:pt x="19799" y="22416"/>
                </a:moveTo>
                <a:cubicBezTo>
                  <a:pt x="19813" y="22445"/>
                  <a:pt x="19813" y="22473"/>
                  <a:pt x="19828" y="22502"/>
                </a:cubicBezTo>
                <a:cubicBezTo>
                  <a:pt x="19813" y="22473"/>
                  <a:pt x="19785" y="22459"/>
                  <a:pt x="19770" y="22430"/>
                </a:cubicBezTo>
                <a:cubicBezTo>
                  <a:pt x="19785" y="22430"/>
                  <a:pt x="19785" y="22430"/>
                  <a:pt x="19799" y="22416"/>
                </a:cubicBezTo>
                <a:close/>
                <a:moveTo>
                  <a:pt x="12386" y="23364"/>
                </a:moveTo>
                <a:cubicBezTo>
                  <a:pt x="12400" y="23378"/>
                  <a:pt x="12414" y="23393"/>
                  <a:pt x="12429" y="23422"/>
                </a:cubicBezTo>
                <a:lnTo>
                  <a:pt x="12371" y="23422"/>
                </a:lnTo>
                <a:cubicBezTo>
                  <a:pt x="12386" y="23407"/>
                  <a:pt x="12386" y="23378"/>
                  <a:pt x="12386" y="23364"/>
                </a:cubicBezTo>
                <a:close/>
                <a:moveTo>
                  <a:pt x="15810" y="0"/>
                </a:moveTo>
                <a:cubicBezTo>
                  <a:pt x="15676" y="0"/>
                  <a:pt x="15541" y="20"/>
                  <a:pt x="15403" y="75"/>
                </a:cubicBezTo>
                <a:cubicBezTo>
                  <a:pt x="15388" y="89"/>
                  <a:pt x="15374" y="104"/>
                  <a:pt x="15360" y="118"/>
                </a:cubicBezTo>
                <a:cubicBezTo>
                  <a:pt x="15182" y="99"/>
                  <a:pt x="15008" y="89"/>
                  <a:pt x="14836" y="89"/>
                </a:cubicBezTo>
                <a:cubicBezTo>
                  <a:pt x="14491" y="89"/>
                  <a:pt x="14153" y="127"/>
                  <a:pt x="13808" y="204"/>
                </a:cubicBezTo>
                <a:cubicBezTo>
                  <a:pt x="13800" y="203"/>
                  <a:pt x="13792" y="203"/>
                  <a:pt x="13784" y="203"/>
                </a:cubicBezTo>
                <a:cubicBezTo>
                  <a:pt x="13618" y="203"/>
                  <a:pt x="13496" y="334"/>
                  <a:pt x="13342" y="334"/>
                </a:cubicBezTo>
                <a:cubicBezTo>
                  <a:pt x="13334" y="334"/>
                  <a:pt x="13327" y="334"/>
                  <a:pt x="13319" y="333"/>
                </a:cubicBezTo>
                <a:cubicBezTo>
                  <a:pt x="13287" y="320"/>
                  <a:pt x="13257" y="315"/>
                  <a:pt x="13228" y="315"/>
                </a:cubicBezTo>
                <a:cubicBezTo>
                  <a:pt x="13099" y="315"/>
                  <a:pt x="12991" y="420"/>
                  <a:pt x="12874" y="420"/>
                </a:cubicBezTo>
                <a:cubicBezTo>
                  <a:pt x="12702" y="420"/>
                  <a:pt x="12558" y="491"/>
                  <a:pt x="12400" y="549"/>
                </a:cubicBezTo>
                <a:cubicBezTo>
                  <a:pt x="12380" y="559"/>
                  <a:pt x="12359" y="569"/>
                  <a:pt x="12339" y="569"/>
                </a:cubicBezTo>
                <a:cubicBezTo>
                  <a:pt x="12331" y="569"/>
                  <a:pt x="12322" y="568"/>
                  <a:pt x="12314" y="563"/>
                </a:cubicBezTo>
                <a:cubicBezTo>
                  <a:pt x="11725" y="635"/>
                  <a:pt x="11207" y="894"/>
                  <a:pt x="10676" y="1138"/>
                </a:cubicBezTo>
                <a:cubicBezTo>
                  <a:pt x="10532" y="1310"/>
                  <a:pt x="10532" y="1440"/>
                  <a:pt x="10676" y="1512"/>
                </a:cubicBezTo>
                <a:cubicBezTo>
                  <a:pt x="10648" y="1518"/>
                  <a:pt x="10619" y="1520"/>
                  <a:pt x="10590" y="1520"/>
                </a:cubicBezTo>
                <a:cubicBezTo>
                  <a:pt x="10480" y="1520"/>
                  <a:pt x="10367" y="1485"/>
                  <a:pt x="10270" y="1485"/>
                </a:cubicBezTo>
                <a:cubicBezTo>
                  <a:pt x="10211" y="1485"/>
                  <a:pt x="10158" y="1498"/>
                  <a:pt x="10116" y="1540"/>
                </a:cubicBezTo>
                <a:cubicBezTo>
                  <a:pt x="9871" y="1770"/>
                  <a:pt x="9555" y="1957"/>
                  <a:pt x="9383" y="2201"/>
                </a:cubicBezTo>
                <a:cubicBezTo>
                  <a:pt x="9287" y="2337"/>
                  <a:pt x="9202" y="2370"/>
                  <a:pt x="9120" y="2370"/>
                </a:cubicBezTo>
                <a:cubicBezTo>
                  <a:pt x="9043" y="2370"/>
                  <a:pt x="8969" y="2341"/>
                  <a:pt x="8894" y="2341"/>
                </a:cubicBezTo>
                <a:cubicBezTo>
                  <a:pt x="8880" y="2341"/>
                  <a:pt x="8865" y="2342"/>
                  <a:pt x="8851" y="2345"/>
                </a:cubicBezTo>
                <a:cubicBezTo>
                  <a:pt x="8834" y="2347"/>
                  <a:pt x="8819" y="2349"/>
                  <a:pt x="8804" y="2349"/>
                </a:cubicBezTo>
                <a:cubicBezTo>
                  <a:pt x="8571" y="2349"/>
                  <a:pt x="8624" y="2041"/>
                  <a:pt x="8435" y="2014"/>
                </a:cubicBezTo>
                <a:cubicBezTo>
                  <a:pt x="8320" y="2086"/>
                  <a:pt x="8162" y="2072"/>
                  <a:pt x="8090" y="2230"/>
                </a:cubicBezTo>
                <a:lnTo>
                  <a:pt x="8090" y="2216"/>
                </a:lnTo>
                <a:cubicBezTo>
                  <a:pt x="7917" y="2417"/>
                  <a:pt x="7616" y="2402"/>
                  <a:pt x="7429" y="2603"/>
                </a:cubicBezTo>
                <a:cubicBezTo>
                  <a:pt x="7422" y="2603"/>
                  <a:pt x="7415" y="2603"/>
                  <a:pt x="7408" y="2603"/>
                </a:cubicBezTo>
                <a:cubicBezTo>
                  <a:pt x="7176" y="2603"/>
                  <a:pt x="7034" y="2834"/>
                  <a:pt x="6811" y="2862"/>
                </a:cubicBezTo>
                <a:cubicBezTo>
                  <a:pt x="6710" y="2862"/>
                  <a:pt x="6639" y="2905"/>
                  <a:pt x="6567" y="2948"/>
                </a:cubicBezTo>
                <a:cubicBezTo>
                  <a:pt x="6538" y="2991"/>
                  <a:pt x="6524" y="3034"/>
                  <a:pt x="6495" y="3078"/>
                </a:cubicBezTo>
                <a:cubicBezTo>
                  <a:pt x="6308" y="3149"/>
                  <a:pt x="6136" y="3293"/>
                  <a:pt x="5920" y="3293"/>
                </a:cubicBezTo>
                <a:cubicBezTo>
                  <a:pt x="5834" y="3307"/>
                  <a:pt x="5748" y="3322"/>
                  <a:pt x="5647" y="3322"/>
                </a:cubicBezTo>
                <a:cubicBezTo>
                  <a:pt x="5619" y="3336"/>
                  <a:pt x="5590" y="3336"/>
                  <a:pt x="5561" y="3336"/>
                </a:cubicBezTo>
                <a:cubicBezTo>
                  <a:pt x="5389" y="3336"/>
                  <a:pt x="5245" y="3408"/>
                  <a:pt x="5116" y="3523"/>
                </a:cubicBezTo>
                <a:cubicBezTo>
                  <a:pt x="4943" y="3638"/>
                  <a:pt x="4757" y="3753"/>
                  <a:pt x="4570" y="3882"/>
                </a:cubicBezTo>
                <a:cubicBezTo>
                  <a:pt x="4469" y="4026"/>
                  <a:pt x="4268" y="4026"/>
                  <a:pt x="4153" y="4126"/>
                </a:cubicBezTo>
                <a:cubicBezTo>
                  <a:pt x="3564" y="4629"/>
                  <a:pt x="2975" y="5146"/>
                  <a:pt x="2544" y="5779"/>
                </a:cubicBezTo>
                <a:cubicBezTo>
                  <a:pt x="2242" y="6224"/>
                  <a:pt x="1783" y="6655"/>
                  <a:pt x="1783" y="7287"/>
                </a:cubicBezTo>
                <a:cubicBezTo>
                  <a:pt x="1754" y="7345"/>
                  <a:pt x="1725" y="7402"/>
                  <a:pt x="1725" y="7474"/>
                </a:cubicBezTo>
                <a:cubicBezTo>
                  <a:pt x="1711" y="7445"/>
                  <a:pt x="1682" y="7431"/>
                  <a:pt x="1653" y="7402"/>
                </a:cubicBezTo>
                <a:cubicBezTo>
                  <a:pt x="1567" y="7416"/>
                  <a:pt x="1567" y="7503"/>
                  <a:pt x="1538" y="7560"/>
                </a:cubicBezTo>
                <a:cubicBezTo>
                  <a:pt x="1510" y="7618"/>
                  <a:pt x="1495" y="7661"/>
                  <a:pt x="1481" y="7718"/>
                </a:cubicBezTo>
                <a:cubicBezTo>
                  <a:pt x="1409" y="7847"/>
                  <a:pt x="1351" y="7991"/>
                  <a:pt x="1265" y="8120"/>
                </a:cubicBezTo>
                <a:lnTo>
                  <a:pt x="1193" y="8250"/>
                </a:lnTo>
                <a:cubicBezTo>
                  <a:pt x="1136" y="8365"/>
                  <a:pt x="1093" y="8480"/>
                  <a:pt x="1064" y="8595"/>
                </a:cubicBezTo>
                <a:cubicBezTo>
                  <a:pt x="920" y="9011"/>
                  <a:pt x="719" y="9399"/>
                  <a:pt x="676" y="9830"/>
                </a:cubicBezTo>
                <a:cubicBezTo>
                  <a:pt x="346" y="10534"/>
                  <a:pt x="303" y="11310"/>
                  <a:pt x="216" y="12043"/>
                </a:cubicBezTo>
                <a:cubicBezTo>
                  <a:pt x="1" y="13681"/>
                  <a:pt x="260" y="15261"/>
                  <a:pt x="1035" y="16726"/>
                </a:cubicBezTo>
                <a:cubicBezTo>
                  <a:pt x="1351" y="17315"/>
                  <a:pt x="1668" y="17919"/>
                  <a:pt x="2170" y="18393"/>
                </a:cubicBezTo>
                <a:cubicBezTo>
                  <a:pt x="2429" y="18680"/>
                  <a:pt x="2573" y="19083"/>
                  <a:pt x="2975" y="19255"/>
                </a:cubicBezTo>
                <a:cubicBezTo>
                  <a:pt x="2986" y="19266"/>
                  <a:pt x="2997" y="19271"/>
                  <a:pt x="3008" y="19271"/>
                </a:cubicBezTo>
                <a:cubicBezTo>
                  <a:pt x="3026" y="19271"/>
                  <a:pt x="3043" y="19258"/>
                  <a:pt x="3061" y="19241"/>
                </a:cubicBezTo>
                <a:cubicBezTo>
                  <a:pt x="3219" y="19413"/>
                  <a:pt x="3363" y="19586"/>
                  <a:pt x="3507" y="19744"/>
                </a:cubicBezTo>
                <a:cubicBezTo>
                  <a:pt x="3636" y="19844"/>
                  <a:pt x="3765" y="19930"/>
                  <a:pt x="3894" y="20017"/>
                </a:cubicBezTo>
                <a:cubicBezTo>
                  <a:pt x="3880" y="20088"/>
                  <a:pt x="3923" y="20131"/>
                  <a:pt x="3966" y="20175"/>
                </a:cubicBezTo>
                <a:cubicBezTo>
                  <a:pt x="5101" y="21022"/>
                  <a:pt x="6193" y="21899"/>
                  <a:pt x="7443" y="22574"/>
                </a:cubicBezTo>
                <a:lnTo>
                  <a:pt x="7443" y="22588"/>
                </a:lnTo>
                <a:cubicBezTo>
                  <a:pt x="7601" y="22674"/>
                  <a:pt x="7759" y="22775"/>
                  <a:pt x="7917" y="22861"/>
                </a:cubicBezTo>
                <a:cubicBezTo>
                  <a:pt x="9196" y="23508"/>
                  <a:pt x="10518" y="23996"/>
                  <a:pt x="11940" y="24126"/>
                </a:cubicBezTo>
                <a:cubicBezTo>
                  <a:pt x="12435" y="24200"/>
                  <a:pt x="12931" y="24234"/>
                  <a:pt x="13425" y="24234"/>
                </a:cubicBezTo>
                <a:cubicBezTo>
                  <a:pt x="14078" y="24234"/>
                  <a:pt x="14728" y="24174"/>
                  <a:pt x="15374" y="24068"/>
                </a:cubicBezTo>
                <a:cubicBezTo>
                  <a:pt x="15824" y="23986"/>
                  <a:pt x="16273" y="23866"/>
                  <a:pt x="16735" y="23866"/>
                </a:cubicBezTo>
                <a:cubicBezTo>
                  <a:pt x="16760" y="23866"/>
                  <a:pt x="16785" y="23866"/>
                  <a:pt x="16811" y="23867"/>
                </a:cubicBezTo>
                <a:cubicBezTo>
                  <a:pt x="16983" y="23867"/>
                  <a:pt x="17112" y="23723"/>
                  <a:pt x="17299" y="23723"/>
                </a:cubicBezTo>
                <a:cubicBezTo>
                  <a:pt x="17457" y="23651"/>
                  <a:pt x="17630" y="23594"/>
                  <a:pt x="17788" y="23536"/>
                </a:cubicBezTo>
                <a:cubicBezTo>
                  <a:pt x="17802" y="23551"/>
                  <a:pt x="17816" y="23580"/>
                  <a:pt x="17831" y="23608"/>
                </a:cubicBezTo>
                <a:lnTo>
                  <a:pt x="18779" y="23177"/>
                </a:lnTo>
                <a:lnTo>
                  <a:pt x="19382" y="22919"/>
                </a:lnTo>
                <a:lnTo>
                  <a:pt x="20086" y="22617"/>
                </a:lnTo>
                <a:cubicBezTo>
                  <a:pt x="20086" y="22574"/>
                  <a:pt x="20072" y="22545"/>
                  <a:pt x="20058" y="22531"/>
                </a:cubicBezTo>
                <a:cubicBezTo>
                  <a:pt x="20230" y="22459"/>
                  <a:pt x="20402" y="22373"/>
                  <a:pt x="20560" y="22301"/>
                </a:cubicBezTo>
                <a:cubicBezTo>
                  <a:pt x="20877" y="22057"/>
                  <a:pt x="21178" y="21812"/>
                  <a:pt x="21480" y="21568"/>
                </a:cubicBezTo>
                <a:cubicBezTo>
                  <a:pt x="22012" y="21108"/>
                  <a:pt x="22572" y="20692"/>
                  <a:pt x="23046" y="20160"/>
                </a:cubicBezTo>
                <a:cubicBezTo>
                  <a:pt x="23247" y="19930"/>
                  <a:pt x="23448" y="19700"/>
                  <a:pt x="23664" y="19471"/>
                </a:cubicBezTo>
                <a:lnTo>
                  <a:pt x="24282" y="18479"/>
                </a:lnTo>
                <a:cubicBezTo>
                  <a:pt x="24382" y="18336"/>
                  <a:pt x="24483" y="18192"/>
                  <a:pt x="24598" y="18048"/>
                </a:cubicBezTo>
                <a:cubicBezTo>
                  <a:pt x="24655" y="17991"/>
                  <a:pt x="24713" y="17933"/>
                  <a:pt x="24756" y="17876"/>
                </a:cubicBezTo>
                <a:cubicBezTo>
                  <a:pt x="25388" y="17100"/>
                  <a:pt x="25776" y="16180"/>
                  <a:pt x="26164" y="15275"/>
                </a:cubicBezTo>
                <a:cubicBezTo>
                  <a:pt x="26250" y="15160"/>
                  <a:pt x="26279" y="15031"/>
                  <a:pt x="26307" y="14902"/>
                </a:cubicBezTo>
                <a:cubicBezTo>
                  <a:pt x="26322" y="14701"/>
                  <a:pt x="26379" y="14543"/>
                  <a:pt x="26509" y="14399"/>
                </a:cubicBezTo>
                <a:lnTo>
                  <a:pt x="26523" y="14356"/>
                </a:lnTo>
                <a:lnTo>
                  <a:pt x="26494" y="14327"/>
                </a:lnTo>
                <a:lnTo>
                  <a:pt x="26480" y="14327"/>
                </a:lnTo>
                <a:cubicBezTo>
                  <a:pt x="26623" y="14241"/>
                  <a:pt x="26667" y="14097"/>
                  <a:pt x="26710" y="13954"/>
                </a:cubicBezTo>
                <a:cubicBezTo>
                  <a:pt x="26782" y="13767"/>
                  <a:pt x="26853" y="13566"/>
                  <a:pt x="26911" y="13379"/>
                </a:cubicBezTo>
                <a:cubicBezTo>
                  <a:pt x="26968" y="13235"/>
                  <a:pt x="27054" y="13106"/>
                  <a:pt x="27112" y="12977"/>
                </a:cubicBezTo>
                <a:cubicBezTo>
                  <a:pt x="27155" y="12819"/>
                  <a:pt x="27198" y="12675"/>
                  <a:pt x="27227" y="12517"/>
                </a:cubicBezTo>
                <a:cubicBezTo>
                  <a:pt x="27227" y="12402"/>
                  <a:pt x="27198" y="12273"/>
                  <a:pt x="27284" y="12186"/>
                </a:cubicBezTo>
                <a:cubicBezTo>
                  <a:pt x="27299" y="12158"/>
                  <a:pt x="27299" y="12129"/>
                  <a:pt x="27299" y="12115"/>
                </a:cubicBezTo>
                <a:cubicBezTo>
                  <a:pt x="27327" y="12086"/>
                  <a:pt x="27342" y="12071"/>
                  <a:pt x="27356" y="12028"/>
                </a:cubicBezTo>
                <a:cubicBezTo>
                  <a:pt x="27356" y="11971"/>
                  <a:pt x="27327" y="11928"/>
                  <a:pt x="27385" y="11885"/>
                </a:cubicBezTo>
                <a:cubicBezTo>
                  <a:pt x="27414" y="11870"/>
                  <a:pt x="27428" y="11842"/>
                  <a:pt x="27428" y="11798"/>
                </a:cubicBezTo>
                <a:cubicBezTo>
                  <a:pt x="27471" y="11080"/>
                  <a:pt x="27816" y="10405"/>
                  <a:pt x="27816" y="9658"/>
                </a:cubicBezTo>
                <a:cubicBezTo>
                  <a:pt x="27974" y="8997"/>
                  <a:pt x="28060" y="8322"/>
                  <a:pt x="27974" y="7632"/>
                </a:cubicBezTo>
                <a:cubicBezTo>
                  <a:pt x="28046" y="7531"/>
                  <a:pt x="27974" y="7431"/>
                  <a:pt x="27945" y="7330"/>
                </a:cubicBezTo>
                <a:cubicBezTo>
                  <a:pt x="28075" y="7043"/>
                  <a:pt x="28031" y="6756"/>
                  <a:pt x="27931" y="6483"/>
                </a:cubicBezTo>
                <a:cubicBezTo>
                  <a:pt x="27773" y="6037"/>
                  <a:pt x="27960" y="5491"/>
                  <a:pt x="27486" y="5146"/>
                </a:cubicBezTo>
                <a:cubicBezTo>
                  <a:pt x="27414" y="4945"/>
                  <a:pt x="27327" y="4730"/>
                  <a:pt x="27256" y="4514"/>
                </a:cubicBezTo>
                <a:cubicBezTo>
                  <a:pt x="27213" y="4371"/>
                  <a:pt x="27169" y="4227"/>
                  <a:pt x="27054" y="4112"/>
                </a:cubicBezTo>
                <a:cubicBezTo>
                  <a:pt x="26954" y="3983"/>
                  <a:pt x="26896" y="3853"/>
                  <a:pt x="26782" y="3738"/>
                </a:cubicBezTo>
                <a:cubicBezTo>
                  <a:pt x="26221" y="3106"/>
                  <a:pt x="25517" y="2675"/>
                  <a:pt x="24756" y="2330"/>
                </a:cubicBezTo>
                <a:cubicBezTo>
                  <a:pt x="24483" y="2115"/>
                  <a:pt x="24167" y="2014"/>
                  <a:pt x="23822" y="1986"/>
                </a:cubicBezTo>
                <a:cubicBezTo>
                  <a:pt x="23678" y="1899"/>
                  <a:pt x="23520" y="1842"/>
                  <a:pt x="23348" y="1799"/>
                </a:cubicBezTo>
                <a:cubicBezTo>
                  <a:pt x="22759" y="1626"/>
                  <a:pt x="22155" y="1526"/>
                  <a:pt x="21537" y="1526"/>
                </a:cubicBezTo>
                <a:cubicBezTo>
                  <a:pt x="21505" y="1527"/>
                  <a:pt x="21473" y="1527"/>
                  <a:pt x="21441" y="1527"/>
                </a:cubicBezTo>
                <a:cubicBezTo>
                  <a:pt x="20831" y="1527"/>
                  <a:pt x="20259" y="1396"/>
                  <a:pt x="19713" y="1109"/>
                </a:cubicBezTo>
                <a:cubicBezTo>
                  <a:pt x="19496" y="1014"/>
                  <a:pt x="19317" y="791"/>
                  <a:pt x="19055" y="791"/>
                </a:cubicBezTo>
                <a:cubicBezTo>
                  <a:pt x="19040" y="791"/>
                  <a:pt x="19025" y="792"/>
                  <a:pt x="19009" y="793"/>
                </a:cubicBezTo>
                <a:cubicBezTo>
                  <a:pt x="18851" y="649"/>
                  <a:pt x="18635" y="606"/>
                  <a:pt x="18449" y="549"/>
                </a:cubicBezTo>
                <a:cubicBezTo>
                  <a:pt x="17931" y="247"/>
                  <a:pt x="17328" y="233"/>
                  <a:pt x="16768" y="161"/>
                </a:cubicBezTo>
                <a:cubicBezTo>
                  <a:pt x="16452" y="120"/>
                  <a:pt x="16136" y="0"/>
                  <a:pt x="15810" y="0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 rot="-8100000" flipH="1">
            <a:off x="-706567" y="3699291"/>
            <a:ext cx="3066840" cy="2647368"/>
          </a:xfrm>
          <a:custGeom>
            <a:avLst/>
            <a:gdLst/>
            <a:ahLst/>
            <a:cxnLst/>
            <a:rect l="l" t="t" r="r" b="b"/>
            <a:pathLst>
              <a:path w="28075" h="24235" extrusionOk="0">
                <a:moveTo>
                  <a:pt x="15115" y="951"/>
                </a:moveTo>
                <a:cubicBezTo>
                  <a:pt x="15072" y="1009"/>
                  <a:pt x="15043" y="1095"/>
                  <a:pt x="15000" y="1152"/>
                </a:cubicBezTo>
                <a:cubicBezTo>
                  <a:pt x="14996" y="1158"/>
                  <a:pt x="14993" y="1164"/>
                  <a:pt x="14990" y="1170"/>
                </a:cubicBezTo>
                <a:lnTo>
                  <a:pt x="14990" y="1170"/>
                </a:lnTo>
                <a:cubicBezTo>
                  <a:pt x="14992" y="1149"/>
                  <a:pt x="14995" y="1129"/>
                  <a:pt x="15000" y="1109"/>
                </a:cubicBezTo>
                <a:cubicBezTo>
                  <a:pt x="15015" y="1037"/>
                  <a:pt x="15058" y="980"/>
                  <a:pt x="15115" y="951"/>
                </a:cubicBezTo>
                <a:close/>
                <a:moveTo>
                  <a:pt x="14986" y="1236"/>
                </a:moveTo>
                <a:lnTo>
                  <a:pt x="14986" y="1236"/>
                </a:lnTo>
                <a:cubicBezTo>
                  <a:pt x="14997" y="1304"/>
                  <a:pt x="15035" y="1386"/>
                  <a:pt x="14986" y="1454"/>
                </a:cubicBezTo>
                <a:cubicBezTo>
                  <a:pt x="15000" y="1512"/>
                  <a:pt x="15029" y="1569"/>
                  <a:pt x="15058" y="1626"/>
                </a:cubicBezTo>
                <a:cubicBezTo>
                  <a:pt x="15015" y="1684"/>
                  <a:pt x="14986" y="1741"/>
                  <a:pt x="14957" y="1799"/>
                </a:cubicBezTo>
                <a:cubicBezTo>
                  <a:pt x="14972" y="1713"/>
                  <a:pt x="15000" y="1626"/>
                  <a:pt x="14986" y="1555"/>
                </a:cubicBezTo>
                <a:cubicBezTo>
                  <a:pt x="14972" y="1497"/>
                  <a:pt x="14943" y="1454"/>
                  <a:pt x="14900" y="1425"/>
                </a:cubicBezTo>
                <a:cubicBezTo>
                  <a:pt x="14900" y="1411"/>
                  <a:pt x="14914" y="1411"/>
                  <a:pt x="14914" y="1411"/>
                </a:cubicBezTo>
                <a:cubicBezTo>
                  <a:pt x="14974" y="1360"/>
                  <a:pt x="14983" y="1299"/>
                  <a:pt x="14986" y="1236"/>
                </a:cubicBezTo>
                <a:close/>
                <a:moveTo>
                  <a:pt x="10934" y="1612"/>
                </a:moveTo>
                <a:cubicBezTo>
                  <a:pt x="11064" y="1670"/>
                  <a:pt x="11078" y="1756"/>
                  <a:pt x="11035" y="1856"/>
                </a:cubicBezTo>
                <a:cubicBezTo>
                  <a:pt x="11006" y="1770"/>
                  <a:pt x="10963" y="1698"/>
                  <a:pt x="10934" y="1612"/>
                </a:cubicBezTo>
                <a:close/>
                <a:moveTo>
                  <a:pt x="20273" y="2546"/>
                </a:moveTo>
                <a:cubicBezTo>
                  <a:pt x="20288" y="2589"/>
                  <a:pt x="20288" y="2632"/>
                  <a:pt x="20316" y="2661"/>
                </a:cubicBezTo>
                <a:cubicBezTo>
                  <a:pt x="20288" y="2632"/>
                  <a:pt x="20259" y="2589"/>
                  <a:pt x="20244" y="2546"/>
                </a:cubicBezTo>
                <a:close/>
                <a:moveTo>
                  <a:pt x="7127" y="3552"/>
                </a:moveTo>
                <a:cubicBezTo>
                  <a:pt x="7156" y="3595"/>
                  <a:pt x="7185" y="3652"/>
                  <a:pt x="7185" y="3710"/>
                </a:cubicBezTo>
                <a:cubicBezTo>
                  <a:pt x="7170" y="3652"/>
                  <a:pt x="7156" y="3595"/>
                  <a:pt x="7127" y="3552"/>
                </a:cubicBezTo>
                <a:close/>
                <a:moveTo>
                  <a:pt x="7156" y="4040"/>
                </a:moveTo>
                <a:cubicBezTo>
                  <a:pt x="7156" y="4055"/>
                  <a:pt x="7156" y="4069"/>
                  <a:pt x="7156" y="4083"/>
                </a:cubicBezTo>
                <a:cubicBezTo>
                  <a:pt x="7127" y="4141"/>
                  <a:pt x="7185" y="4241"/>
                  <a:pt x="7084" y="4270"/>
                </a:cubicBezTo>
                <a:cubicBezTo>
                  <a:pt x="7070" y="4284"/>
                  <a:pt x="7041" y="4284"/>
                  <a:pt x="7027" y="4284"/>
                </a:cubicBezTo>
                <a:cubicBezTo>
                  <a:pt x="7055" y="4256"/>
                  <a:pt x="7084" y="4213"/>
                  <a:pt x="7098" y="4169"/>
                </a:cubicBezTo>
                <a:cubicBezTo>
                  <a:pt x="7127" y="4126"/>
                  <a:pt x="7141" y="4083"/>
                  <a:pt x="7156" y="4040"/>
                </a:cubicBezTo>
                <a:close/>
                <a:moveTo>
                  <a:pt x="4742" y="5017"/>
                </a:moveTo>
                <a:lnTo>
                  <a:pt x="4742" y="5017"/>
                </a:lnTo>
                <a:cubicBezTo>
                  <a:pt x="4757" y="5046"/>
                  <a:pt x="4771" y="5075"/>
                  <a:pt x="4771" y="5118"/>
                </a:cubicBezTo>
                <a:cubicBezTo>
                  <a:pt x="4757" y="5089"/>
                  <a:pt x="4742" y="5046"/>
                  <a:pt x="4742" y="5017"/>
                </a:cubicBezTo>
                <a:close/>
                <a:moveTo>
                  <a:pt x="23707" y="5089"/>
                </a:moveTo>
                <a:cubicBezTo>
                  <a:pt x="23707" y="5118"/>
                  <a:pt x="23693" y="5146"/>
                  <a:pt x="23678" y="5175"/>
                </a:cubicBezTo>
                <a:cubicBezTo>
                  <a:pt x="23664" y="5190"/>
                  <a:pt x="23635" y="5190"/>
                  <a:pt x="23621" y="5204"/>
                </a:cubicBezTo>
                <a:cubicBezTo>
                  <a:pt x="23649" y="5161"/>
                  <a:pt x="23678" y="5132"/>
                  <a:pt x="23707" y="5089"/>
                </a:cubicBezTo>
                <a:close/>
                <a:moveTo>
                  <a:pt x="20661" y="5965"/>
                </a:moveTo>
                <a:cubicBezTo>
                  <a:pt x="20675" y="5980"/>
                  <a:pt x="20675" y="5994"/>
                  <a:pt x="20690" y="5994"/>
                </a:cubicBezTo>
                <a:lnTo>
                  <a:pt x="20647" y="5994"/>
                </a:lnTo>
                <a:cubicBezTo>
                  <a:pt x="20661" y="5980"/>
                  <a:pt x="20661" y="5965"/>
                  <a:pt x="20661" y="5965"/>
                </a:cubicBezTo>
                <a:close/>
                <a:moveTo>
                  <a:pt x="26063" y="6641"/>
                </a:moveTo>
                <a:lnTo>
                  <a:pt x="26063" y="6641"/>
                </a:lnTo>
                <a:cubicBezTo>
                  <a:pt x="26113" y="6655"/>
                  <a:pt x="26160" y="6662"/>
                  <a:pt x="26203" y="6662"/>
                </a:cubicBezTo>
                <a:cubicBezTo>
                  <a:pt x="26246" y="6662"/>
                  <a:pt x="26286" y="6655"/>
                  <a:pt x="26322" y="6641"/>
                </a:cubicBezTo>
                <a:lnTo>
                  <a:pt x="26322" y="6641"/>
                </a:lnTo>
                <a:cubicBezTo>
                  <a:pt x="26281" y="6682"/>
                  <a:pt x="26243" y="6700"/>
                  <a:pt x="26203" y="6700"/>
                </a:cubicBezTo>
                <a:cubicBezTo>
                  <a:pt x="26160" y="6700"/>
                  <a:pt x="26116" y="6678"/>
                  <a:pt x="26063" y="6641"/>
                </a:cubicBezTo>
                <a:close/>
                <a:moveTo>
                  <a:pt x="27974" y="7632"/>
                </a:moveTo>
                <a:cubicBezTo>
                  <a:pt x="27960" y="7661"/>
                  <a:pt x="27931" y="7689"/>
                  <a:pt x="27917" y="7704"/>
                </a:cubicBezTo>
                <a:cubicBezTo>
                  <a:pt x="27931" y="7675"/>
                  <a:pt x="27945" y="7661"/>
                  <a:pt x="27974" y="7632"/>
                </a:cubicBezTo>
                <a:close/>
                <a:moveTo>
                  <a:pt x="24397" y="9457"/>
                </a:moveTo>
                <a:lnTo>
                  <a:pt x="24411" y="9471"/>
                </a:lnTo>
                <a:cubicBezTo>
                  <a:pt x="24382" y="9471"/>
                  <a:pt x="24353" y="9471"/>
                  <a:pt x="24339" y="9457"/>
                </a:cubicBezTo>
                <a:close/>
                <a:moveTo>
                  <a:pt x="24353" y="9715"/>
                </a:moveTo>
                <a:cubicBezTo>
                  <a:pt x="24353" y="9715"/>
                  <a:pt x="24353" y="9715"/>
                  <a:pt x="24353" y="9730"/>
                </a:cubicBezTo>
                <a:cubicBezTo>
                  <a:pt x="24339" y="9715"/>
                  <a:pt x="24339" y="9715"/>
                  <a:pt x="24339" y="9715"/>
                </a:cubicBezTo>
                <a:close/>
                <a:moveTo>
                  <a:pt x="6064" y="12402"/>
                </a:moveTo>
                <a:cubicBezTo>
                  <a:pt x="6064" y="12416"/>
                  <a:pt x="6064" y="12416"/>
                  <a:pt x="6064" y="12416"/>
                </a:cubicBezTo>
                <a:lnTo>
                  <a:pt x="6050" y="12402"/>
                </a:lnTo>
                <a:close/>
                <a:moveTo>
                  <a:pt x="18371" y="13074"/>
                </a:moveTo>
                <a:cubicBezTo>
                  <a:pt x="18420" y="13074"/>
                  <a:pt x="18463" y="13099"/>
                  <a:pt x="18492" y="13135"/>
                </a:cubicBezTo>
                <a:cubicBezTo>
                  <a:pt x="18492" y="13135"/>
                  <a:pt x="18506" y="13135"/>
                  <a:pt x="18506" y="13149"/>
                </a:cubicBezTo>
                <a:cubicBezTo>
                  <a:pt x="18520" y="13163"/>
                  <a:pt x="18535" y="13192"/>
                  <a:pt x="18535" y="13206"/>
                </a:cubicBezTo>
                <a:cubicBezTo>
                  <a:pt x="18443" y="13196"/>
                  <a:pt x="18359" y="13186"/>
                  <a:pt x="18282" y="13186"/>
                </a:cubicBezTo>
                <a:cubicBezTo>
                  <a:pt x="18250" y="13186"/>
                  <a:pt x="18219" y="13188"/>
                  <a:pt x="18190" y="13192"/>
                </a:cubicBezTo>
                <a:cubicBezTo>
                  <a:pt x="18190" y="13178"/>
                  <a:pt x="18204" y="13178"/>
                  <a:pt x="18219" y="13163"/>
                </a:cubicBezTo>
                <a:cubicBezTo>
                  <a:pt x="18269" y="13099"/>
                  <a:pt x="18323" y="13074"/>
                  <a:pt x="18371" y="13074"/>
                </a:cubicBezTo>
                <a:close/>
                <a:moveTo>
                  <a:pt x="18003" y="12977"/>
                </a:moveTo>
                <a:cubicBezTo>
                  <a:pt x="18003" y="13005"/>
                  <a:pt x="18003" y="13034"/>
                  <a:pt x="18003" y="13077"/>
                </a:cubicBezTo>
                <a:cubicBezTo>
                  <a:pt x="18003" y="13135"/>
                  <a:pt x="18017" y="13178"/>
                  <a:pt x="18032" y="13221"/>
                </a:cubicBezTo>
                <a:cubicBezTo>
                  <a:pt x="17989" y="13235"/>
                  <a:pt x="17946" y="13250"/>
                  <a:pt x="17917" y="13264"/>
                </a:cubicBezTo>
                <a:cubicBezTo>
                  <a:pt x="17946" y="13163"/>
                  <a:pt x="17974" y="13077"/>
                  <a:pt x="18003" y="12977"/>
                </a:cubicBezTo>
                <a:close/>
                <a:moveTo>
                  <a:pt x="19382" y="14198"/>
                </a:moveTo>
                <a:cubicBezTo>
                  <a:pt x="19382" y="14198"/>
                  <a:pt x="19382" y="14212"/>
                  <a:pt x="19397" y="14212"/>
                </a:cubicBezTo>
                <a:lnTo>
                  <a:pt x="19382" y="14212"/>
                </a:lnTo>
                <a:cubicBezTo>
                  <a:pt x="19382" y="14212"/>
                  <a:pt x="19382" y="14198"/>
                  <a:pt x="19382" y="14198"/>
                </a:cubicBezTo>
                <a:close/>
                <a:moveTo>
                  <a:pt x="8539" y="17602"/>
                </a:moveTo>
                <a:cubicBezTo>
                  <a:pt x="8549" y="17602"/>
                  <a:pt x="8562" y="17606"/>
                  <a:pt x="8578" y="17617"/>
                </a:cubicBezTo>
                <a:cubicBezTo>
                  <a:pt x="8593" y="17632"/>
                  <a:pt x="8621" y="17646"/>
                  <a:pt x="8636" y="17675"/>
                </a:cubicBezTo>
                <a:cubicBezTo>
                  <a:pt x="8593" y="17660"/>
                  <a:pt x="8535" y="17646"/>
                  <a:pt x="8492" y="17632"/>
                </a:cubicBezTo>
                <a:cubicBezTo>
                  <a:pt x="8510" y="17614"/>
                  <a:pt x="8522" y="17602"/>
                  <a:pt x="8539" y="17602"/>
                </a:cubicBezTo>
                <a:close/>
                <a:moveTo>
                  <a:pt x="13046" y="19557"/>
                </a:moveTo>
                <a:cubicBezTo>
                  <a:pt x="13061" y="19571"/>
                  <a:pt x="13075" y="19571"/>
                  <a:pt x="13090" y="19571"/>
                </a:cubicBezTo>
                <a:cubicBezTo>
                  <a:pt x="13075" y="19600"/>
                  <a:pt x="13061" y="19614"/>
                  <a:pt x="13046" y="19643"/>
                </a:cubicBezTo>
                <a:cubicBezTo>
                  <a:pt x="13046" y="19614"/>
                  <a:pt x="13046" y="19586"/>
                  <a:pt x="13046" y="19557"/>
                </a:cubicBezTo>
                <a:close/>
                <a:moveTo>
                  <a:pt x="22687" y="19801"/>
                </a:moveTo>
                <a:cubicBezTo>
                  <a:pt x="22687" y="19815"/>
                  <a:pt x="22687" y="19830"/>
                  <a:pt x="22687" y="19844"/>
                </a:cubicBezTo>
                <a:lnTo>
                  <a:pt x="22644" y="19844"/>
                </a:lnTo>
                <a:cubicBezTo>
                  <a:pt x="22658" y="19830"/>
                  <a:pt x="22672" y="19815"/>
                  <a:pt x="22687" y="19801"/>
                </a:cubicBezTo>
                <a:close/>
                <a:moveTo>
                  <a:pt x="13492" y="21999"/>
                </a:moveTo>
                <a:cubicBezTo>
                  <a:pt x="13477" y="22014"/>
                  <a:pt x="13477" y="22042"/>
                  <a:pt x="13463" y="22071"/>
                </a:cubicBezTo>
                <a:cubicBezTo>
                  <a:pt x="13463" y="22042"/>
                  <a:pt x="13463" y="22028"/>
                  <a:pt x="13463" y="22014"/>
                </a:cubicBezTo>
                <a:cubicBezTo>
                  <a:pt x="13463" y="21999"/>
                  <a:pt x="13477" y="21999"/>
                  <a:pt x="13492" y="21999"/>
                </a:cubicBezTo>
                <a:close/>
                <a:moveTo>
                  <a:pt x="18420" y="22301"/>
                </a:moveTo>
                <a:cubicBezTo>
                  <a:pt x="18434" y="22315"/>
                  <a:pt x="18434" y="22330"/>
                  <a:pt x="18449" y="22344"/>
                </a:cubicBezTo>
                <a:cubicBezTo>
                  <a:pt x="18434" y="22330"/>
                  <a:pt x="18420" y="22330"/>
                  <a:pt x="18405" y="22315"/>
                </a:cubicBezTo>
                <a:cubicBezTo>
                  <a:pt x="18405" y="22315"/>
                  <a:pt x="18420" y="22301"/>
                  <a:pt x="18420" y="22301"/>
                </a:cubicBezTo>
                <a:close/>
                <a:moveTo>
                  <a:pt x="19799" y="22416"/>
                </a:moveTo>
                <a:cubicBezTo>
                  <a:pt x="19813" y="22445"/>
                  <a:pt x="19813" y="22473"/>
                  <a:pt x="19828" y="22502"/>
                </a:cubicBezTo>
                <a:cubicBezTo>
                  <a:pt x="19813" y="22473"/>
                  <a:pt x="19785" y="22459"/>
                  <a:pt x="19770" y="22430"/>
                </a:cubicBezTo>
                <a:cubicBezTo>
                  <a:pt x="19785" y="22430"/>
                  <a:pt x="19785" y="22430"/>
                  <a:pt x="19799" y="22416"/>
                </a:cubicBezTo>
                <a:close/>
                <a:moveTo>
                  <a:pt x="12386" y="23364"/>
                </a:moveTo>
                <a:cubicBezTo>
                  <a:pt x="12400" y="23378"/>
                  <a:pt x="12414" y="23393"/>
                  <a:pt x="12429" y="23422"/>
                </a:cubicBezTo>
                <a:lnTo>
                  <a:pt x="12371" y="23422"/>
                </a:lnTo>
                <a:cubicBezTo>
                  <a:pt x="12386" y="23407"/>
                  <a:pt x="12386" y="23378"/>
                  <a:pt x="12386" y="23364"/>
                </a:cubicBezTo>
                <a:close/>
                <a:moveTo>
                  <a:pt x="15810" y="0"/>
                </a:moveTo>
                <a:cubicBezTo>
                  <a:pt x="15676" y="0"/>
                  <a:pt x="15541" y="20"/>
                  <a:pt x="15403" y="75"/>
                </a:cubicBezTo>
                <a:cubicBezTo>
                  <a:pt x="15388" y="89"/>
                  <a:pt x="15374" y="104"/>
                  <a:pt x="15360" y="118"/>
                </a:cubicBezTo>
                <a:cubicBezTo>
                  <a:pt x="15182" y="99"/>
                  <a:pt x="15008" y="89"/>
                  <a:pt x="14836" y="89"/>
                </a:cubicBezTo>
                <a:cubicBezTo>
                  <a:pt x="14491" y="89"/>
                  <a:pt x="14153" y="127"/>
                  <a:pt x="13808" y="204"/>
                </a:cubicBezTo>
                <a:cubicBezTo>
                  <a:pt x="13800" y="203"/>
                  <a:pt x="13792" y="203"/>
                  <a:pt x="13784" y="203"/>
                </a:cubicBezTo>
                <a:cubicBezTo>
                  <a:pt x="13618" y="203"/>
                  <a:pt x="13496" y="334"/>
                  <a:pt x="13342" y="334"/>
                </a:cubicBezTo>
                <a:cubicBezTo>
                  <a:pt x="13334" y="334"/>
                  <a:pt x="13327" y="334"/>
                  <a:pt x="13319" y="333"/>
                </a:cubicBezTo>
                <a:cubicBezTo>
                  <a:pt x="13287" y="320"/>
                  <a:pt x="13257" y="315"/>
                  <a:pt x="13228" y="315"/>
                </a:cubicBezTo>
                <a:cubicBezTo>
                  <a:pt x="13099" y="315"/>
                  <a:pt x="12991" y="420"/>
                  <a:pt x="12874" y="420"/>
                </a:cubicBezTo>
                <a:cubicBezTo>
                  <a:pt x="12702" y="420"/>
                  <a:pt x="12558" y="491"/>
                  <a:pt x="12400" y="549"/>
                </a:cubicBezTo>
                <a:cubicBezTo>
                  <a:pt x="12380" y="559"/>
                  <a:pt x="12359" y="569"/>
                  <a:pt x="12339" y="569"/>
                </a:cubicBezTo>
                <a:cubicBezTo>
                  <a:pt x="12331" y="569"/>
                  <a:pt x="12322" y="568"/>
                  <a:pt x="12314" y="563"/>
                </a:cubicBezTo>
                <a:cubicBezTo>
                  <a:pt x="11725" y="635"/>
                  <a:pt x="11207" y="894"/>
                  <a:pt x="10676" y="1138"/>
                </a:cubicBezTo>
                <a:cubicBezTo>
                  <a:pt x="10532" y="1310"/>
                  <a:pt x="10532" y="1440"/>
                  <a:pt x="10676" y="1512"/>
                </a:cubicBezTo>
                <a:cubicBezTo>
                  <a:pt x="10648" y="1518"/>
                  <a:pt x="10619" y="1520"/>
                  <a:pt x="10590" y="1520"/>
                </a:cubicBezTo>
                <a:cubicBezTo>
                  <a:pt x="10480" y="1520"/>
                  <a:pt x="10367" y="1485"/>
                  <a:pt x="10270" y="1485"/>
                </a:cubicBezTo>
                <a:cubicBezTo>
                  <a:pt x="10211" y="1485"/>
                  <a:pt x="10158" y="1498"/>
                  <a:pt x="10116" y="1540"/>
                </a:cubicBezTo>
                <a:cubicBezTo>
                  <a:pt x="9871" y="1770"/>
                  <a:pt x="9555" y="1957"/>
                  <a:pt x="9383" y="2201"/>
                </a:cubicBezTo>
                <a:cubicBezTo>
                  <a:pt x="9287" y="2337"/>
                  <a:pt x="9202" y="2370"/>
                  <a:pt x="9120" y="2370"/>
                </a:cubicBezTo>
                <a:cubicBezTo>
                  <a:pt x="9043" y="2370"/>
                  <a:pt x="8969" y="2341"/>
                  <a:pt x="8894" y="2341"/>
                </a:cubicBezTo>
                <a:cubicBezTo>
                  <a:pt x="8880" y="2341"/>
                  <a:pt x="8865" y="2342"/>
                  <a:pt x="8851" y="2345"/>
                </a:cubicBezTo>
                <a:cubicBezTo>
                  <a:pt x="8834" y="2347"/>
                  <a:pt x="8819" y="2349"/>
                  <a:pt x="8804" y="2349"/>
                </a:cubicBezTo>
                <a:cubicBezTo>
                  <a:pt x="8571" y="2349"/>
                  <a:pt x="8624" y="2041"/>
                  <a:pt x="8435" y="2014"/>
                </a:cubicBezTo>
                <a:cubicBezTo>
                  <a:pt x="8320" y="2086"/>
                  <a:pt x="8162" y="2072"/>
                  <a:pt x="8090" y="2230"/>
                </a:cubicBezTo>
                <a:lnTo>
                  <a:pt x="8090" y="2216"/>
                </a:lnTo>
                <a:cubicBezTo>
                  <a:pt x="7917" y="2417"/>
                  <a:pt x="7616" y="2402"/>
                  <a:pt x="7429" y="2603"/>
                </a:cubicBezTo>
                <a:cubicBezTo>
                  <a:pt x="7422" y="2603"/>
                  <a:pt x="7415" y="2603"/>
                  <a:pt x="7408" y="2603"/>
                </a:cubicBezTo>
                <a:cubicBezTo>
                  <a:pt x="7176" y="2603"/>
                  <a:pt x="7034" y="2834"/>
                  <a:pt x="6811" y="2862"/>
                </a:cubicBezTo>
                <a:cubicBezTo>
                  <a:pt x="6710" y="2862"/>
                  <a:pt x="6639" y="2905"/>
                  <a:pt x="6567" y="2948"/>
                </a:cubicBezTo>
                <a:cubicBezTo>
                  <a:pt x="6538" y="2991"/>
                  <a:pt x="6524" y="3034"/>
                  <a:pt x="6495" y="3078"/>
                </a:cubicBezTo>
                <a:cubicBezTo>
                  <a:pt x="6308" y="3149"/>
                  <a:pt x="6136" y="3293"/>
                  <a:pt x="5920" y="3293"/>
                </a:cubicBezTo>
                <a:cubicBezTo>
                  <a:pt x="5834" y="3307"/>
                  <a:pt x="5748" y="3322"/>
                  <a:pt x="5647" y="3322"/>
                </a:cubicBezTo>
                <a:cubicBezTo>
                  <a:pt x="5619" y="3336"/>
                  <a:pt x="5590" y="3336"/>
                  <a:pt x="5561" y="3336"/>
                </a:cubicBezTo>
                <a:cubicBezTo>
                  <a:pt x="5389" y="3336"/>
                  <a:pt x="5245" y="3408"/>
                  <a:pt x="5116" y="3523"/>
                </a:cubicBezTo>
                <a:cubicBezTo>
                  <a:pt x="4943" y="3638"/>
                  <a:pt x="4757" y="3753"/>
                  <a:pt x="4570" y="3882"/>
                </a:cubicBezTo>
                <a:cubicBezTo>
                  <a:pt x="4469" y="4026"/>
                  <a:pt x="4268" y="4026"/>
                  <a:pt x="4153" y="4126"/>
                </a:cubicBezTo>
                <a:cubicBezTo>
                  <a:pt x="3564" y="4629"/>
                  <a:pt x="2975" y="5146"/>
                  <a:pt x="2544" y="5779"/>
                </a:cubicBezTo>
                <a:cubicBezTo>
                  <a:pt x="2242" y="6224"/>
                  <a:pt x="1783" y="6655"/>
                  <a:pt x="1783" y="7287"/>
                </a:cubicBezTo>
                <a:cubicBezTo>
                  <a:pt x="1754" y="7345"/>
                  <a:pt x="1725" y="7402"/>
                  <a:pt x="1725" y="7474"/>
                </a:cubicBezTo>
                <a:cubicBezTo>
                  <a:pt x="1711" y="7445"/>
                  <a:pt x="1682" y="7431"/>
                  <a:pt x="1653" y="7402"/>
                </a:cubicBezTo>
                <a:cubicBezTo>
                  <a:pt x="1567" y="7416"/>
                  <a:pt x="1567" y="7503"/>
                  <a:pt x="1538" y="7560"/>
                </a:cubicBezTo>
                <a:cubicBezTo>
                  <a:pt x="1510" y="7618"/>
                  <a:pt x="1495" y="7661"/>
                  <a:pt x="1481" y="7718"/>
                </a:cubicBezTo>
                <a:cubicBezTo>
                  <a:pt x="1409" y="7847"/>
                  <a:pt x="1351" y="7991"/>
                  <a:pt x="1265" y="8120"/>
                </a:cubicBezTo>
                <a:lnTo>
                  <a:pt x="1193" y="8250"/>
                </a:lnTo>
                <a:cubicBezTo>
                  <a:pt x="1136" y="8365"/>
                  <a:pt x="1093" y="8480"/>
                  <a:pt x="1064" y="8595"/>
                </a:cubicBezTo>
                <a:cubicBezTo>
                  <a:pt x="920" y="9011"/>
                  <a:pt x="719" y="9399"/>
                  <a:pt x="676" y="9830"/>
                </a:cubicBezTo>
                <a:cubicBezTo>
                  <a:pt x="346" y="10534"/>
                  <a:pt x="303" y="11310"/>
                  <a:pt x="216" y="12043"/>
                </a:cubicBezTo>
                <a:cubicBezTo>
                  <a:pt x="1" y="13681"/>
                  <a:pt x="260" y="15261"/>
                  <a:pt x="1035" y="16726"/>
                </a:cubicBezTo>
                <a:cubicBezTo>
                  <a:pt x="1351" y="17315"/>
                  <a:pt x="1668" y="17919"/>
                  <a:pt x="2170" y="18393"/>
                </a:cubicBezTo>
                <a:cubicBezTo>
                  <a:pt x="2429" y="18680"/>
                  <a:pt x="2573" y="19083"/>
                  <a:pt x="2975" y="19255"/>
                </a:cubicBezTo>
                <a:cubicBezTo>
                  <a:pt x="2986" y="19266"/>
                  <a:pt x="2997" y="19271"/>
                  <a:pt x="3008" y="19271"/>
                </a:cubicBezTo>
                <a:cubicBezTo>
                  <a:pt x="3026" y="19271"/>
                  <a:pt x="3043" y="19258"/>
                  <a:pt x="3061" y="19241"/>
                </a:cubicBezTo>
                <a:cubicBezTo>
                  <a:pt x="3219" y="19413"/>
                  <a:pt x="3363" y="19586"/>
                  <a:pt x="3507" y="19744"/>
                </a:cubicBezTo>
                <a:cubicBezTo>
                  <a:pt x="3636" y="19844"/>
                  <a:pt x="3765" y="19930"/>
                  <a:pt x="3894" y="20017"/>
                </a:cubicBezTo>
                <a:cubicBezTo>
                  <a:pt x="3880" y="20088"/>
                  <a:pt x="3923" y="20131"/>
                  <a:pt x="3966" y="20175"/>
                </a:cubicBezTo>
                <a:cubicBezTo>
                  <a:pt x="5101" y="21022"/>
                  <a:pt x="6193" y="21899"/>
                  <a:pt x="7443" y="22574"/>
                </a:cubicBezTo>
                <a:lnTo>
                  <a:pt x="7443" y="22588"/>
                </a:lnTo>
                <a:cubicBezTo>
                  <a:pt x="7601" y="22674"/>
                  <a:pt x="7759" y="22775"/>
                  <a:pt x="7917" y="22861"/>
                </a:cubicBezTo>
                <a:cubicBezTo>
                  <a:pt x="9196" y="23508"/>
                  <a:pt x="10518" y="23996"/>
                  <a:pt x="11940" y="24126"/>
                </a:cubicBezTo>
                <a:cubicBezTo>
                  <a:pt x="12435" y="24200"/>
                  <a:pt x="12931" y="24234"/>
                  <a:pt x="13425" y="24234"/>
                </a:cubicBezTo>
                <a:cubicBezTo>
                  <a:pt x="14078" y="24234"/>
                  <a:pt x="14728" y="24174"/>
                  <a:pt x="15374" y="24068"/>
                </a:cubicBezTo>
                <a:cubicBezTo>
                  <a:pt x="15824" y="23986"/>
                  <a:pt x="16273" y="23866"/>
                  <a:pt x="16735" y="23866"/>
                </a:cubicBezTo>
                <a:cubicBezTo>
                  <a:pt x="16760" y="23866"/>
                  <a:pt x="16785" y="23866"/>
                  <a:pt x="16811" y="23867"/>
                </a:cubicBezTo>
                <a:cubicBezTo>
                  <a:pt x="16983" y="23867"/>
                  <a:pt x="17112" y="23723"/>
                  <a:pt x="17299" y="23723"/>
                </a:cubicBezTo>
                <a:cubicBezTo>
                  <a:pt x="17457" y="23651"/>
                  <a:pt x="17630" y="23594"/>
                  <a:pt x="17788" y="23536"/>
                </a:cubicBezTo>
                <a:cubicBezTo>
                  <a:pt x="17802" y="23551"/>
                  <a:pt x="17816" y="23580"/>
                  <a:pt x="17831" y="23608"/>
                </a:cubicBezTo>
                <a:lnTo>
                  <a:pt x="18779" y="23177"/>
                </a:lnTo>
                <a:lnTo>
                  <a:pt x="19382" y="22919"/>
                </a:lnTo>
                <a:lnTo>
                  <a:pt x="20086" y="22617"/>
                </a:lnTo>
                <a:cubicBezTo>
                  <a:pt x="20086" y="22574"/>
                  <a:pt x="20072" y="22545"/>
                  <a:pt x="20058" y="22531"/>
                </a:cubicBezTo>
                <a:cubicBezTo>
                  <a:pt x="20230" y="22459"/>
                  <a:pt x="20402" y="22373"/>
                  <a:pt x="20560" y="22301"/>
                </a:cubicBezTo>
                <a:cubicBezTo>
                  <a:pt x="20877" y="22057"/>
                  <a:pt x="21178" y="21812"/>
                  <a:pt x="21480" y="21568"/>
                </a:cubicBezTo>
                <a:cubicBezTo>
                  <a:pt x="22012" y="21108"/>
                  <a:pt x="22572" y="20692"/>
                  <a:pt x="23046" y="20160"/>
                </a:cubicBezTo>
                <a:cubicBezTo>
                  <a:pt x="23247" y="19930"/>
                  <a:pt x="23448" y="19700"/>
                  <a:pt x="23664" y="19471"/>
                </a:cubicBezTo>
                <a:lnTo>
                  <a:pt x="24282" y="18479"/>
                </a:lnTo>
                <a:cubicBezTo>
                  <a:pt x="24382" y="18336"/>
                  <a:pt x="24483" y="18192"/>
                  <a:pt x="24598" y="18048"/>
                </a:cubicBezTo>
                <a:cubicBezTo>
                  <a:pt x="24655" y="17991"/>
                  <a:pt x="24713" y="17933"/>
                  <a:pt x="24756" y="17876"/>
                </a:cubicBezTo>
                <a:cubicBezTo>
                  <a:pt x="25388" y="17100"/>
                  <a:pt x="25776" y="16180"/>
                  <a:pt x="26164" y="15275"/>
                </a:cubicBezTo>
                <a:cubicBezTo>
                  <a:pt x="26250" y="15160"/>
                  <a:pt x="26279" y="15031"/>
                  <a:pt x="26307" y="14902"/>
                </a:cubicBezTo>
                <a:cubicBezTo>
                  <a:pt x="26322" y="14701"/>
                  <a:pt x="26379" y="14543"/>
                  <a:pt x="26509" y="14399"/>
                </a:cubicBezTo>
                <a:lnTo>
                  <a:pt x="26523" y="14356"/>
                </a:lnTo>
                <a:lnTo>
                  <a:pt x="26494" y="14327"/>
                </a:lnTo>
                <a:lnTo>
                  <a:pt x="26480" y="14327"/>
                </a:lnTo>
                <a:cubicBezTo>
                  <a:pt x="26623" y="14241"/>
                  <a:pt x="26667" y="14097"/>
                  <a:pt x="26710" y="13954"/>
                </a:cubicBezTo>
                <a:cubicBezTo>
                  <a:pt x="26782" y="13767"/>
                  <a:pt x="26853" y="13566"/>
                  <a:pt x="26911" y="13379"/>
                </a:cubicBezTo>
                <a:cubicBezTo>
                  <a:pt x="26968" y="13235"/>
                  <a:pt x="27054" y="13106"/>
                  <a:pt x="27112" y="12977"/>
                </a:cubicBezTo>
                <a:cubicBezTo>
                  <a:pt x="27155" y="12819"/>
                  <a:pt x="27198" y="12675"/>
                  <a:pt x="27227" y="12517"/>
                </a:cubicBezTo>
                <a:cubicBezTo>
                  <a:pt x="27227" y="12402"/>
                  <a:pt x="27198" y="12273"/>
                  <a:pt x="27284" y="12186"/>
                </a:cubicBezTo>
                <a:cubicBezTo>
                  <a:pt x="27299" y="12158"/>
                  <a:pt x="27299" y="12129"/>
                  <a:pt x="27299" y="12115"/>
                </a:cubicBezTo>
                <a:cubicBezTo>
                  <a:pt x="27327" y="12086"/>
                  <a:pt x="27342" y="12071"/>
                  <a:pt x="27356" y="12028"/>
                </a:cubicBezTo>
                <a:cubicBezTo>
                  <a:pt x="27356" y="11971"/>
                  <a:pt x="27327" y="11928"/>
                  <a:pt x="27385" y="11885"/>
                </a:cubicBezTo>
                <a:cubicBezTo>
                  <a:pt x="27414" y="11870"/>
                  <a:pt x="27428" y="11842"/>
                  <a:pt x="27428" y="11798"/>
                </a:cubicBezTo>
                <a:cubicBezTo>
                  <a:pt x="27471" y="11080"/>
                  <a:pt x="27816" y="10405"/>
                  <a:pt x="27816" y="9658"/>
                </a:cubicBezTo>
                <a:cubicBezTo>
                  <a:pt x="27974" y="8997"/>
                  <a:pt x="28060" y="8322"/>
                  <a:pt x="27974" y="7632"/>
                </a:cubicBezTo>
                <a:cubicBezTo>
                  <a:pt x="28046" y="7531"/>
                  <a:pt x="27974" y="7431"/>
                  <a:pt x="27945" y="7330"/>
                </a:cubicBezTo>
                <a:cubicBezTo>
                  <a:pt x="28075" y="7043"/>
                  <a:pt x="28031" y="6756"/>
                  <a:pt x="27931" y="6483"/>
                </a:cubicBezTo>
                <a:cubicBezTo>
                  <a:pt x="27773" y="6037"/>
                  <a:pt x="27960" y="5491"/>
                  <a:pt x="27486" y="5146"/>
                </a:cubicBezTo>
                <a:cubicBezTo>
                  <a:pt x="27414" y="4945"/>
                  <a:pt x="27327" y="4730"/>
                  <a:pt x="27256" y="4514"/>
                </a:cubicBezTo>
                <a:cubicBezTo>
                  <a:pt x="27213" y="4371"/>
                  <a:pt x="27169" y="4227"/>
                  <a:pt x="27054" y="4112"/>
                </a:cubicBezTo>
                <a:cubicBezTo>
                  <a:pt x="26954" y="3983"/>
                  <a:pt x="26896" y="3853"/>
                  <a:pt x="26782" y="3738"/>
                </a:cubicBezTo>
                <a:cubicBezTo>
                  <a:pt x="26221" y="3106"/>
                  <a:pt x="25517" y="2675"/>
                  <a:pt x="24756" y="2330"/>
                </a:cubicBezTo>
                <a:cubicBezTo>
                  <a:pt x="24483" y="2115"/>
                  <a:pt x="24167" y="2014"/>
                  <a:pt x="23822" y="1986"/>
                </a:cubicBezTo>
                <a:cubicBezTo>
                  <a:pt x="23678" y="1899"/>
                  <a:pt x="23520" y="1842"/>
                  <a:pt x="23348" y="1799"/>
                </a:cubicBezTo>
                <a:cubicBezTo>
                  <a:pt x="22759" y="1626"/>
                  <a:pt x="22155" y="1526"/>
                  <a:pt x="21537" y="1526"/>
                </a:cubicBezTo>
                <a:cubicBezTo>
                  <a:pt x="21505" y="1527"/>
                  <a:pt x="21473" y="1527"/>
                  <a:pt x="21441" y="1527"/>
                </a:cubicBezTo>
                <a:cubicBezTo>
                  <a:pt x="20831" y="1527"/>
                  <a:pt x="20259" y="1396"/>
                  <a:pt x="19713" y="1109"/>
                </a:cubicBezTo>
                <a:cubicBezTo>
                  <a:pt x="19496" y="1014"/>
                  <a:pt x="19317" y="791"/>
                  <a:pt x="19055" y="791"/>
                </a:cubicBezTo>
                <a:cubicBezTo>
                  <a:pt x="19040" y="791"/>
                  <a:pt x="19025" y="792"/>
                  <a:pt x="19009" y="793"/>
                </a:cubicBezTo>
                <a:cubicBezTo>
                  <a:pt x="18851" y="649"/>
                  <a:pt x="18635" y="606"/>
                  <a:pt x="18449" y="549"/>
                </a:cubicBezTo>
                <a:cubicBezTo>
                  <a:pt x="17931" y="247"/>
                  <a:pt x="17328" y="233"/>
                  <a:pt x="16768" y="161"/>
                </a:cubicBezTo>
                <a:cubicBezTo>
                  <a:pt x="16452" y="120"/>
                  <a:pt x="16136" y="0"/>
                  <a:pt x="15810" y="0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flipH="1">
            <a:off x="1046007" y="3839875"/>
            <a:ext cx="1801118" cy="1667768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subTitle" idx="1"/>
          </p:nvPr>
        </p:nvSpPr>
        <p:spPr>
          <a:xfrm>
            <a:off x="3047850" y="2671250"/>
            <a:ext cx="30483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1762050" y="1800250"/>
            <a:ext cx="5619900" cy="8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615700"/>
            <a:ext cx="77175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>
            <a:spLocks noGrp="1"/>
          </p:cNvSpPr>
          <p:nvPr>
            <p:ph type="ctrTitle"/>
          </p:nvPr>
        </p:nvSpPr>
        <p:spPr>
          <a:xfrm>
            <a:off x="1586847" y="2075291"/>
            <a:ext cx="6209616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200" dirty="0">
                <a:latin typeface="Playfair Display SemiBold"/>
              </a:rPr>
              <a:t>Data-Driven </a:t>
            </a:r>
            <a:br>
              <a:rPr lang="en-IN" sz="5200" dirty="0">
                <a:latin typeface="Playfair Display SemiBold"/>
              </a:rPr>
            </a:br>
            <a:r>
              <a:rPr lang="en-IN" sz="5200" dirty="0">
                <a:latin typeface="Playfair Display SemiBold"/>
              </a:rPr>
              <a:t>E-Commerce Analysis</a:t>
            </a:r>
            <a:endParaRPr lang="en-IN" sz="5200" dirty="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1"/>
          </p:nvPr>
        </p:nvSpPr>
        <p:spPr>
          <a:xfrm>
            <a:off x="3146550" y="3530714"/>
            <a:ext cx="2850900" cy="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By- Mohi Gupta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932F-6F03-B854-FC5C-86BF5041B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50" y="7620"/>
            <a:ext cx="5777700" cy="734885"/>
          </a:xfrm>
        </p:spPr>
        <p:txBody>
          <a:bodyPr/>
          <a:lstStyle/>
          <a:p>
            <a:r>
              <a:rPr lang="en-IN" sz="3600" dirty="0"/>
              <a:t>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FDADB-8AA2-2485-AF82-1278CB6098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CCDE5-5849-CE04-BEAC-E198E571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617219"/>
            <a:ext cx="8793480" cy="434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97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7"/>
          <p:cNvSpPr txBox="1">
            <a:spLocks noGrp="1"/>
          </p:cNvSpPr>
          <p:nvPr>
            <p:ph type="body" idx="1"/>
          </p:nvPr>
        </p:nvSpPr>
        <p:spPr>
          <a:xfrm>
            <a:off x="1285875" y="1447800"/>
            <a:ext cx="6572400" cy="31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b="1" u="sng" dirty="0">
                <a:latin typeface="Playfair Display Medium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The analysis highlights key trends in e-commerce sales:</a:t>
            </a:r>
          </a:p>
          <a:p>
            <a:pPr marL="0" indent="0">
              <a:buNone/>
            </a:pPr>
            <a:endParaRPr lang="en-US" b="1" u="sng" dirty="0">
              <a:latin typeface="Playfair Display Medium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56032" marR="0" indent="-256032" algn="l" rtl="0" eaLnBrk="0" fontAlgn="base" hangingPunct="0">
              <a:buClrTx/>
              <a:buSzPts val="1350"/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Sales peaked in April, but there was a decline in May and June, indicating the need for sustained marketing efforts.</a:t>
            </a:r>
            <a:endParaRPr lang="en-IN" dirty="0">
              <a:effectLst/>
              <a:latin typeface="Playfair Display Medium" panose="020B0604020202020204" charset="0"/>
            </a:endParaRPr>
          </a:p>
          <a:p>
            <a:pPr marL="256032" marR="0" indent="-256032" algn="l" rtl="0" eaLnBrk="0" fontAlgn="base" hangingPunc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"Set" and "Kurta" are the top-selling categories, highlighting customer preferences in apparel.</a:t>
            </a:r>
            <a:endParaRPr lang="en-IN" dirty="0">
              <a:effectLst/>
              <a:latin typeface="Playfair Display Medium" panose="020B0604020202020204" charset="0"/>
            </a:endParaRPr>
          </a:p>
          <a:p>
            <a:pPr marL="256032" marR="0" indent="-256032" algn="l" rtl="0" eaLnBrk="0" fontAlgn="base" hangingPunc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Bangalore leads in revenue, followed by Hyderabad and Mumbai, showing strong demand in these cities.</a:t>
            </a:r>
            <a:endParaRPr lang="en-IN" dirty="0">
              <a:effectLst/>
              <a:latin typeface="Playfair Display Medium" panose="020B0604020202020204" charset="0"/>
            </a:endParaRPr>
          </a:p>
          <a:p>
            <a:pPr marL="256032" marR="0" indent="-256032" algn="l" rtl="0" eaLnBrk="0" fontAlgn="base" hangingPunct="0"/>
            <a:r>
              <a:rPr lang="en-US" b="0" i="0" dirty="0">
                <a:solidFill>
                  <a:srgbClr val="000000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Sales peak on Sundays and drop midweek (Thursday), showing customer shopping behavior patterns.</a:t>
            </a:r>
            <a:endParaRPr lang="en-IN" dirty="0">
              <a:effectLst/>
              <a:latin typeface="Playfair Display Medium" panose="020B0604020202020204" charset="0"/>
            </a:endParaRPr>
          </a:p>
          <a:p>
            <a:pPr marL="0" indent="0">
              <a:buNone/>
            </a:pPr>
            <a:endParaRPr lang="en-US" sz="1600" b="1" u="sng" dirty="0">
              <a:latin typeface="Playfair Display Medium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47"/>
          <p:cNvSpPr/>
          <p:nvPr/>
        </p:nvSpPr>
        <p:spPr>
          <a:xfrm>
            <a:off x="3788561" y="3273784"/>
            <a:ext cx="1683405" cy="905358"/>
          </a:xfrm>
          <a:custGeom>
            <a:avLst/>
            <a:gdLst/>
            <a:ahLst/>
            <a:cxnLst/>
            <a:rect l="l" t="t" r="r" b="b"/>
            <a:pathLst>
              <a:path w="33549" h="18044" extrusionOk="0">
                <a:moveTo>
                  <a:pt x="17083" y="23"/>
                </a:moveTo>
                <a:cubicBezTo>
                  <a:pt x="17075" y="23"/>
                  <a:pt x="17068" y="31"/>
                  <a:pt x="17060" y="41"/>
                </a:cubicBezTo>
                <a:lnTo>
                  <a:pt x="17060" y="41"/>
                </a:lnTo>
                <a:cubicBezTo>
                  <a:pt x="17068" y="36"/>
                  <a:pt x="17076" y="30"/>
                  <a:pt x="17083" y="23"/>
                </a:cubicBezTo>
                <a:close/>
                <a:moveTo>
                  <a:pt x="16508" y="52"/>
                </a:moveTo>
                <a:cubicBezTo>
                  <a:pt x="16508" y="52"/>
                  <a:pt x="16508" y="52"/>
                  <a:pt x="16508" y="52"/>
                </a:cubicBezTo>
                <a:lnTo>
                  <a:pt x="16508" y="52"/>
                </a:lnTo>
                <a:cubicBezTo>
                  <a:pt x="16508" y="52"/>
                  <a:pt x="16509" y="52"/>
                  <a:pt x="16509" y="52"/>
                </a:cubicBezTo>
                <a:lnTo>
                  <a:pt x="16509" y="52"/>
                </a:lnTo>
                <a:cubicBezTo>
                  <a:pt x="16509" y="52"/>
                  <a:pt x="16509" y="52"/>
                  <a:pt x="16508" y="52"/>
                </a:cubicBezTo>
                <a:close/>
                <a:moveTo>
                  <a:pt x="18031" y="109"/>
                </a:moveTo>
                <a:lnTo>
                  <a:pt x="18029" y="117"/>
                </a:lnTo>
                <a:lnTo>
                  <a:pt x="18029" y="117"/>
                </a:lnTo>
                <a:cubicBezTo>
                  <a:pt x="18031" y="114"/>
                  <a:pt x="18031" y="111"/>
                  <a:pt x="18031" y="109"/>
                </a:cubicBezTo>
                <a:close/>
                <a:moveTo>
                  <a:pt x="14037" y="138"/>
                </a:moveTo>
                <a:cubicBezTo>
                  <a:pt x="14037" y="138"/>
                  <a:pt x="14037" y="138"/>
                  <a:pt x="14037" y="138"/>
                </a:cubicBezTo>
                <a:lnTo>
                  <a:pt x="14037" y="138"/>
                </a:lnTo>
                <a:close/>
                <a:moveTo>
                  <a:pt x="16710" y="123"/>
                </a:moveTo>
                <a:cubicBezTo>
                  <a:pt x="16749" y="143"/>
                  <a:pt x="16707" y="177"/>
                  <a:pt x="16677" y="177"/>
                </a:cubicBezTo>
                <a:cubicBezTo>
                  <a:pt x="16663" y="177"/>
                  <a:pt x="16652" y="170"/>
                  <a:pt x="16652" y="152"/>
                </a:cubicBezTo>
                <a:cubicBezTo>
                  <a:pt x="16667" y="138"/>
                  <a:pt x="16695" y="123"/>
                  <a:pt x="16710" y="123"/>
                </a:cubicBezTo>
                <a:close/>
                <a:moveTo>
                  <a:pt x="16508" y="52"/>
                </a:moveTo>
                <a:lnTo>
                  <a:pt x="16508" y="52"/>
                </a:lnTo>
                <a:cubicBezTo>
                  <a:pt x="16443" y="63"/>
                  <a:pt x="16387" y="93"/>
                  <a:pt x="16336" y="152"/>
                </a:cubicBezTo>
                <a:cubicBezTo>
                  <a:pt x="16336" y="123"/>
                  <a:pt x="16336" y="80"/>
                  <a:pt x="16336" y="66"/>
                </a:cubicBezTo>
                <a:cubicBezTo>
                  <a:pt x="16322" y="80"/>
                  <a:pt x="16307" y="123"/>
                  <a:pt x="16293" y="138"/>
                </a:cubicBezTo>
                <a:cubicBezTo>
                  <a:pt x="16271" y="127"/>
                  <a:pt x="16240" y="81"/>
                  <a:pt x="16207" y="81"/>
                </a:cubicBezTo>
                <a:cubicBezTo>
                  <a:pt x="16197" y="81"/>
                  <a:pt x="16188" y="85"/>
                  <a:pt x="16178" y="95"/>
                </a:cubicBezTo>
                <a:lnTo>
                  <a:pt x="15948" y="95"/>
                </a:lnTo>
                <a:cubicBezTo>
                  <a:pt x="16020" y="123"/>
                  <a:pt x="16106" y="152"/>
                  <a:pt x="16192" y="167"/>
                </a:cubicBezTo>
                <a:cubicBezTo>
                  <a:pt x="16207" y="138"/>
                  <a:pt x="16207" y="109"/>
                  <a:pt x="16207" y="95"/>
                </a:cubicBezTo>
                <a:cubicBezTo>
                  <a:pt x="16236" y="133"/>
                  <a:pt x="16271" y="159"/>
                  <a:pt x="16312" y="159"/>
                </a:cubicBezTo>
                <a:cubicBezTo>
                  <a:pt x="16333" y="159"/>
                  <a:pt x="16355" y="152"/>
                  <a:pt x="16379" y="138"/>
                </a:cubicBezTo>
                <a:lnTo>
                  <a:pt x="16379" y="138"/>
                </a:lnTo>
                <a:lnTo>
                  <a:pt x="16365" y="195"/>
                </a:lnTo>
                <a:cubicBezTo>
                  <a:pt x="16393" y="138"/>
                  <a:pt x="16450" y="95"/>
                  <a:pt x="16508" y="52"/>
                </a:cubicBezTo>
                <a:close/>
                <a:moveTo>
                  <a:pt x="16753" y="152"/>
                </a:moveTo>
                <a:cubicBezTo>
                  <a:pt x="16839" y="181"/>
                  <a:pt x="16954" y="167"/>
                  <a:pt x="17040" y="195"/>
                </a:cubicBezTo>
                <a:cubicBezTo>
                  <a:pt x="17028" y="219"/>
                  <a:pt x="17017" y="242"/>
                  <a:pt x="16989" y="242"/>
                </a:cubicBezTo>
                <a:cubicBezTo>
                  <a:pt x="16983" y="242"/>
                  <a:pt x="16976" y="241"/>
                  <a:pt x="16968" y="238"/>
                </a:cubicBezTo>
                <a:cubicBezTo>
                  <a:pt x="16901" y="238"/>
                  <a:pt x="16834" y="232"/>
                  <a:pt x="16767" y="232"/>
                </a:cubicBezTo>
                <a:cubicBezTo>
                  <a:pt x="16734" y="232"/>
                  <a:pt x="16700" y="234"/>
                  <a:pt x="16667" y="238"/>
                </a:cubicBezTo>
                <a:cubicBezTo>
                  <a:pt x="16681" y="210"/>
                  <a:pt x="16724" y="195"/>
                  <a:pt x="16753" y="181"/>
                </a:cubicBezTo>
                <a:cubicBezTo>
                  <a:pt x="16753" y="167"/>
                  <a:pt x="16753" y="152"/>
                  <a:pt x="16753" y="152"/>
                </a:cubicBezTo>
                <a:close/>
                <a:moveTo>
                  <a:pt x="17083" y="167"/>
                </a:moveTo>
                <a:cubicBezTo>
                  <a:pt x="17126" y="167"/>
                  <a:pt x="17169" y="181"/>
                  <a:pt x="17198" y="210"/>
                </a:cubicBezTo>
                <a:cubicBezTo>
                  <a:pt x="17198" y="253"/>
                  <a:pt x="17155" y="310"/>
                  <a:pt x="17126" y="339"/>
                </a:cubicBezTo>
                <a:cubicBezTo>
                  <a:pt x="17126" y="325"/>
                  <a:pt x="17155" y="267"/>
                  <a:pt x="17155" y="253"/>
                </a:cubicBezTo>
                <a:lnTo>
                  <a:pt x="17026" y="253"/>
                </a:lnTo>
                <a:cubicBezTo>
                  <a:pt x="17040" y="224"/>
                  <a:pt x="17069" y="195"/>
                  <a:pt x="17083" y="167"/>
                </a:cubicBezTo>
                <a:close/>
                <a:moveTo>
                  <a:pt x="17137" y="416"/>
                </a:moveTo>
                <a:cubicBezTo>
                  <a:pt x="17167" y="416"/>
                  <a:pt x="17199" y="446"/>
                  <a:pt x="17155" y="468"/>
                </a:cubicBezTo>
                <a:cubicBezTo>
                  <a:pt x="17149" y="474"/>
                  <a:pt x="17142" y="476"/>
                  <a:pt x="17135" y="476"/>
                </a:cubicBezTo>
                <a:cubicBezTo>
                  <a:pt x="17103" y="476"/>
                  <a:pt x="17066" y="437"/>
                  <a:pt x="17112" y="425"/>
                </a:cubicBezTo>
                <a:cubicBezTo>
                  <a:pt x="17119" y="419"/>
                  <a:pt x="17128" y="416"/>
                  <a:pt x="17137" y="416"/>
                </a:cubicBezTo>
                <a:close/>
                <a:moveTo>
                  <a:pt x="14957" y="440"/>
                </a:moveTo>
                <a:cubicBezTo>
                  <a:pt x="14971" y="454"/>
                  <a:pt x="14986" y="468"/>
                  <a:pt x="14986" y="483"/>
                </a:cubicBezTo>
                <a:lnTo>
                  <a:pt x="14986" y="483"/>
                </a:lnTo>
                <a:cubicBezTo>
                  <a:pt x="14971" y="483"/>
                  <a:pt x="14957" y="483"/>
                  <a:pt x="14942" y="483"/>
                </a:cubicBezTo>
                <a:cubicBezTo>
                  <a:pt x="14942" y="468"/>
                  <a:pt x="14942" y="454"/>
                  <a:pt x="14942" y="440"/>
                </a:cubicBezTo>
                <a:close/>
                <a:moveTo>
                  <a:pt x="14899" y="440"/>
                </a:moveTo>
                <a:cubicBezTo>
                  <a:pt x="14914" y="454"/>
                  <a:pt x="14914" y="468"/>
                  <a:pt x="14928" y="483"/>
                </a:cubicBezTo>
                <a:cubicBezTo>
                  <a:pt x="14842" y="497"/>
                  <a:pt x="14741" y="497"/>
                  <a:pt x="14655" y="511"/>
                </a:cubicBezTo>
                <a:cubicBezTo>
                  <a:pt x="14741" y="483"/>
                  <a:pt x="14828" y="468"/>
                  <a:pt x="14899" y="440"/>
                </a:cubicBezTo>
                <a:close/>
                <a:moveTo>
                  <a:pt x="17297" y="434"/>
                </a:moveTo>
                <a:cubicBezTo>
                  <a:pt x="17428" y="434"/>
                  <a:pt x="17565" y="460"/>
                  <a:pt x="17694" y="460"/>
                </a:cubicBezTo>
                <a:cubicBezTo>
                  <a:pt x="17751" y="460"/>
                  <a:pt x="17806" y="455"/>
                  <a:pt x="17859" y="440"/>
                </a:cubicBezTo>
                <a:cubicBezTo>
                  <a:pt x="17859" y="454"/>
                  <a:pt x="17859" y="468"/>
                  <a:pt x="17859" y="483"/>
                </a:cubicBezTo>
                <a:lnTo>
                  <a:pt x="17888" y="483"/>
                </a:lnTo>
                <a:cubicBezTo>
                  <a:pt x="17888" y="497"/>
                  <a:pt x="17902" y="511"/>
                  <a:pt x="17902" y="511"/>
                </a:cubicBezTo>
                <a:cubicBezTo>
                  <a:pt x="17816" y="511"/>
                  <a:pt x="17730" y="497"/>
                  <a:pt x="17643" y="483"/>
                </a:cubicBezTo>
                <a:lnTo>
                  <a:pt x="17600" y="483"/>
                </a:lnTo>
                <a:cubicBezTo>
                  <a:pt x="17471" y="468"/>
                  <a:pt x="17327" y="483"/>
                  <a:pt x="17198" y="440"/>
                </a:cubicBezTo>
                <a:cubicBezTo>
                  <a:pt x="17231" y="435"/>
                  <a:pt x="17264" y="434"/>
                  <a:pt x="17297" y="434"/>
                </a:cubicBezTo>
                <a:close/>
                <a:moveTo>
                  <a:pt x="14124" y="526"/>
                </a:moveTo>
                <a:cubicBezTo>
                  <a:pt x="14109" y="526"/>
                  <a:pt x="14109" y="526"/>
                  <a:pt x="14095" y="540"/>
                </a:cubicBezTo>
                <a:cubicBezTo>
                  <a:pt x="14095" y="540"/>
                  <a:pt x="14095" y="540"/>
                  <a:pt x="14095" y="526"/>
                </a:cubicBezTo>
                <a:close/>
                <a:moveTo>
                  <a:pt x="14325" y="526"/>
                </a:moveTo>
                <a:cubicBezTo>
                  <a:pt x="14310" y="540"/>
                  <a:pt x="14296" y="540"/>
                  <a:pt x="14296" y="540"/>
                </a:cubicBezTo>
                <a:cubicBezTo>
                  <a:pt x="14296" y="540"/>
                  <a:pt x="14296" y="526"/>
                  <a:pt x="14310" y="526"/>
                </a:cubicBezTo>
                <a:close/>
                <a:moveTo>
                  <a:pt x="16178" y="526"/>
                </a:moveTo>
                <a:cubicBezTo>
                  <a:pt x="16178" y="540"/>
                  <a:pt x="16178" y="540"/>
                  <a:pt x="16178" y="540"/>
                </a:cubicBezTo>
                <a:lnTo>
                  <a:pt x="16106" y="540"/>
                </a:lnTo>
                <a:cubicBezTo>
                  <a:pt x="16121" y="526"/>
                  <a:pt x="16135" y="526"/>
                  <a:pt x="16149" y="526"/>
                </a:cubicBezTo>
                <a:close/>
                <a:moveTo>
                  <a:pt x="16580" y="511"/>
                </a:moveTo>
                <a:cubicBezTo>
                  <a:pt x="16566" y="526"/>
                  <a:pt x="16552" y="526"/>
                  <a:pt x="16537" y="540"/>
                </a:cubicBezTo>
                <a:cubicBezTo>
                  <a:pt x="16537" y="526"/>
                  <a:pt x="16537" y="526"/>
                  <a:pt x="16537" y="511"/>
                </a:cubicBezTo>
                <a:close/>
                <a:moveTo>
                  <a:pt x="16767" y="526"/>
                </a:moveTo>
                <a:cubicBezTo>
                  <a:pt x="16767" y="526"/>
                  <a:pt x="16767" y="540"/>
                  <a:pt x="16767" y="540"/>
                </a:cubicBezTo>
                <a:lnTo>
                  <a:pt x="16753" y="540"/>
                </a:lnTo>
                <a:cubicBezTo>
                  <a:pt x="16753" y="540"/>
                  <a:pt x="16753" y="526"/>
                  <a:pt x="16753" y="526"/>
                </a:cubicBezTo>
                <a:close/>
                <a:moveTo>
                  <a:pt x="16341" y="501"/>
                </a:moveTo>
                <a:cubicBezTo>
                  <a:pt x="16376" y="501"/>
                  <a:pt x="16408" y="504"/>
                  <a:pt x="16437" y="511"/>
                </a:cubicBezTo>
                <a:cubicBezTo>
                  <a:pt x="16465" y="511"/>
                  <a:pt x="16480" y="511"/>
                  <a:pt x="16494" y="526"/>
                </a:cubicBezTo>
                <a:cubicBezTo>
                  <a:pt x="16458" y="538"/>
                  <a:pt x="16421" y="542"/>
                  <a:pt x="16385" y="542"/>
                </a:cubicBezTo>
                <a:cubicBezTo>
                  <a:pt x="16335" y="542"/>
                  <a:pt x="16285" y="534"/>
                  <a:pt x="16236" y="526"/>
                </a:cubicBezTo>
                <a:cubicBezTo>
                  <a:pt x="16236" y="526"/>
                  <a:pt x="16236" y="511"/>
                  <a:pt x="16236" y="511"/>
                </a:cubicBezTo>
                <a:cubicBezTo>
                  <a:pt x="16271" y="504"/>
                  <a:pt x="16307" y="501"/>
                  <a:pt x="16341" y="501"/>
                </a:cubicBezTo>
                <a:close/>
                <a:moveTo>
                  <a:pt x="14152" y="540"/>
                </a:moveTo>
                <a:cubicBezTo>
                  <a:pt x="14167" y="554"/>
                  <a:pt x="14167" y="554"/>
                  <a:pt x="14181" y="554"/>
                </a:cubicBezTo>
                <a:lnTo>
                  <a:pt x="14138" y="554"/>
                </a:lnTo>
                <a:cubicBezTo>
                  <a:pt x="14152" y="554"/>
                  <a:pt x="14152" y="554"/>
                  <a:pt x="14152" y="540"/>
                </a:cubicBezTo>
                <a:close/>
                <a:moveTo>
                  <a:pt x="15876" y="526"/>
                </a:moveTo>
                <a:cubicBezTo>
                  <a:pt x="15919" y="526"/>
                  <a:pt x="15934" y="540"/>
                  <a:pt x="15919" y="554"/>
                </a:cubicBezTo>
                <a:lnTo>
                  <a:pt x="15862" y="554"/>
                </a:lnTo>
                <a:cubicBezTo>
                  <a:pt x="15862" y="554"/>
                  <a:pt x="15876" y="540"/>
                  <a:pt x="15876" y="526"/>
                </a:cubicBezTo>
                <a:close/>
                <a:moveTo>
                  <a:pt x="16279" y="382"/>
                </a:moveTo>
                <a:cubicBezTo>
                  <a:pt x="16371" y="405"/>
                  <a:pt x="16463" y="410"/>
                  <a:pt x="16554" y="410"/>
                </a:cubicBezTo>
                <a:cubicBezTo>
                  <a:pt x="16616" y="410"/>
                  <a:pt x="16677" y="408"/>
                  <a:pt x="16738" y="408"/>
                </a:cubicBezTo>
                <a:cubicBezTo>
                  <a:pt x="16815" y="408"/>
                  <a:pt x="16892" y="411"/>
                  <a:pt x="16968" y="425"/>
                </a:cubicBezTo>
                <a:cubicBezTo>
                  <a:pt x="16896" y="440"/>
                  <a:pt x="16825" y="440"/>
                  <a:pt x="16738" y="440"/>
                </a:cubicBezTo>
                <a:lnTo>
                  <a:pt x="16724" y="440"/>
                </a:lnTo>
                <a:cubicBezTo>
                  <a:pt x="16631" y="447"/>
                  <a:pt x="16537" y="447"/>
                  <a:pt x="16444" y="447"/>
                </a:cubicBezTo>
                <a:cubicBezTo>
                  <a:pt x="16350" y="447"/>
                  <a:pt x="16257" y="447"/>
                  <a:pt x="16164" y="454"/>
                </a:cubicBezTo>
                <a:cubicBezTo>
                  <a:pt x="16139" y="454"/>
                  <a:pt x="16105" y="445"/>
                  <a:pt x="16072" y="445"/>
                </a:cubicBezTo>
                <a:cubicBezTo>
                  <a:pt x="16048" y="445"/>
                  <a:pt x="16024" y="450"/>
                  <a:pt x="16006" y="468"/>
                </a:cubicBezTo>
                <a:cubicBezTo>
                  <a:pt x="16020" y="483"/>
                  <a:pt x="16063" y="511"/>
                  <a:pt x="16077" y="511"/>
                </a:cubicBezTo>
                <a:cubicBezTo>
                  <a:pt x="16077" y="526"/>
                  <a:pt x="16063" y="540"/>
                  <a:pt x="16063" y="540"/>
                </a:cubicBezTo>
                <a:cubicBezTo>
                  <a:pt x="16034" y="554"/>
                  <a:pt x="15991" y="554"/>
                  <a:pt x="15963" y="554"/>
                </a:cubicBezTo>
                <a:cubicBezTo>
                  <a:pt x="15977" y="526"/>
                  <a:pt x="15977" y="483"/>
                  <a:pt x="15948" y="454"/>
                </a:cubicBezTo>
                <a:cubicBezTo>
                  <a:pt x="15912" y="447"/>
                  <a:pt x="15877" y="444"/>
                  <a:pt x="15843" y="444"/>
                </a:cubicBezTo>
                <a:cubicBezTo>
                  <a:pt x="15739" y="444"/>
                  <a:pt x="15639" y="468"/>
                  <a:pt x="15532" y="468"/>
                </a:cubicBezTo>
                <a:cubicBezTo>
                  <a:pt x="15503" y="468"/>
                  <a:pt x="15469" y="466"/>
                  <a:pt x="15436" y="466"/>
                </a:cubicBezTo>
                <a:cubicBezTo>
                  <a:pt x="15386" y="466"/>
                  <a:pt x="15336" y="471"/>
                  <a:pt x="15302" y="497"/>
                </a:cubicBezTo>
                <a:cubicBezTo>
                  <a:pt x="15316" y="511"/>
                  <a:pt x="15330" y="511"/>
                  <a:pt x="15345" y="511"/>
                </a:cubicBezTo>
                <a:cubicBezTo>
                  <a:pt x="15316" y="511"/>
                  <a:pt x="15287" y="511"/>
                  <a:pt x="15273" y="526"/>
                </a:cubicBezTo>
                <a:cubicBezTo>
                  <a:pt x="15284" y="503"/>
                  <a:pt x="15278" y="455"/>
                  <a:pt x="15254" y="455"/>
                </a:cubicBezTo>
                <a:cubicBezTo>
                  <a:pt x="15247" y="455"/>
                  <a:pt x="15239" y="459"/>
                  <a:pt x="15230" y="468"/>
                </a:cubicBezTo>
                <a:cubicBezTo>
                  <a:pt x="15144" y="481"/>
                  <a:pt x="15068" y="482"/>
                  <a:pt x="14986" y="483"/>
                </a:cubicBezTo>
                <a:lnTo>
                  <a:pt x="14986" y="483"/>
                </a:lnTo>
                <a:cubicBezTo>
                  <a:pt x="15029" y="454"/>
                  <a:pt x="15086" y="440"/>
                  <a:pt x="15129" y="425"/>
                </a:cubicBezTo>
                <a:cubicBezTo>
                  <a:pt x="15184" y="433"/>
                  <a:pt x="15235" y="445"/>
                  <a:pt x="15284" y="445"/>
                </a:cubicBezTo>
                <a:cubicBezTo>
                  <a:pt x="15324" y="445"/>
                  <a:pt x="15363" y="437"/>
                  <a:pt x="15402" y="411"/>
                </a:cubicBezTo>
                <a:lnTo>
                  <a:pt x="15445" y="411"/>
                </a:lnTo>
                <a:cubicBezTo>
                  <a:pt x="15445" y="425"/>
                  <a:pt x="15460" y="440"/>
                  <a:pt x="15474" y="440"/>
                </a:cubicBezTo>
                <a:cubicBezTo>
                  <a:pt x="15517" y="440"/>
                  <a:pt x="15560" y="425"/>
                  <a:pt x="15618" y="411"/>
                </a:cubicBezTo>
                <a:cubicBezTo>
                  <a:pt x="15833" y="411"/>
                  <a:pt x="16049" y="411"/>
                  <a:pt x="16279" y="382"/>
                </a:cubicBezTo>
                <a:close/>
                <a:moveTo>
                  <a:pt x="16608" y="508"/>
                </a:moveTo>
                <a:cubicBezTo>
                  <a:pt x="16613" y="508"/>
                  <a:pt x="16618" y="509"/>
                  <a:pt x="16623" y="511"/>
                </a:cubicBezTo>
                <a:cubicBezTo>
                  <a:pt x="16638" y="511"/>
                  <a:pt x="16652" y="526"/>
                  <a:pt x="16638" y="540"/>
                </a:cubicBezTo>
                <a:cubicBezTo>
                  <a:pt x="16623" y="540"/>
                  <a:pt x="16595" y="540"/>
                  <a:pt x="16580" y="554"/>
                </a:cubicBezTo>
                <a:cubicBezTo>
                  <a:pt x="16569" y="531"/>
                  <a:pt x="16586" y="508"/>
                  <a:pt x="16608" y="508"/>
                </a:cubicBezTo>
                <a:close/>
                <a:moveTo>
                  <a:pt x="15675" y="526"/>
                </a:moveTo>
                <a:cubicBezTo>
                  <a:pt x="15675" y="540"/>
                  <a:pt x="15675" y="540"/>
                  <a:pt x="15675" y="554"/>
                </a:cubicBezTo>
                <a:cubicBezTo>
                  <a:pt x="15661" y="554"/>
                  <a:pt x="15632" y="554"/>
                  <a:pt x="15618" y="569"/>
                </a:cubicBezTo>
                <a:cubicBezTo>
                  <a:pt x="15632" y="554"/>
                  <a:pt x="15661" y="540"/>
                  <a:pt x="15675" y="526"/>
                </a:cubicBezTo>
                <a:close/>
                <a:moveTo>
                  <a:pt x="15704" y="526"/>
                </a:moveTo>
                <a:cubicBezTo>
                  <a:pt x="15761" y="526"/>
                  <a:pt x="15776" y="540"/>
                  <a:pt x="15747" y="569"/>
                </a:cubicBezTo>
                <a:lnTo>
                  <a:pt x="15690" y="569"/>
                </a:lnTo>
                <a:cubicBezTo>
                  <a:pt x="15690" y="554"/>
                  <a:pt x="15690" y="540"/>
                  <a:pt x="15704" y="526"/>
                </a:cubicBezTo>
                <a:close/>
                <a:moveTo>
                  <a:pt x="15373" y="554"/>
                </a:moveTo>
                <a:cubicBezTo>
                  <a:pt x="15359" y="569"/>
                  <a:pt x="15359" y="583"/>
                  <a:pt x="15345" y="583"/>
                </a:cubicBezTo>
                <a:lnTo>
                  <a:pt x="15330" y="583"/>
                </a:lnTo>
                <a:cubicBezTo>
                  <a:pt x="15345" y="583"/>
                  <a:pt x="15359" y="569"/>
                  <a:pt x="15373" y="554"/>
                </a:cubicBezTo>
                <a:close/>
                <a:moveTo>
                  <a:pt x="15503" y="497"/>
                </a:moveTo>
                <a:cubicBezTo>
                  <a:pt x="15503" y="511"/>
                  <a:pt x="15517" y="511"/>
                  <a:pt x="15532" y="511"/>
                </a:cubicBezTo>
                <a:cubicBezTo>
                  <a:pt x="15488" y="540"/>
                  <a:pt x="15445" y="569"/>
                  <a:pt x="15388" y="583"/>
                </a:cubicBezTo>
                <a:cubicBezTo>
                  <a:pt x="15388" y="569"/>
                  <a:pt x="15388" y="554"/>
                  <a:pt x="15402" y="554"/>
                </a:cubicBezTo>
                <a:cubicBezTo>
                  <a:pt x="15402" y="540"/>
                  <a:pt x="15417" y="540"/>
                  <a:pt x="15431" y="526"/>
                </a:cubicBezTo>
                <a:cubicBezTo>
                  <a:pt x="15460" y="526"/>
                  <a:pt x="15474" y="511"/>
                  <a:pt x="15503" y="497"/>
                </a:cubicBezTo>
                <a:close/>
                <a:moveTo>
                  <a:pt x="17744" y="569"/>
                </a:moveTo>
                <a:cubicBezTo>
                  <a:pt x="17758" y="569"/>
                  <a:pt x="17758" y="583"/>
                  <a:pt x="17758" y="583"/>
                </a:cubicBezTo>
                <a:lnTo>
                  <a:pt x="17586" y="583"/>
                </a:lnTo>
                <a:cubicBezTo>
                  <a:pt x="17643" y="569"/>
                  <a:pt x="17701" y="569"/>
                  <a:pt x="17744" y="569"/>
                </a:cubicBezTo>
                <a:close/>
                <a:moveTo>
                  <a:pt x="14970" y="536"/>
                </a:moveTo>
                <a:cubicBezTo>
                  <a:pt x="15032" y="536"/>
                  <a:pt x="15095" y="540"/>
                  <a:pt x="15158" y="540"/>
                </a:cubicBezTo>
                <a:cubicBezTo>
                  <a:pt x="15115" y="540"/>
                  <a:pt x="15057" y="554"/>
                  <a:pt x="15029" y="583"/>
                </a:cubicBezTo>
                <a:lnTo>
                  <a:pt x="15014" y="554"/>
                </a:lnTo>
                <a:cubicBezTo>
                  <a:pt x="15000" y="554"/>
                  <a:pt x="14986" y="569"/>
                  <a:pt x="14971" y="583"/>
                </a:cubicBezTo>
                <a:lnTo>
                  <a:pt x="14942" y="540"/>
                </a:lnTo>
                <a:lnTo>
                  <a:pt x="14928" y="554"/>
                </a:lnTo>
                <a:cubicBezTo>
                  <a:pt x="14942" y="569"/>
                  <a:pt x="14971" y="598"/>
                  <a:pt x="14986" y="612"/>
                </a:cubicBezTo>
                <a:lnTo>
                  <a:pt x="14871" y="612"/>
                </a:lnTo>
                <a:cubicBezTo>
                  <a:pt x="14871" y="598"/>
                  <a:pt x="14871" y="570"/>
                  <a:pt x="14871" y="541"/>
                </a:cubicBezTo>
                <a:lnTo>
                  <a:pt x="14871" y="541"/>
                </a:lnTo>
                <a:cubicBezTo>
                  <a:pt x="14903" y="537"/>
                  <a:pt x="14936" y="536"/>
                  <a:pt x="14970" y="536"/>
                </a:cubicBezTo>
                <a:close/>
                <a:moveTo>
                  <a:pt x="14869" y="541"/>
                </a:moveTo>
                <a:lnTo>
                  <a:pt x="14869" y="541"/>
                </a:lnTo>
                <a:cubicBezTo>
                  <a:pt x="14855" y="556"/>
                  <a:pt x="14827" y="583"/>
                  <a:pt x="14813" y="583"/>
                </a:cubicBezTo>
                <a:cubicBezTo>
                  <a:pt x="14828" y="598"/>
                  <a:pt x="14842" y="612"/>
                  <a:pt x="14842" y="626"/>
                </a:cubicBezTo>
                <a:lnTo>
                  <a:pt x="14828" y="626"/>
                </a:lnTo>
                <a:cubicBezTo>
                  <a:pt x="14784" y="626"/>
                  <a:pt x="14756" y="598"/>
                  <a:pt x="14713" y="598"/>
                </a:cubicBezTo>
                <a:cubicBezTo>
                  <a:pt x="14761" y="565"/>
                  <a:pt x="14814" y="549"/>
                  <a:pt x="14869" y="541"/>
                </a:cubicBezTo>
                <a:close/>
                <a:moveTo>
                  <a:pt x="14154" y="635"/>
                </a:moveTo>
                <a:cubicBezTo>
                  <a:pt x="14158" y="635"/>
                  <a:pt x="14162" y="636"/>
                  <a:pt x="14167" y="641"/>
                </a:cubicBezTo>
                <a:cubicBezTo>
                  <a:pt x="14152" y="655"/>
                  <a:pt x="14138" y="655"/>
                  <a:pt x="14109" y="655"/>
                </a:cubicBezTo>
                <a:cubicBezTo>
                  <a:pt x="14129" y="645"/>
                  <a:pt x="14143" y="635"/>
                  <a:pt x="14154" y="635"/>
                </a:cubicBezTo>
                <a:close/>
                <a:moveTo>
                  <a:pt x="13592" y="583"/>
                </a:moveTo>
                <a:cubicBezTo>
                  <a:pt x="13534" y="598"/>
                  <a:pt x="13491" y="626"/>
                  <a:pt x="13434" y="669"/>
                </a:cubicBezTo>
                <a:lnTo>
                  <a:pt x="13405" y="669"/>
                </a:lnTo>
                <a:cubicBezTo>
                  <a:pt x="13434" y="655"/>
                  <a:pt x="13477" y="626"/>
                  <a:pt x="13506" y="598"/>
                </a:cubicBezTo>
                <a:cubicBezTo>
                  <a:pt x="13534" y="583"/>
                  <a:pt x="13563" y="583"/>
                  <a:pt x="13592" y="583"/>
                </a:cubicBezTo>
                <a:close/>
                <a:moveTo>
                  <a:pt x="14052" y="641"/>
                </a:moveTo>
                <a:cubicBezTo>
                  <a:pt x="14052" y="641"/>
                  <a:pt x="14066" y="655"/>
                  <a:pt x="14066" y="655"/>
                </a:cubicBezTo>
                <a:cubicBezTo>
                  <a:pt x="14037" y="655"/>
                  <a:pt x="14023" y="669"/>
                  <a:pt x="14009" y="669"/>
                </a:cubicBezTo>
                <a:cubicBezTo>
                  <a:pt x="14009" y="655"/>
                  <a:pt x="14023" y="641"/>
                  <a:pt x="14052" y="641"/>
                </a:cubicBezTo>
                <a:close/>
                <a:moveTo>
                  <a:pt x="13060" y="669"/>
                </a:moveTo>
                <a:cubicBezTo>
                  <a:pt x="13046" y="669"/>
                  <a:pt x="13032" y="669"/>
                  <a:pt x="13017" y="684"/>
                </a:cubicBezTo>
                <a:cubicBezTo>
                  <a:pt x="13017" y="669"/>
                  <a:pt x="13017" y="669"/>
                  <a:pt x="13032" y="669"/>
                </a:cubicBezTo>
                <a:close/>
                <a:moveTo>
                  <a:pt x="18577" y="684"/>
                </a:moveTo>
                <a:cubicBezTo>
                  <a:pt x="18592" y="684"/>
                  <a:pt x="18606" y="684"/>
                  <a:pt x="18620" y="698"/>
                </a:cubicBezTo>
                <a:lnTo>
                  <a:pt x="18592" y="698"/>
                </a:lnTo>
                <a:cubicBezTo>
                  <a:pt x="18577" y="698"/>
                  <a:pt x="18577" y="698"/>
                  <a:pt x="18577" y="684"/>
                </a:cubicBezTo>
                <a:close/>
                <a:moveTo>
                  <a:pt x="18779" y="713"/>
                </a:moveTo>
                <a:cubicBezTo>
                  <a:pt x="18807" y="713"/>
                  <a:pt x="18836" y="727"/>
                  <a:pt x="18865" y="741"/>
                </a:cubicBezTo>
                <a:lnTo>
                  <a:pt x="18850" y="741"/>
                </a:lnTo>
                <a:cubicBezTo>
                  <a:pt x="18822" y="741"/>
                  <a:pt x="18807" y="727"/>
                  <a:pt x="18779" y="713"/>
                </a:cubicBezTo>
                <a:close/>
                <a:moveTo>
                  <a:pt x="17916" y="483"/>
                </a:moveTo>
                <a:lnTo>
                  <a:pt x="17916" y="483"/>
                </a:lnTo>
                <a:cubicBezTo>
                  <a:pt x="18261" y="511"/>
                  <a:pt x="18592" y="569"/>
                  <a:pt x="18937" y="626"/>
                </a:cubicBezTo>
                <a:lnTo>
                  <a:pt x="18965" y="626"/>
                </a:lnTo>
                <a:cubicBezTo>
                  <a:pt x="18994" y="641"/>
                  <a:pt x="19037" y="641"/>
                  <a:pt x="19066" y="655"/>
                </a:cubicBezTo>
                <a:cubicBezTo>
                  <a:pt x="19152" y="669"/>
                  <a:pt x="19238" y="684"/>
                  <a:pt x="19324" y="698"/>
                </a:cubicBezTo>
                <a:cubicBezTo>
                  <a:pt x="19324" y="684"/>
                  <a:pt x="19324" y="669"/>
                  <a:pt x="19324" y="669"/>
                </a:cubicBezTo>
                <a:cubicBezTo>
                  <a:pt x="19425" y="741"/>
                  <a:pt x="19569" y="727"/>
                  <a:pt x="19684" y="770"/>
                </a:cubicBezTo>
                <a:cubicBezTo>
                  <a:pt x="19669" y="777"/>
                  <a:pt x="19654" y="780"/>
                  <a:pt x="19638" y="780"/>
                </a:cubicBezTo>
                <a:cubicBezTo>
                  <a:pt x="19590" y="780"/>
                  <a:pt x="19536" y="756"/>
                  <a:pt x="19482" y="756"/>
                </a:cubicBezTo>
                <a:cubicBezTo>
                  <a:pt x="19281" y="713"/>
                  <a:pt x="19095" y="684"/>
                  <a:pt x="18893" y="655"/>
                </a:cubicBezTo>
                <a:cubicBezTo>
                  <a:pt x="18592" y="612"/>
                  <a:pt x="18276" y="569"/>
                  <a:pt x="17960" y="526"/>
                </a:cubicBezTo>
                <a:cubicBezTo>
                  <a:pt x="17945" y="511"/>
                  <a:pt x="17931" y="497"/>
                  <a:pt x="17916" y="483"/>
                </a:cubicBezTo>
                <a:close/>
                <a:moveTo>
                  <a:pt x="12859" y="756"/>
                </a:moveTo>
                <a:cubicBezTo>
                  <a:pt x="12859" y="756"/>
                  <a:pt x="12874" y="784"/>
                  <a:pt x="12888" y="799"/>
                </a:cubicBezTo>
                <a:lnTo>
                  <a:pt x="12859" y="799"/>
                </a:lnTo>
                <a:cubicBezTo>
                  <a:pt x="12859" y="784"/>
                  <a:pt x="12859" y="770"/>
                  <a:pt x="12859" y="756"/>
                </a:cubicBezTo>
                <a:close/>
                <a:moveTo>
                  <a:pt x="18893" y="784"/>
                </a:moveTo>
                <a:cubicBezTo>
                  <a:pt x="18908" y="784"/>
                  <a:pt x="18937" y="784"/>
                  <a:pt x="18951" y="799"/>
                </a:cubicBezTo>
                <a:cubicBezTo>
                  <a:pt x="18937" y="799"/>
                  <a:pt x="18922" y="813"/>
                  <a:pt x="18908" y="827"/>
                </a:cubicBezTo>
                <a:cubicBezTo>
                  <a:pt x="18908" y="813"/>
                  <a:pt x="18893" y="799"/>
                  <a:pt x="18893" y="784"/>
                </a:cubicBezTo>
                <a:close/>
                <a:moveTo>
                  <a:pt x="13204" y="784"/>
                </a:moveTo>
                <a:cubicBezTo>
                  <a:pt x="13175" y="799"/>
                  <a:pt x="13132" y="827"/>
                  <a:pt x="13118" y="856"/>
                </a:cubicBezTo>
                <a:cubicBezTo>
                  <a:pt x="13089" y="856"/>
                  <a:pt x="13060" y="856"/>
                  <a:pt x="13032" y="871"/>
                </a:cubicBezTo>
                <a:cubicBezTo>
                  <a:pt x="13032" y="871"/>
                  <a:pt x="13032" y="871"/>
                  <a:pt x="13032" y="856"/>
                </a:cubicBezTo>
                <a:cubicBezTo>
                  <a:pt x="13032" y="871"/>
                  <a:pt x="13032" y="871"/>
                  <a:pt x="13017" y="871"/>
                </a:cubicBezTo>
                <a:cubicBezTo>
                  <a:pt x="12981" y="878"/>
                  <a:pt x="12949" y="881"/>
                  <a:pt x="12920" y="881"/>
                </a:cubicBezTo>
                <a:cubicBezTo>
                  <a:pt x="12892" y="881"/>
                  <a:pt x="12866" y="878"/>
                  <a:pt x="12845" y="871"/>
                </a:cubicBezTo>
                <a:cubicBezTo>
                  <a:pt x="12845" y="871"/>
                  <a:pt x="12845" y="856"/>
                  <a:pt x="12845" y="856"/>
                </a:cubicBezTo>
                <a:cubicBezTo>
                  <a:pt x="12888" y="842"/>
                  <a:pt x="12931" y="827"/>
                  <a:pt x="12989" y="813"/>
                </a:cubicBezTo>
                <a:cubicBezTo>
                  <a:pt x="12989" y="827"/>
                  <a:pt x="13003" y="827"/>
                  <a:pt x="13003" y="842"/>
                </a:cubicBezTo>
                <a:cubicBezTo>
                  <a:pt x="13017" y="827"/>
                  <a:pt x="13032" y="813"/>
                  <a:pt x="13046" y="799"/>
                </a:cubicBezTo>
                <a:lnTo>
                  <a:pt x="13103" y="799"/>
                </a:lnTo>
                <a:lnTo>
                  <a:pt x="13103" y="827"/>
                </a:lnTo>
                <a:cubicBezTo>
                  <a:pt x="13118" y="813"/>
                  <a:pt x="13118" y="799"/>
                  <a:pt x="13118" y="784"/>
                </a:cubicBezTo>
                <a:close/>
                <a:moveTo>
                  <a:pt x="19684" y="784"/>
                </a:moveTo>
                <a:cubicBezTo>
                  <a:pt x="19899" y="784"/>
                  <a:pt x="20129" y="871"/>
                  <a:pt x="20330" y="928"/>
                </a:cubicBezTo>
                <a:cubicBezTo>
                  <a:pt x="20313" y="935"/>
                  <a:pt x="20295" y="938"/>
                  <a:pt x="20276" y="938"/>
                </a:cubicBezTo>
                <a:cubicBezTo>
                  <a:pt x="20218" y="938"/>
                  <a:pt x="20155" y="910"/>
                  <a:pt x="20100" y="899"/>
                </a:cubicBezTo>
                <a:cubicBezTo>
                  <a:pt x="19957" y="871"/>
                  <a:pt x="19813" y="856"/>
                  <a:pt x="19684" y="784"/>
                </a:cubicBezTo>
                <a:close/>
                <a:moveTo>
                  <a:pt x="20359" y="914"/>
                </a:moveTo>
                <a:cubicBezTo>
                  <a:pt x="20416" y="914"/>
                  <a:pt x="20431" y="942"/>
                  <a:pt x="20388" y="986"/>
                </a:cubicBezTo>
                <a:cubicBezTo>
                  <a:pt x="20345" y="986"/>
                  <a:pt x="20330" y="957"/>
                  <a:pt x="20359" y="914"/>
                </a:cubicBezTo>
                <a:close/>
                <a:moveTo>
                  <a:pt x="21221" y="1029"/>
                </a:moveTo>
                <a:cubicBezTo>
                  <a:pt x="21293" y="1057"/>
                  <a:pt x="21408" y="1057"/>
                  <a:pt x="21451" y="1129"/>
                </a:cubicBezTo>
                <a:cubicBezTo>
                  <a:pt x="21379" y="1115"/>
                  <a:pt x="21293" y="1100"/>
                  <a:pt x="21207" y="1072"/>
                </a:cubicBezTo>
                <a:cubicBezTo>
                  <a:pt x="21207" y="1057"/>
                  <a:pt x="21221" y="1043"/>
                  <a:pt x="21221" y="1029"/>
                </a:cubicBezTo>
                <a:close/>
                <a:moveTo>
                  <a:pt x="12787" y="871"/>
                </a:moveTo>
                <a:lnTo>
                  <a:pt x="12730" y="928"/>
                </a:lnTo>
                <a:cubicBezTo>
                  <a:pt x="12718" y="926"/>
                  <a:pt x="12707" y="925"/>
                  <a:pt x="12695" y="925"/>
                </a:cubicBezTo>
                <a:cubicBezTo>
                  <a:pt x="12621" y="925"/>
                  <a:pt x="12548" y="963"/>
                  <a:pt x="12486" y="1000"/>
                </a:cubicBezTo>
                <a:cubicBezTo>
                  <a:pt x="12486" y="1000"/>
                  <a:pt x="12500" y="1014"/>
                  <a:pt x="12514" y="1029"/>
                </a:cubicBezTo>
                <a:cubicBezTo>
                  <a:pt x="12486" y="1043"/>
                  <a:pt x="12457" y="1057"/>
                  <a:pt x="12428" y="1072"/>
                </a:cubicBezTo>
                <a:cubicBezTo>
                  <a:pt x="12415" y="1077"/>
                  <a:pt x="12402" y="1079"/>
                  <a:pt x="12388" y="1079"/>
                </a:cubicBezTo>
                <a:cubicBezTo>
                  <a:pt x="12349" y="1079"/>
                  <a:pt x="12307" y="1063"/>
                  <a:pt x="12267" y="1063"/>
                </a:cubicBezTo>
                <a:cubicBezTo>
                  <a:pt x="12243" y="1063"/>
                  <a:pt x="12220" y="1069"/>
                  <a:pt x="12198" y="1086"/>
                </a:cubicBezTo>
                <a:cubicBezTo>
                  <a:pt x="12198" y="1100"/>
                  <a:pt x="12184" y="1129"/>
                  <a:pt x="12184" y="1144"/>
                </a:cubicBezTo>
                <a:lnTo>
                  <a:pt x="12170" y="1144"/>
                </a:lnTo>
                <a:cubicBezTo>
                  <a:pt x="12184" y="1115"/>
                  <a:pt x="12184" y="1100"/>
                  <a:pt x="12198" y="1072"/>
                </a:cubicBezTo>
                <a:cubicBezTo>
                  <a:pt x="12399" y="1014"/>
                  <a:pt x="12586" y="928"/>
                  <a:pt x="12787" y="871"/>
                </a:cubicBezTo>
                <a:close/>
                <a:moveTo>
                  <a:pt x="21638" y="1144"/>
                </a:moveTo>
                <a:cubicBezTo>
                  <a:pt x="21636" y="1145"/>
                  <a:pt x="21634" y="1147"/>
                  <a:pt x="21633" y="1150"/>
                </a:cubicBezTo>
                <a:lnTo>
                  <a:pt x="21633" y="1150"/>
                </a:lnTo>
                <a:cubicBezTo>
                  <a:pt x="21634" y="1148"/>
                  <a:pt x="21636" y="1146"/>
                  <a:pt x="21638" y="1144"/>
                </a:cubicBezTo>
                <a:close/>
                <a:moveTo>
                  <a:pt x="20000" y="957"/>
                </a:moveTo>
                <a:lnTo>
                  <a:pt x="20000" y="957"/>
                </a:lnTo>
                <a:cubicBezTo>
                  <a:pt x="20172" y="1000"/>
                  <a:pt x="20345" y="1072"/>
                  <a:pt x="20531" y="1086"/>
                </a:cubicBezTo>
                <a:cubicBezTo>
                  <a:pt x="20574" y="1086"/>
                  <a:pt x="20618" y="1115"/>
                  <a:pt x="20632" y="1144"/>
                </a:cubicBezTo>
                <a:cubicBezTo>
                  <a:pt x="20629" y="1145"/>
                  <a:pt x="20626" y="1145"/>
                  <a:pt x="20622" y="1145"/>
                </a:cubicBezTo>
                <a:cubicBezTo>
                  <a:pt x="20590" y="1145"/>
                  <a:pt x="20533" y="1113"/>
                  <a:pt x="20496" y="1113"/>
                </a:cubicBezTo>
                <a:cubicBezTo>
                  <a:pt x="20475" y="1113"/>
                  <a:pt x="20459" y="1124"/>
                  <a:pt x="20459" y="1158"/>
                </a:cubicBezTo>
                <a:cubicBezTo>
                  <a:pt x="20445" y="1144"/>
                  <a:pt x="20445" y="1115"/>
                  <a:pt x="20431" y="1100"/>
                </a:cubicBezTo>
                <a:cubicBezTo>
                  <a:pt x="20287" y="1086"/>
                  <a:pt x="20129" y="1029"/>
                  <a:pt x="20000" y="957"/>
                </a:cubicBezTo>
                <a:close/>
                <a:moveTo>
                  <a:pt x="12155" y="1086"/>
                </a:moveTo>
                <a:lnTo>
                  <a:pt x="12155" y="1086"/>
                </a:lnTo>
                <a:cubicBezTo>
                  <a:pt x="12126" y="1115"/>
                  <a:pt x="12083" y="1144"/>
                  <a:pt x="12055" y="1172"/>
                </a:cubicBezTo>
                <a:cubicBezTo>
                  <a:pt x="11997" y="1187"/>
                  <a:pt x="11954" y="1201"/>
                  <a:pt x="11897" y="1215"/>
                </a:cubicBezTo>
                <a:cubicBezTo>
                  <a:pt x="11983" y="1172"/>
                  <a:pt x="12069" y="1129"/>
                  <a:pt x="12155" y="1086"/>
                </a:cubicBezTo>
                <a:close/>
                <a:moveTo>
                  <a:pt x="12126" y="1258"/>
                </a:moveTo>
                <a:cubicBezTo>
                  <a:pt x="12141" y="1258"/>
                  <a:pt x="12141" y="1258"/>
                  <a:pt x="12155" y="1273"/>
                </a:cubicBezTo>
                <a:cubicBezTo>
                  <a:pt x="12141" y="1258"/>
                  <a:pt x="12126" y="1258"/>
                  <a:pt x="12126" y="1258"/>
                </a:cubicBezTo>
                <a:close/>
                <a:moveTo>
                  <a:pt x="12012" y="1287"/>
                </a:moveTo>
                <a:cubicBezTo>
                  <a:pt x="12026" y="1287"/>
                  <a:pt x="12055" y="1302"/>
                  <a:pt x="12069" y="1302"/>
                </a:cubicBezTo>
                <a:lnTo>
                  <a:pt x="11954" y="1302"/>
                </a:lnTo>
                <a:cubicBezTo>
                  <a:pt x="11968" y="1302"/>
                  <a:pt x="11997" y="1287"/>
                  <a:pt x="12012" y="1287"/>
                </a:cubicBezTo>
                <a:close/>
                <a:moveTo>
                  <a:pt x="11810" y="1345"/>
                </a:moveTo>
                <a:cubicBezTo>
                  <a:pt x="11767" y="1359"/>
                  <a:pt x="11724" y="1388"/>
                  <a:pt x="11681" y="1417"/>
                </a:cubicBezTo>
                <a:cubicBezTo>
                  <a:pt x="11624" y="1431"/>
                  <a:pt x="11566" y="1445"/>
                  <a:pt x="11523" y="1460"/>
                </a:cubicBezTo>
                <a:cubicBezTo>
                  <a:pt x="11523" y="1445"/>
                  <a:pt x="11509" y="1431"/>
                  <a:pt x="11509" y="1431"/>
                </a:cubicBezTo>
                <a:cubicBezTo>
                  <a:pt x="11566" y="1417"/>
                  <a:pt x="11609" y="1402"/>
                  <a:pt x="11667" y="1388"/>
                </a:cubicBezTo>
                <a:cubicBezTo>
                  <a:pt x="11667" y="1388"/>
                  <a:pt x="11667" y="1388"/>
                  <a:pt x="11681" y="1402"/>
                </a:cubicBezTo>
                <a:cubicBezTo>
                  <a:pt x="11681" y="1388"/>
                  <a:pt x="11681" y="1388"/>
                  <a:pt x="11695" y="1373"/>
                </a:cubicBezTo>
                <a:cubicBezTo>
                  <a:pt x="11724" y="1359"/>
                  <a:pt x="11767" y="1345"/>
                  <a:pt x="11810" y="1345"/>
                </a:cubicBezTo>
                <a:close/>
                <a:moveTo>
                  <a:pt x="11413" y="1469"/>
                </a:moveTo>
                <a:cubicBezTo>
                  <a:pt x="11435" y="1469"/>
                  <a:pt x="11457" y="1471"/>
                  <a:pt x="11480" y="1474"/>
                </a:cubicBezTo>
                <a:cubicBezTo>
                  <a:pt x="11394" y="1503"/>
                  <a:pt x="11308" y="1531"/>
                  <a:pt x="11221" y="1546"/>
                </a:cubicBezTo>
                <a:cubicBezTo>
                  <a:pt x="11266" y="1490"/>
                  <a:pt x="11336" y="1469"/>
                  <a:pt x="11413" y="1469"/>
                </a:cubicBezTo>
                <a:close/>
                <a:moveTo>
                  <a:pt x="20416" y="942"/>
                </a:moveTo>
                <a:lnTo>
                  <a:pt x="20416" y="942"/>
                </a:lnTo>
                <a:cubicBezTo>
                  <a:pt x="20632" y="971"/>
                  <a:pt x="20833" y="1072"/>
                  <a:pt x="21034" y="1115"/>
                </a:cubicBezTo>
                <a:cubicBezTo>
                  <a:pt x="21034" y="1100"/>
                  <a:pt x="21034" y="1086"/>
                  <a:pt x="21034" y="1072"/>
                </a:cubicBezTo>
                <a:cubicBezTo>
                  <a:pt x="21049" y="1100"/>
                  <a:pt x="21063" y="1115"/>
                  <a:pt x="21077" y="1129"/>
                </a:cubicBezTo>
                <a:cubicBezTo>
                  <a:pt x="21365" y="1230"/>
                  <a:pt x="21666" y="1287"/>
                  <a:pt x="21939" y="1417"/>
                </a:cubicBezTo>
                <a:cubicBezTo>
                  <a:pt x="21939" y="1402"/>
                  <a:pt x="21954" y="1388"/>
                  <a:pt x="21954" y="1373"/>
                </a:cubicBezTo>
                <a:cubicBezTo>
                  <a:pt x="22011" y="1474"/>
                  <a:pt x="22155" y="1474"/>
                  <a:pt x="22255" y="1546"/>
                </a:cubicBezTo>
                <a:cubicBezTo>
                  <a:pt x="22248" y="1547"/>
                  <a:pt x="22240" y="1548"/>
                  <a:pt x="22233" y="1548"/>
                </a:cubicBezTo>
                <a:cubicBezTo>
                  <a:pt x="22158" y="1548"/>
                  <a:pt x="22104" y="1488"/>
                  <a:pt x="22025" y="1488"/>
                </a:cubicBezTo>
                <a:cubicBezTo>
                  <a:pt x="21523" y="1258"/>
                  <a:pt x="20919" y="1172"/>
                  <a:pt x="20416" y="942"/>
                </a:cubicBezTo>
                <a:close/>
                <a:moveTo>
                  <a:pt x="11173" y="1556"/>
                </a:moveTo>
                <a:cubicBezTo>
                  <a:pt x="11194" y="1556"/>
                  <a:pt x="11215" y="1557"/>
                  <a:pt x="11236" y="1560"/>
                </a:cubicBezTo>
                <a:cubicBezTo>
                  <a:pt x="11020" y="1603"/>
                  <a:pt x="10833" y="1675"/>
                  <a:pt x="10632" y="1761"/>
                </a:cubicBezTo>
                <a:lnTo>
                  <a:pt x="10618" y="1733"/>
                </a:lnTo>
                <a:cubicBezTo>
                  <a:pt x="10786" y="1668"/>
                  <a:pt x="10978" y="1556"/>
                  <a:pt x="11173" y="1556"/>
                </a:cubicBezTo>
                <a:close/>
                <a:moveTo>
                  <a:pt x="22255" y="1560"/>
                </a:moveTo>
                <a:cubicBezTo>
                  <a:pt x="22399" y="1575"/>
                  <a:pt x="22557" y="1632"/>
                  <a:pt x="22658" y="1718"/>
                </a:cubicBezTo>
                <a:cubicBezTo>
                  <a:pt x="22586" y="1704"/>
                  <a:pt x="22500" y="1661"/>
                  <a:pt x="22442" y="1618"/>
                </a:cubicBezTo>
                <a:cubicBezTo>
                  <a:pt x="22399" y="1632"/>
                  <a:pt x="22342" y="1618"/>
                  <a:pt x="22313" y="1661"/>
                </a:cubicBezTo>
                <a:cubicBezTo>
                  <a:pt x="22370" y="1718"/>
                  <a:pt x="22457" y="1747"/>
                  <a:pt x="22528" y="1761"/>
                </a:cubicBezTo>
                <a:cubicBezTo>
                  <a:pt x="22514" y="1776"/>
                  <a:pt x="22500" y="1790"/>
                  <a:pt x="22485" y="1790"/>
                </a:cubicBezTo>
                <a:cubicBezTo>
                  <a:pt x="22457" y="1776"/>
                  <a:pt x="22428" y="1761"/>
                  <a:pt x="22399" y="1747"/>
                </a:cubicBezTo>
                <a:cubicBezTo>
                  <a:pt x="22385" y="1761"/>
                  <a:pt x="22370" y="1776"/>
                  <a:pt x="22356" y="1790"/>
                </a:cubicBezTo>
                <a:lnTo>
                  <a:pt x="22356" y="1747"/>
                </a:lnTo>
                <a:cubicBezTo>
                  <a:pt x="22241" y="1704"/>
                  <a:pt x="22155" y="1632"/>
                  <a:pt x="22025" y="1618"/>
                </a:cubicBezTo>
                <a:cubicBezTo>
                  <a:pt x="22025" y="1603"/>
                  <a:pt x="22025" y="1603"/>
                  <a:pt x="22040" y="1603"/>
                </a:cubicBezTo>
                <a:cubicBezTo>
                  <a:pt x="22126" y="1618"/>
                  <a:pt x="22212" y="1646"/>
                  <a:pt x="22298" y="1661"/>
                </a:cubicBezTo>
                <a:cubicBezTo>
                  <a:pt x="22313" y="1646"/>
                  <a:pt x="22342" y="1618"/>
                  <a:pt x="22356" y="1603"/>
                </a:cubicBezTo>
                <a:cubicBezTo>
                  <a:pt x="22327" y="1589"/>
                  <a:pt x="22284" y="1575"/>
                  <a:pt x="22255" y="1560"/>
                </a:cubicBezTo>
                <a:close/>
                <a:moveTo>
                  <a:pt x="10749" y="1801"/>
                </a:moveTo>
                <a:cubicBezTo>
                  <a:pt x="10768" y="1801"/>
                  <a:pt x="10786" y="1806"/>
                  <a:pt x="10805" y="1819"/>
                </a:cubicBezTo>
                <a:cubicBezTo>
                  <a:pt x="10718" y="1848"/>
                  <a:pt x="10632" y="1891"/>
                  <a:pt x="10546" y="1891"/>
                </a:cubicBezTo>
                <a:cubicBezTo>
                  <a:pt x="10614" y="1868"/>
                  <a:pt x="10681" y="1801"/>
                  <a:pt x="10749" y="1801"/>
                </a:cubicBezTo>
                <a:close/>
                <a:moveTo>
                  <a:pt x="10298" y="1836"/>
                </a:moveTo>
                <a:cubicBezTo>
                  <a:pt x="10311" y="1836"/>
                  <a:pt x="10323" y="1840"/>
                  <a:pt x="10331" y="1848"/>
                </a:cubicBezTo>
                <a:cubicBezTo>
                  <a:pt x="10342" y="1883"/>
                  <a:pt x="10296" y="1909"/>
                  <a:pt x="10255" y="1909"/>
                </a:cubicBezTo>
                <a:cubicBezTo>
                  <a:pt x="10246" y="1909"/>
                  <a:pt x="10238" y="1908"/>
                  <a:pt x="10230" y="1905"/>
                </a:cubicBezTo>
                <a:cubicBezTo>
                  <a:pt x="10219" y="1863"/>
                  <a:pt x="10263" y="1836"/>
                  <a:pt x="10298" y="1836"/>
                </a:cubicBezTo>
                <a:close/>
                <a:moveTo>
                  <a:pt x="23189" y="1916"/>
                </a:moveTo>
                <a:cubicBezTo>
                  <a:pt x="23221" y="1916"/>
                  <a:pt x="23265" y="1942"/>
                  <a:pt x="23275" y="1962"/>
                </a:cubicBezTo>
                <a:cubicBezTo>
                  <a:pt x="23265" y="1978"/>
                  <a:pt x="23248" y="1984"/>
                  <a:pt x="23231" y="1984"/>
                </a:cubicBezTo>
                <a:cubicBezTo>
                  <a:pt x="23197" y="1984"/>
                  <a:pt x="23161" y="1962"/>
                  <a:pt x="23161" y="1934"/>
                </a:cubicBezTo>
                <a:cubicBezTo>
                  <a:pt x="23165" y="1921"/>
                  <a:pt x="23176" y="1916"/>
                  <a:pt x="23189" y="1916"/>
                </a:cubicBezTo>
                <a:close/>
                <a:moveTo>
                  <a:pt x="18333" y="1991"/>
                </a:moveTo>
                <a:cubicBezTo>
                  <a:pt x="18333" y="1991"/>
                  <a:pt x="18347" y="2006"/>
                  <a:pt x="18347" y="2006"/>
                </a:cubicBezTo>
                <a:cubicBezTo>
                  <a:pt x="18376" y="2020"/>
                  <a:pt x="18405" y="2020"/>
                  <a:pt x="18448" y="2020"/>
                </a:cubicBezTo>
                <a:cubicBezTo>
                  <a:pt x="18477" y="2020"/>
                  <a:pt x="18491" y="2034"/>
                  <a:pt x="18520" y="2034"/>
                </a:cubicBezTo>
                <a:cubicBezTo>
                  <a:pt x="18496" y="2046"/>
                  <a:pt x="18471" y="2051"/>
                  <a:pt x="18447" y="2051"/>
                </a:cubicBezTo>
                <a:cubicBezTo>
                  <a:pt x="18414" y="2051"/>
                  <a:pt x="18381" y="2043"/>
                  <a:pt x="18347" y="2034"/>
                </a:cubicBezTo>
                <a:cubicBezTo>
                  <a:pt x="18347" y="2020"/>
                  <a:pt x="18333" y="2006"/>
                  <a:pt x="18333" y="1991"/>
                </a:cubicBezTo>
                <a:close/>
                <a:moveTo>
                  <a:pt x="16322" y="2077"/>
                </a:moveTo>
                <a:cubicBezTo>
                  <a:pt x="16279" y="2077"/>
                  <a:pt x="16221" y="2077"/>
                  <a:pt x="16178" y="2092"/>
                </a:cubicBezTo>
                <a:cubicBezTo>
                  <a:pt x="16192" y="2077"/>
                  <a:pt x="16207" y="2077"/>
                  <a:pt x="16207" y="2077"/>
                </a:cubicBezTo>
                <a:close/>
                <a:moveTo>
                  <a:pt x="15733" y="2077"/>
                </a:moveTo>
                <a:cubicBezTo>
                  <a:pt x="15747" y="2092"/>
                  <a:pt x="15776" y="2106"/>
                  <a:pt x="15790" y="2106"/>
                </a:cubicBezTo>
                <a:lnTo>
                  <a:pt x="15733" y="2106"/>
                </a:lnTo>
                <a:cubicBezTo>
                  <a:pt x="15733" y="2106"/>
                  <a:pt x="15733" y="2092"/>
                  <a:pt x="15733" y="2077"/>
                </a:cubicBezTo>
                <a:close/>
                <a:moveTo>
                  <a:pt x="18576" y="2046"/>
                </a:moveTo>
                <a:cubicBezTo>
                  <a:pt x="18730" y="2046"/>
                  <a:pt x="18883" y="2095"/>
                  <a:pt x="19037" y="2121"/>
                </a:cubicBezTo>
                <a:cubicBezTo>
                  <a:pt x="19014" y="2122"/>
                  <a:pt x="18991" y="2123"/>
                  <a:pt x="18968" y="2123"/>
                </a:cubicBezTo>
                <a:cubicBezTo>
                  <a:pt x="18819" y="2123"/>
                  <a:pt x="18669" y="2086"/>
                  <a:pt x="18520" y="2049"/>
                </a:cubicBezTo>
                <a:cubicBezTo>
                  <a:pt x="18539" y="2047"/>
                  <a:pt x="18557" y="2046"/>
                  <a:pt x="18576" y="2046"/>
                </a:cubicBezTo>
                <a:close/>
                <a:moveTo>
                  <a:pt x="15063" y="2067"/>
                </a:moveTo>
                <a:cubicBezTo>
                  <a:pt x="15083" y="2067"/>
                  <a:pt x="15100" y="2077"/>
                  <a:pt x="15100" y="2106"/>
                </a:cubicBezTo>
                <a:cubicBezTo>
                  <a:pt x="15093" y="2121"/>
                  <a:pt x="15072" y="2131"/>
                  <a:pt x="15052" y="2131"/>
                </a:cubicBezTo>
                <a:cubicBezTo>
                  <a:pt x="15032" y="2131"/>
                  <a:pt x="15014" y="2121"/>
                  <a:pt x="15014" y="2092"/>
                </a:cubicBezTo>
                <a:cubicBezTo>
                  <a:pt x="15021" y="2077"/>
                  <a:pt x="15043" y="2067"/>
                  <a:pt x="15063" y="2067"/>
                </a:cubicBezTo>
                <a:close/>
                <a:moveTo>
                  <a:pt x="17327" y="1991"/>
                </a:moveTo>
                <a:cubicBezTo>
                  <a:pt x="17342" y="2006"/>
                  <a:pt x="17356" y="2020"/>
                  <a:pt x="17371" y="2034"/>
                </a:cubicBezTo>
                <a:lnTo>
                  <a:pt x="17615" y="2034"/>
                </a:lnTo>
                <a:cubicBezTo>
                  <a:pt x="17615" y="2020"/>
                  <a:pt x="17615" y="2020"/>
                  <a:pt x="17615" y="2020"/>
                </a:cubicBezTo>
                <a:cubicBezTo>
                  <a:pt x="17773" y="2034"/>
                  <a:pt x="17931" y="2049"/>
                  <a:pt x="18103" y="2049"/>
                </a:cubicBezTo>
                <a:cubicBezTo>
                  <a:pt x="18161" y="2063"/>
                  <a:pt x="18218" y="2092"/>
                  <a:pt x="18290" y="2106"/>
                </a:cubicBezTo>
                <a:cubicBezTo>
                  <a:pt x="18276" y="2077"/>
                  <a:pt x="18261" y="2049"/>
                  <a:pt x="18247" y="2020"/>
                </a:cubicBezTo>
                <a:cubicBezTo>
                  <a:pt x="18218" y="2006"/>
                  <a:pt x="18189" y="2006"/>
                  <a:pt x="18146" y="2006"/>
                </a:cubicBezTo>
                <a:cubicBezTo>
                  <a:pt x="18204" y="2006"/>
                  <a:pt x="18261" y="2006"/>
                  <a:pt x="18319" y="2020"/>
                </a:cubicBezTo>
                <a:cubicBezTo>
                  <a:pt x="18304" y="2049"/>
                  <a:pt x="18304" y="2077"/>
                  <a:pt x="18304" y="2106"/>
                </a:cubicBezTo>
                <a:cubicBezTo>
                  <a:pt x="18362" y="2106"/>
                  <a:pt x="18434" y="2121"/>
                  <a:pt x="18506" y="2135"/>
                </a:cubicBezTo>
                <a:cubicBezTo>
                  <a:pt x="18506" y="2121"/>
                  <a:pt x="18520" y="2106"/>
                  <a:pt x="18520" y="2092"/>
                </a:cubicBezTo>
                <a:cubicBezTo>
                  <a:pt x="18520" y="2106"/>
                  <a:pt x="18520" y="2135"/>
                  <a:pt x="18520" y="2149"/>
                </a:cubicBezTo>
                <a:cubicBezTo>
                  <a:pt x="18606" y="2149"/>
                  <a:pt x="18707" y="2164"/>
                  <a:pt x="18793" y="2178"/>
                </a:cubicBezTo>
                <a:cubicBezTo>
                  <a:pt x="18247" y="2121"/>
                  <a:pt x="17701" y="2077"/>
                  <a:pt x="17155" y="2077"/>
                </a:cubicBezTo>
                <a:cubicBezTo>
                  <a:pt x="17078" y="2073"/>
                  <a:pt x="17002" y="2071"/>
                  <a:pt x="16925" y="2071"/>
                </a:cubicBezTo>
                <a:cubicBezTo>
                  <a:pt x="16772" y="2071"/>
                  <a:pt x="16619" y="2077"/>
                  <a:pt x="16465" y="2077"/>
                </a:cubicBezTo>
                <a:cubicBezTo>
                  <a:pt x="16523" y="2077"/>
                  <a:pt x="16580" y="2063"/>
                  <a:pt x="16638" y="2063"/>
                </a:cubicBezTo>
                <a:cubicBezTo>
                  <a:pt x="16638" y="2049"/>
                  <a:pt x="16652" y="2020"/>
                  <a:pt x="16652" y="1991"/>
                </a:cubicBezTo>
                <a:cubicBezTo>
                  <a:pt x="16652" y="2006"/>
                  <a:pt x="16667" y="2034"/>
                  <a:pt x="16667" y="2049"/>
                </a:cubicBezTo>
                <a:cubicBezTo>
                  <a:pt x="16824" y="2039"/>
                  <a:pt x="16974" y="2016"/>
                  <a:pt x="17122" y="2016"/>
                </a:cubicBezTo>
                <a:cubicBezTo>
                  <a:pt x="17191" y="2016"/>
                  <a:pt x="17259" y="2021"/>
                  <a:pt x="17327" y="2034"/>
                </a:cubicBezTo>
                <a:cubicBezTo>
                  <a:pt x="17327" y="2034"/>
                  <a:pt x="17327" y="2006"/>
                  <a:pt x="17313" y="1991"/>
                </a:cubicBezTo>
                <a:close/>
                <a:moveTo>
                  <a:pt x="14842" y="2178"/>
                </a:moveTo>
                <a:cubicBezTo>
                  <a:pt x="14856" y="2178"/>
                  <a:pt x="14856" y="2192"/>
                  <a:pt x="14856" y="2192"/>
                </a:cubicBezTo>
                <a:cubicBezTo>
                  <a:pt x="14856" y="2192"/>
                  <a:pt x="14842" y="2178"/>
                  <a:pt x="14842" y="2178"/>
                </a:cubicBezTo>
                <a:close/>
                <a:moveTo>
                  <a:pt x="23376" y="2135"/>
                </a:moveTo>
                <a:lnTo>
                  <a:pt x="23376" y="2135"/>
                </a:lnTo>
                <a:cubicBezTo>
                  <a:pt x="23462" y="2178"/>
                  <a:pt x="23592" y="2178"/>
                  <a:pt x="23606" y="2279"/>
                </a:cubicBezTo>
                <a:cubicBezTo>
                  <a:pt x="23520" y="2235"/>
                  <a:pt x="23433" y="2207"/>
                  <a:pt x="23376" y="2135"/>
                </a:cubicBezTo>
                <a:close/>
                <a:moveTo>
                  <a:pt x="19037" y="2135"/>
                </a:moveTo>
                <a:lnTo>
                  <a:pt x="19037" y="2135"/>
                </a:lnTo>
                <a:cubicBezTo>
                  <a:pt x="19382" y="2192"/>
                  <a:pt x="19727" y="2264"/>
                  <a:pt x="20057" y="2379"/>
                </a:cubicBezTo>
                <a:cubicBezTo>
                  <a:pt x="19957" y="2365"/>
                  <a:pt x="19856" y="2322"/>
                  <a:pt x="19755" y="2322"/>
                </a:cubicBezTo>
                <a:cubicBezTo>
                  <a:pt x="19727" y="2322"/>
                  <a:pt x="19712" y="2322"/>
                  <a:pt x="19684" y="2307"/>
                </a:cubicBezTo>
                <a:cubicBezTo>
                  <a:pt x="19684" y="2307"/>
                  <a:pt x="19684" y="2293"/>
                  <a:pt x="19684" y="2293"/>
                </a:cubicBezTo>
                <a:cubicBezTo>
                  <a:pt x="19468" y="2221"/>
                  <a:pt x="19238" y="2207"/>
                  <a:pt x="19037" y="2135"/>
                </a:cubicBezTo>
                <a:close/>
                <a:moveTo>
                  <a:pt x="23548" y="2092"/>
                </a:moveTo>
                <a:cubicBezTo>
                  <a:pt x="23735" y="2178"/>
                  <a:pt x="23994" y="2235"/>
                  <a:pt x="24094" y="2393"/>
                </a:cubicBezTo>
                <a:cubicBezTo>
                  <a:pt x="23922" y="2293"/>
                  <a:pt x="23735" y="2192"/>
                  <a:pt x="23534" y="2121"/>
                </a:cubicBezTo>
                <a:lnTo>
                  <a:pt x="23548" y="2092"/>
                </a:lnTo>
                <a:close/>
                <a:moveTo>
                  <a:pt x="9727" y="2092"/>
                </a:moveTo>
                <a:lnTo>
                  <a:pt x="9727" y="2092"/>
                </a:lnTo>
                <a:cubicBezTo>
                  <a:pt x="9655" y="2135"/>
                  <a:pt x="9583" y="2178"/>
                  <a:pt x="9497" y="2192"/>
                </a:cubicBezTo>
                <a:cubicBezTo>
                  <a:pt x="9483" y="2221"/>
                  <a:pt x="9440" y="2264"/>
                  <a:pt x="9454" y="2307"/>
                </a:cubicBezTo>
                <a:cubicBezTo>
                  <a:pt x="9540" y="2307"/>
                  <a:pt x="9612" y="2264"/>
                  <a:pt x="9684" y="2221"/>
                </a:cubicBezTo>
                <a:lnTo>
                  <a:pt x="9684" y="2221"/>
                </a:lnTo>
                <a:cubicBezTo>
                  <a:pt x="9670" y="2235"/>
                  <a:pt x="9670" y="2264"/>
                  <a:pt x="9670" y="2279"/>
                </a:cubicBezTo>
                <a:cubicBezTo>
                  <a:pt x="9641" y="2279"/>
                  <a:pt x="9612" y="2293"/>
                  <a:pt x="9583" y="2293"/>
                </a:cubicBezTo>
                <a:cubicBezTo>
                  <a:pt x="9583" y="2322"/>
                  <a:pt x="9583" y="2336"/>
                  <a:pt x="9583" y="2365"/>
                </a:cubicBezTo>
                <a:lnTo>
                  <a:pt x="9555" y="2322"/>
                </a:lnTo>
                <a:cubicBezTo>
                  <a:pt x="9440" y="2379"/>
                  <a:pt x="9325" y="2393"/>
                  <a:pt x="9224" y="2480"/>
                </a:cubicBezTo>
                <a:cubicBezTo>
                  <a:pt x="9224" y="2465"/>
                  <a:pt x="9210" y="2465"/>
                  <a:pt x="9210" y="2451"/>
                </a:cubicBezTo>
                <a:cubicBezTo>
                  <a:pt x="9296" y="2408"/>
                  <a:pt x="9368" y="2365"/>
                  <a:pt x="9454" y="2307"/>
                </a:cubicBezTo>
                <a:cubicBezTo>
                  <a:pt x="9440" y="2293"/>
                  <a:pt x="9440" y="2264"/>
                  <a:pt x="9440" y="2235"/>
                </a:cubicBezTo>
                <a:cubicBezTo>
                  <a:pt x="9411" y="2250"/>
                  <a:pt x="9354" y="2264"/>
                  <a:pt x="9325" y="2279"/>
                </a:cubicBezTo>
                <a:cubicBezTo>
                  <a:pt x="9440" y="2192"/>
                  <a:pt x="9583" y="2121"/>
                  <a:pt x="9727" y="2092"/>
                </a:cubicBezTo>
                <a:close/>
                <a:moveTo>
                  <a:pt x="21492" y="2431"/>
                </a:moveTo>
                <a:cubicBezTo>
                  <a:pt x="21515" y="2431"/>
                  <a:pt x="21523" y="2447"/>
                  <a:pt x="21523" y="2480"/>
                </a:cubicBezTo>
                <a:cubicBezTo>
                  <a:pt x="21508" y="2483"/>
                  <a:pt x="21497" y="2485"/>
                  <a:pt x="21487" y="2485"/>
                </a:cubicBezTo>
                <a:cubicBezTo>
                  <a:pt x="21460" y="2485"/>
                  <a:pt x="21454" y="2469"/>
                  <a:pt x="21465" y="2437"/>
                </a:cubicBezTo>
                <a:cubicBezTo>
                  <a:pt x="21476" y="2433"/>
                  <a:pt x="21485" y="2431"/>
                  <a:pt x="21492" y="2431"/>
                </a:cubicBezTo>
                <a:close/>
                <a:moveTo>
                  <a:pt x="24120" y="2377"/>
                </a:moveTo>
                <a:cubicBezTo>
                  <a:pt x="24210" y="2377"/>
                  <a:pt x="24285" y="2443"/>
                  <a:pt x="24324" y="2508"/>
                </a:cubicBezTo>
                <a:cubicBezTo>
                  <a:pt x="24252" y="2480"/>
                  <a:pt x="24166" y="2437"/>
                  <a:pt x="24094" y="2379"/>
                </a:cubicBezTo>
                <a:cubicBezTo>
                  <a:pt x="24103" y="2378"/>
                  <a:pt x="24112" y="2377"/>
                  <a:pt x="24120" y="2377"/>
                </a:cubicBezTo>
                <a:close/>
                <a:moveTo>
                  <a:pt x="8423" y="2546"/>
                </a:moveTo>
                <a:cubicBezTo>
                  <a:pt x="8436" y="2546"/>
                  <a:pt x="8449" y="2548"/>
                  <a:pt x="8463" y="2552"/>
                </a:cubicBezTo>
                <a:cubicBezTo>
                  <a:pt x="8391" y="2595"/>
                  <a:pt x="8319" y="2638"/>
                  <a:pt x="8247" y="2681"/>
                </a:cubicBezTo>
                <a:cubicBezTo>
                  <a:pt x="8233" y="2666"/>
                  <a:pt x="8219" y="2652"/>
                  <a:pt x="8219" y="2638"/>
                </a:cubicBezTo>
                <a:cubicBezTo>
                  <a:pt x="8293" y="2613"/>
                  <a:pt x="8346" y="2546"/>
                  <a:pt x="8423" y="2546"/>
                </a:cubicBezTo>
                <a:close/>
                <a:moveTo>
                  <a:pt x="8087" y="2680"/>
                </a:moveTo>
                <a:cubicBezTo>
                  <a:pt x="8075" y="2684"/>
                  <a:pt x="8066" y="2690"/>
                  <a:pt x="8061" y="2695"/>
                </a:cubicBezTo>
                <a:cubicBezTo>
                  <a:pt x="8069" y="2690"/>
                  <a:pt x="8078" y="2685"/>
                  <a:pt x="8087" y="2680"/>
                </a:cubicBezTo>
                <a:close/>
                <a:moveTo>
                  <a:pt x="23290" y="1689"/>
                </a:moveTo>
                <a:cubicBezTo>
                  <a:pt x="23409" y="1701"/>
                  <a:pt x="23508" y="1822"/>
                  <a:pt x="23629" y="1822"/>
                </a:cubicBezTo>
                <a:cubicBezTo>
                  <a:pt x="23654" y="1822"/>
                  <a:pt x="23679" y="1817"/>
                  <a:pt x="23706" y="1804"/>
                </a:cubicBezTo>
                <a:lnTo>
                  <a:pt x="23706" y="1804"/>
                </a:lnTo>
                <a:cubicBezTo>
                  <a:pt x="23692" y="1819"/>
                  <a:pt x="23678" y="1848"/>
                  <a:pt x="23678" y="1862"/>
                </a:cubicBezTo>
                <a:cubicBezTo>
                  <a:pt x="23994" y="2020"/>
                  <a:pt x="24324" y="2164"/>
                  <a:pt x="24640" y="2336"/>
                </a:cubicBezTo>
                <a:cubicBezTo>
                  <a:pt x="24655" y="2322"/>
                  <a:pt x="24683" y="2307"/>
                  <a:pt x="24698" y="2293"/>
                </a:cubicBezTo>
                <a:lnTo>
                  <a:pt x="24698" y="2293"/>
                </a:lnTo>
                <a:cubicBezTo>
                  <a:pt x="24698" y="2307"/>
                  <a:pt x="24698" y="2336"/>
                  <a:pt x="24683" y="2350"/>
                </a:cubicBezTo>
                <a:cubicBezTo>
                  <a:pt x="24856" y="2408"/>
                  <a:pt x="24971" y="2580"/>
                  <a:pt x="25158" y="2595"/>
                </a:cubicBezTo>
                <a:cubicBezTo>
                  <a:pt x="25201" y="2738"/>
                  <a:pt x="25402" y="2753"/>
                  <a:pt x="25502" y="2853"/>
                </a:cubicBezTo>
                <a:cubicBezTo>
                  <a:pt x="25560" y="2911"/>
                  <a:pt x="25689" y="2911"/>
                  <a:pt x="25689" y="3026"/>
                </a:cubicBezTo>
                <a:lnTo>
                  <a:pt x="25603" y="3026"/>
                </a:lnTo>
                <a:cubicBezTo>
                  <a:pt x="25560" y="2939"/>
                  <a:pt x="25459" y="2925"/>
                  <a:pt x="25387" y="2896"/>
                </a:cubicBezTo>
                <a:cubicBezTo>
                  <a:pt x="25387" y="2911"/>
                  <a:pt x="25387" y="2954"/>
                  <a:pt x="25387" y="2983"/>
                </a:cubicBezTo>
                <a:cubicBezTo>
                  <a:pt x="25359" y="2954"/>
                  <a:pt x="25344" y="2939"/>
                  <a:pt x="25316" y="2911"/>
                </a:cubicBezTo>
                <a:cubicBezTo>
                  <a:pt x="25215" y="2896"/>
                  <a:pt x="25229" y="2781"/>
                  <a:pt x="25129" y="2753"/>
                </a:cubicBezTo>
                <a:cubicBezTo>
                  <a:pt x="25114" y="2767"/>
                  <a:pt x="25086" y="2767"/>
                  <a:pt x="25071" y="2781"/>
                </a:cubicBezTo>
                <a:cubicBezTo>
                  <a:pt x="24841" y="2652"/>
                  <a:pt x="24640" y="2494"/>
                  <a:pt x="24396" y="2408"/>
                </a:cubicBezTo>
                <a:cubicBezTo>
                  <a:pt x="24410" y="2393"/>
                  <a:pt x="24425" y="2365"/>
                  <a:pt x="24439" y="2350"/>
                </a:cubicBezTo>
                <a:cubicBezTo>
                  <a:pt x="24410" y="2322"/>
                  <a:pt x="24353" y="2293"/>
                  <a:pt x="24339" y="2264"/>
                </a:cubicBezTo>
                <a:cubicBezTo>
                  <a:pt x="24310" y="2279"/>
                  <a:pt x="24281" y="2293"/>
                  <a:pt x="24267" y="2307"/>
                </a:cubicBezTo>
                <a:lnTo>
                  <a:pt x="24310" y="2350"/>
                </a:lnTo>
                <a:cubicBezTo>
                  <a:pt x="24281" y="2336"/>
                  <a:pt x="24238" y="2322"/>
                  <a:pt x="24209" y="2307"/>
                </a:cubicBezTo>
                <a:cubicBezTo>
                  <a:pt x="24224" y="2307"/>
                  <a:pt x="24252" y="2293"/>
                  <a:pt x="24267" y="2293"/>
                </a:cubicBezTo>
                <a:cubicBezTo>
                  <a:pt x="24267" y="2279"/>
                  <a:pt x="24267" y="2235"/>
                  <a:pt x="24267" y="2221"/>
                </a:cubicBezTo>
                <a:cubicBezTo>
                  <a:pt x="24209" y="2207"/>
                  <a:pt x="24166" y="2192"/>
                  <a:pt x="24109" y="2164"/>
                </a:cubicBezTo>
                <a:lnTo>
                  <a:pt x="24094" y="2192"/>
                </a:lnTo>
                <a:cubicBezTo>
                  <a:pt x="24123" y="2221"/>
                  <a:pt x="24166" y="2250"/>
                  <a:pt x="24195" y="2293"/>
                </a:cubicBezTo>
                <a:cubicBezTo>
                  <a:pt x="24166" y="2264"/>
                  <a:pt x="24109" y="2235"/>
                  <a:pt x="24051" y="2235"/>
                </a:cubicBezTo>
                <a:cubicBezTo>
                  <a:pt x="24066" y="2207"/>
                  <a:pt x="24080" y="2178"/>
                  <a:pt x="24094" y="2149"/>
                </a:cubicBezTo>
                <a:cubicBezTo>
                  <a:pt x="24051" y="2121"/>
                  <a:pt x="24008" y="2106"/>
                  <a:pt x="23951" y="2077"/>
                </a:cubicBezTo>
                <a:lnTo>
                  <a:pt x="23951" y="2077"/>
                </a:lnTo>
                <a:cubicBezTo>
                  <a:pt x="23979" y="2106"/>
                  <a:pt x="24037" y="2164"/>
                  <a:pt x="24051" y="2192"/>
                </a:cubicBezTo>
                <a:cubicBezTo>
                  <a:pt x="24008" y="2192"/>
                  <a:pt x="23965" y="2178"/>
                  <a:pt x="23951" y="2135"/>
                </a:cubicBezTo>
                <a:cubicBezTo>
                  <a:pt x="23836" y="2106"/>
                  <a:pt x="23750" y="2049"/>
                  <a:pt x="23663" y="2020"/>
                </a:cubicBezTo>
                <a:lnTo>
                  <a:pt x="23663" y="1962"/>
                </a:lnTo>
                <a:cubicBezTo>
                  <a:pt x="23649" y="1977"/>
                  <a:pt x="23606" y="1991"/>
                  <a:pt x="23577" y="1991"/>
                </a:cubicBezTo>
                <a:cubicBezTo>
                  <a:pt x="23577" y="1962"/>
                  <a:pt x="23592" y="1934"/>
                  <a:pt x="23592" y="1905"/>
                </a:cubicBezTo>
                <a:lnTo>
                  <a:pt x="23592" y="1905"/>
                </a:lnTo>
                <a:cubicBezTo>
                  <a:pt x="23548" y="1919"/>
                  <a:pt x="23505" y="1919"/>
                  <a:pt x="23462" y="1934"/>
                </a:cubicBezTo>
                <a:cubicBezTo>
                  <a:pt x="23433" y="1919"/>
                  <a:pt x="23419" y="1905"/>
                  <a:pt x="23390" y="1876"/>
                </a:cubicBezTo>
                <a:cubicBezTo>
                  <a:pt x="23433" y="1876"/>
                  <a:pt x="23477" y="1876"/>
                  <a:pt x="23520" y="1862"/>
                </a:cubicBezTo>
                <a:cubicBezTo>
                  <a:pt x="23491" y="1848"/>
                  <a:pt x="23448" y="1833"/>
                  <a:pt x="23419" y="1819"/>
                </a:cubicBezTo>
                <a:cubicBezTo>
                  <a:pt x="23419" y="1804"/>
                  <a:pt x="23433" y="1776"/>
                  <a:pt x="23448" y="1761"/>
                </a:cubicBezTo>
                <a:lnTo>
                  <a:pt x="23448" y="1761"/>
                </a:lnTo>
                <a:cubicBezTo>
                  <a:pt x="23419" y="1776"/>
                  <a:pt x="23376" y="1804"/>
                  <a:pt x="23362" y="1804"/>
                </a:cubicBezTo>
                <a:cubicBezTo>
                  <a:pt x="23333" y="1776"/>
                  <a:pt x="23204" y="1733"/>
                  <a:pt x="23290" y="1689"/>
                </a:cubicBezTo>
                <a:close/>
                <a:moveTo>
                  <a:pt x="7486" y="3040"/>
                </a:moveTo>
                <a:cubicBezTo>
                  <a:pt x="7443" y="3040"/>
                  <a:pt x="7385" y="3040"/>
                  <a:pt x="7342" y="3054"/>
                </a:cubicBezTo>
                <a:cubicBezTo>
                  <a:pt x="7328" y="3069"/>
                  <a:pt x="7313" y="3126"/>
                  <a:pt x="7313" y="3141"/>
                </a:cubicBezTo>
                <a:cubicBezTo>
                  <a:pt x="7385" y="3126"/>
                  <a:pt x="7457" y="3097"/>
                  <a:pt x="7486" y="3040"/>
                </a:cubicBezTo>
                <a:close/>
                <a:moveTo>
                  <a:pt x="9310" y="2264"/>
                </a:moveTo>
                <a:lnTo>
                  <a:pt x="9310" y="2264"/>
                </a:lnTo>
                <a:cubicBezTo>
                  <a:pt x="9267" y="2336"/>
                  <a:pt x="9167" y="2322"/>
                  <a:pt x="9124" y="2393"/>
                </a:cubicBezTo>
                <a:cubicBezTo>
                  <a:pt x="8592" y="2580"/>
                  <a:pt x="8132" y="2954"/>
                  <a:pt x="7615" y="3141"/>
                </a:cubicBezTo>
                <a:cubicBezTo>
                  <a:pt x="7773" y="3011"/>
                  <a:pt x="7989" y="2939"/>
                  <a:pt x="8161" y="2825"/>
                </a:cubicBezTo>
                <a:cubicBezTo>
                  <a:pt x="8161" y="2810"/>
                  <a:pt x="8147" y="2796"/>
                  <a:pt x="8132" y="2796"/>
                </a:cubicBezTo>
                <a:lnTo>
                  <a:pt x="8204" y="2796"/>
                </a:lnTo>
                <a:cubicBezTo>
                  <a:pt x="8477" y="2666"/>
                  <a:pt x="8721" y="2494"/>
                  <a:pt x="9009" y="2393"/>
                </a:cubicBezTo>
                <a:cubicBezTo>
                  <a:pt x="9009" y="2393"/>
                  <a:pt x="8998" y="2372"/>
                  <a:pt x="8985" y="2366"/>
                </a:cubicBezTo>
                <a:lnTo>
                  <a:pt x="8985" y="2366"/>
                </a:lnTo>
                <a:cubicBezTo>
                  <a:pt x="8998" y="2369"/>
                  <a:pt x="9010" y="2370"/>
                  <a:pt x="9022" y="2370"/>
                </a:cubicBezTo>
                <a:cubicBezTo>
                  <a:pt x="9123" y="2370"/>
                  <a:pt x="9222" y="2289"/>
                  <a:pt x="9310" y="2264"/>
                </a:cubicBezTo>
                <a:close/>
                <a:moveTo>
                  <a:pt x="7592" y="3136"/>
                </a:moveTo>
                <a:cubicBezTo>
                  <a:pt x="7608" y="3136"/>
                  <a:pt x="7621" y="3150"/>
                  <a:pt x="7630" y="3184"/>
                </a:cubicBezTo>
                <a:cubicBezTo>
                  <a:pt x="7612" y="3196"/>
                  <a:pt x="7599" y="3203"/>
                  <a:pt x="7589" y="3203"/>
                </a:cubicBezTo>
                <a:cubicBezTo>
                  <a:pt x="7575" y="3203"/>
                  <a:pt x="7566" y="3189"/>
                  <a:pt x="7558" y="3155"/>
                </a:cubicBezTo>
                <a:cubicBezTo>
                  <a:pt x="7570" y="3143"/>
                  <a:pt x="7581" y="3136"/>
                  <a:pt x="7592" y="3136"/>
                </a:cubicBezTo>
                <a:close/>
                <a:moveTo>
                  <a:pt x="7931" y="3126"/>
                </a:moveTo>
                <a:cubicBezTo>
                  <a:pt x="7888" y="3155"/>
                  <a:pt x="7730" y="3184"/>
                  <a:pt x="7816" y="3256"/>
                </a:cubicBezTo>
                <a:cubicBezTo>
                  <a:pt x="7788" y="3241"/>
                  <a:pt x="7773" y="3241"/>
                  <a:pt x="7744" y="3227"/>
                </a:cubicBezTo>
                <a:cubicBezTo>
                  <a:pt x="7630" y="3327"/>
                  <a:pt x="7500" y="3399"/>
                  <a:pt x="7342" y="3428"/>
                </a:cubicBezTo>
                <a:cubicBezTo>
                  <a:pt x="7500" y="3342"/>
                  <a:pt x="7673" y="3270"/>
                  <a:pt x="7802" y="3155"/>
                </a:cubicBezTo>
                <a:cubicBezTo>
                  <a:pt x="7845" y="3126"/>
                  <a:pt x="7888" y="3126"/>
                  <a:pt x="7931" y="3126"/>
                </a:cubicBezTo>
                <a:close/>
                <a:moveTo>
                  <a:pt x="9539" y="3384"/>
                </a:moveTo>
                <a:cubicBezTo>
                  <a:pt x="9549" y="3384"/>
                  <a:pt x="9559" y="3389"/>
                  <a:pt x="9569" y="3399"/>
                </a:cubicBezTo>
                <a:cubicBezTo>
                  <a:pt x="9551" y="3427"/>
                  <a:pt x="9538" y="3443"/>
                  <a:pt x="9524" y="3443"/>
                </a:cubicBezTo>
                <a:cubicBezTo>
                  <a:pt x="9516" y="3443"/>
                  <a:pt x="9507" y="3438"/>
                  <a:pt x="9497" y="3428"/>
                </a:cubicBezTo>
                <a:cubicBezTo>
                  <a:pt x="9507" y="3400"/>
                  <a:pt x="9522" y="3384"/>
                  <a:pt x="9539" y="3384"/>
                </a:cubicBezTo>
                <a:close/>
                <a:moveTo>
                  <a:pt x="7543" y="3184"/>
                </a:moveTo>
                <a:lnTo>
                  <a:pt x="7543" y="3184"/>
                </a:lnTo>
                <a:cubicBezTo>
                  <a:pt x="7515" y="3256"/>
                  <a:pt x="7428" y="3284"/>
                  <a:pt x="7357" y="3327"/>
                </a:cubicBezTo>
                <a:cubicBezTo>
                  <a:pt x="7242" y="3399"/>
                  <a:pt x="7141" y="3500"/>
                  <a:pt x="6997" y="3529"/>
                </a:cubicBezTo>
                <a:cubicBezTo>
                  <a:pt x="7141" y="3385"/>
                  <a:pt x="7357" y="3284"/>
                  <a:pt x="7543" y="3184"/>
                </a:cubicBezTo>
                <a:close/>
                <a:moveTo>
                  <a:pt x="24396" y="2508"/>
                </a:moveTo>
                <a:cubicBezTo>
                  <a:pt x="24899" y="2781"/>
                  <a:pt x="25387" y="3083"/>
                  <a:pt x="25876" y="3399"/>
                </a:cubicBezTo>
                <a:cubicBezTo>
                  <a:pt x="25933" y="3428"/>
                  <a:pt x="26005" y="3457"/>
                  <a:pt x="26020" y="3529"/>
                </a:cubicBezTo>
                <a:cubicBezTo>
                  <a:pt x="25704" y="3284"/>
                  <a:pt x="25330" y="3112"/>
                  <a:pt x="25000" y="2882"/>
                </a:cubicBezTo>
                <a:cubicBezTo>
                  <a:pt x="24971" y="2882"/>
                  <a:pt x="24942" y="2896"/>
                  <a:pt x="24913" y="2911"/>
                </a:cubicBezTo>
                <a:cubicBezTo>
                  <a:pt x="24942" y="2939"/>
                  <a:pt x="24971" y="2968"/>
                  <a:pt x="25000" y="2997"/>
                </a:cubicBezTo>
                <a:lnTo>
                  <a:pt x="25000" y="3011"/>
                </a:lnTo>
                <a:cubicBezTo>
                  <a:pt x="24928" y="2983"/>
                  <a:pt x="24856" y="2939"/>
                  <a:pt x="24784" y="2911"/>
                </a:cubicBezTo>
                <a:cubicBezTo>
                  <a:pt x="24784" y="2896"/>
                  <a:pt x="24798" y="2882"/>
                  <a:pt x="24798" y="2868"/>
                </a:cubicBezTo>
                <a:cubicBezTo>
                  <a:pt x="24841" y="2896"/>
                  <a:pt x="24870" y="2911"/>
                  <a:pt x="24899" y="2925"/>
                </a:cubicBezTo>
                <a:cubicBezTo>
                  <a:pt x="24913" y="2911"/>
                  <a:pt x="24928" y="2868"/>
                  <a:pt x="24928" y="2853"/>
                </a:cubicBezTo>
                <a:cubicBezTo>
                  <a:pt x="24755" y="2738"/>
                  <a:pt x="24554" y="2638"/>
                  <a:pt x="24367" y="2537"/>
                </a:cubicBezTo>
                <a:cubicBezTo>
                  <a:pt x="24382" y="2523"/>
                  <a:pt x="24382" y="2508"/>
                  <a:pt x="24396" y="2508"/>
                </a:cubicBezTo>
                <a:close/>
                <a:moveTo>
                  <a:pt x="26034" y="3514"/>
                </a:moveTo>
                <a:cubicBezTo>
                  <a:pt x="26206" y="3600"/>
                  <a:pt x="26364" y="3744"/>
                  <a:pt x="26537" y="3845"/>
                </a:cubicBezTo>
                <a:cubicBezTo>
                  <a:pt x="26336" y="3773"/>
                  <a:pt x="26192" y="3629"/>
                  <a:pt x="26034" y="3514"/>
                </a:cubicBezTo>
                <a:close/>
                <a:moveTo>
                  <a:pt x="26577" y="4001"/>
                </a:moveTo>
                <a:cubicBezTo>
                  <a:pt x="26605" y="4001"/>
                  <a:pt x="26634" y="4039"/>
                  <a:pt x="26623" y="4060"/>
                </a:cubicBezTo>
                <a:cubicBezTo>
                  <a:pt x="26619" y="4071"/>
                  <a:pt x="26613" y="4076"/>
                  <a:pt x="26605" y="4076"/>
                </a:cubicBezTo>
                <a:cubicBezTo>
                  <a:pt x="26583" y="4076"/>
                  <a:pt x="26551" y="4038"/>
                  <a:pt x="26551" y="4017"/>
                </a:cubicBezTo>
                <a:cubicBezTo>
                  <a:pt x="26559" y="4006"/>
                  <a:pt x="26568" y="4001"/>
                  <a:pt x="26577" y="4001"/>
                </a:cubicBezTo>
                <a:close/>
                <a:moveTo>
                  <a:pt x="6509" y="4017"/>
                </a:moveTo>
                <a:cubicBezTo>
                  <a:pt x="6509" y="4046"/>
                  <a:pt x="6509" y="4074"/>
                  <a:pt x="6509" y="4103"/>
                </a:cubicBezTo>
                <a:cubicBezTo>
                  <a:pt x="6480" y="4103"/>
                  <a:pt x="6466" y="4089"/>
                  <a:pt x="6437" y="4074"/>
                </a:cubicBezTo>
                <a:cubicBezTo>
                  <a:pt x="6408" y="4103"/>
                  <a:pt x="6380" y="4132"/>
                  <a:pt x="6351" y="4161"/>
                </a:cubicBezTo>
                <a:lnTo>
                  <a:pt x="6336" y="4118"/>
                </a:lnTo>
                <a:cubicBezTo>
                  <a:pt x="6394" y="4089"/>
                  <a:pt x="6451" y="4046"/>
                  <a:pt x="6509" y="4017"/>
                </a:cubicBezTo>
                <a:close/>
                <a:moveTo>
                  <a:pt x="6236" y="4204"/>
                </a:moveTo>
                <a:cubicBezTo>
                  <a:pt x="6250" y="4218"/>
                  <a:pt x="6279" y="4261"/>
                  <a:pt x="6293" y="4276"/>
                </a:cubicBezTo>
                <a:cubicBezTo>
                  <a:pt x="6265" y="4261"/>
                  <a:pt x="6236" y="4247"/>
                  <a:pt x="6222" y="4247"/>
                </a:cubicBezTo>
                <a:cubicBezTo>
                  <a:pt x="6207" y="4261"/>
                  <a:pt x="6178" y="4319"/>
                  <a:pt x="6178" y="4333"/>
                </a:cubicBezTo>
                <a:cubicBezTo>
                  <a:pt x="6150" y="4276"/>
                  <a:pt x="6164" y="4232"/>
                  <a:pt x="6236" y="4204"/>
                </a:cubicBezTo>
                <a:close/>
                <a:moveTo>
                  <a:pt x="26551" y="3859"/>
                </a:moveTo>
                <a:lnTo>
                  <a:pt x="26551" y="3859"/>
                </a:lnTo>
                <a:cubicBezTo>
                  <a:pt x="26767" y="4003"/>
                  <a:pt x="26968" y="4175"/>
                  <a:pt x="27169" y="4333"/>
                </a:cubicBezTo>
                <a:cubicBezTo>
                  <a:pt x="26925" y="4232"/>
                  <a:pt x="26724" y="4046"/>
                  <a:pt x="26551" y="3859"/>
                </a:cubicBezTo>
                <a:close/>
                <a:moveTo>
                  <a:pt x="25316" y="4331"/>
                </a:moveTo>
                <a:cubicBezTo>
                  <a:pt x="25356" y="4331"/>
                  <a:pt x="25397" y="4379"/>
                  <a:pt x="25359" y="4405"/>
                </a:cubicBezTo>
                <a:cubicBezTo>
                  <a:pt x="25353" y="4410"/>
                  <a:pt x="25346" y="4413"/>
                  <a:pt x="25339" y="4413"/>
                </a:cubicBezTo>
                <a:cubicBezTo>
                  <a:pt x="25307" y="4413"/>
                  <a:pt x="25266" y="4368"/>
                  <a:pt x="25301" y="4333"/>
                </a:cubicBezTo>
                <a:cubicBezTo>
                  <a:pt x="25306" y="4332"/>
                  <a:pt x="25311" y="4331"/>
                  <a:pt x="25316" y="4331"/>
                </a:cubicBezTo>
                <a:close/>
                <a:moveTo>
                  <a:pt x="6947" y="4373"/>
                </a:moveTo>
                <a:cubicBezTo>
                  <a:pt x="6958" y="4373"/>
                  <a:pt x="6969" y="4383"/>
                  <a:pt x="6983" y="4405"/>
                </a:cubicBezTo>
                <a:cubicBezTo>
                  <a:pt x="6976" y="4426"/>
                  <a:pt x="6965" y="4437"/>
                  <a:pt x="6952" y="4437"/>
                </a:cubicBezTo>
                <a:cubicBezTo>
                  <a:pt x="6940" y="4437"/>
                  <a:pt x="6926" y="4426"/>
                  <a:pt x="6911" y="4405"/>
                </a:cubicBezTo>
                <a:cubicBezTo>
                  <a:pt x="6926" y="4383"/>
                  <a:pt x="6936" y="4373"/>
                  <a:pt x="6947" y="4373"/>
                </a:cubicBezTo>
                <a:close/>
                <a:moveTo>
                  <a:pt x="6121" y="4276"/>
                </a:moveTo>
                <a:cubicBezTo>
                  <a:pt x="6135" y="4319"/>
                  <a:pt x="6107" y="4347"/>
                  <a:pt x="6078" y="4376"/>
                </a:cubicBezTo>
                <a:cubicBezTo>
                  <a:pt x="6092" y="4391"/>
                  <a:pt x="6092" y="4405"/>
                  <a:pt x="6092" y="4434"/>
                </a:cubicBezTo>
                <a:cubicBezTo>
                  <a:pt x="6078" y="4419"/>
                  <a:pt x="6035" y="4419"/>
                  <a:pt x="6006" y="4419"/>
                </a:cubicBezTo>
                <a:cubicBezTo>
                  <a:pt x="6020" y="4434"/>
                  <a:pt x="6035" y="4448"/>
                  <a:pt x="6035" y="4462"/>
                </a:cubicBezTo>
                <a:cubicBezTo>
                  <a:pt x="6013" y="4454"/>
                  <a:pt x="5994" y="4451"/>
                  <a:pt x="5979" y="4451"/>
                </a:cubicBezTo>
                <a:cubicBezTo>
                  <a:pt x="5914" y="4451"/>
                  <a:pt x="5910" y="4514"/>
                  <a:pt x="5992" y="4549"/>
                </a:cubicBezTo>
                <a:cubicBezTo>
                  <a:pt x="5977" y="4563"/>
                  <a:pt x="5949" y="4577"/>
                  <a:pt x="5934" y="4592"/>
                </a:cubicBezTo>
                <a:cubicBezTo>
                  <a:pt x="5920" y="4549"/>
                  <a:pt x="5905" y="4520"/>
                  <a:pt x="5891" y="4491"/>
                </a:cubicBezTo>
                <a:cubicBezTo>
                  <a:pt x="5862" y="4520"/>
                  <a:pt x="5834" y="4534"/>
                  <a:pt x="5791" y="4534"/>
                </a:cubicBezTo>
                <a:cubicBezTo>
                  <a:pt x="5905" y="4462"/>
                  <a:pt x="5992" y="4347"/>
                  <a:pt x="6121" y="4276"/>
                </a:cubicBezTo>
                <a:close/>
                <a:moveTo>
                  <a:pt x="7644" y="4477"/>
                </a:moveTo>
                <a:lnTo>
                  <a:pt x="7644" y="4477"/>
                </a:lnTo>
                <a:cubicBezTo>
                  <a:pt x="7586" y="4520"/>
                  <a:pt x="7529" y="4563"/>
                  <a:pt x="7471" y="4606"/>
                </a:cubicBezTo>
                <a:cubicBezTo>
                  <a:pt x="7457" y="4606"/>
                  <a:pt x="7443" y="4592"/>
                  <a:pt x="7443" y="4577"/>
                </a:cubicBezTo>
                <a:cubicBezTo>
                  <a:pt x="7515" y="4549"/>
                  <a:pt x="7572" y="4505"/>
                  <a:pt x="7644" y="4477"/>
                </a:cubicBezTo>
                <a:close/>
                <a:moveTo>
                  <a:pt x="27310" y="4583"/>
                </a:moveTo>
                <a:cubicBezTo>
                  <a:pt x="27323" y="4583"/>
                  <a:pt x="27332" y="4593"/>
                  <a:pt x="27341" y="4620"/>
                </a:cubicBezTo>
                <a:cubicBezTo>
                  <a:pt x="27331" y="4631"/>
                  <a:pt x="27321" y="4635"/>
                  <a:pt x="27312" y="4635"/>
                </a:cubicBezTo>
                <a:cubicBezTo>
                  <a:pt x="27296" y="4635"/>
                  <a:pt x="27284" y="4620"/>
                  <a:pt x="27284" y="4592"/>
                </a:cubicBezTo>
                <a:cubicBezTo>
                  <a:pt x="27294" y="4586"/>
                  <a:pt x="27303" y="4583"/>
                  <a:pt x="27310" y="4583"/>
                </a:cubicBezTo>
                <a:close/>
                <a:moveTo>
                  <a:pt x="6543" y="4677"/>
                </a:moveTo>
                <a:cubicBezTo>
                  <a:pt x="6554" y="4677"/>
                  <a:pt x="6563" y="4681"/>
                  <a:pt x="6566" y="4692"/>
                </a:cubicBezTo>
                <a:cubicBezTo>
                  <a:pt x="6555" y="4728"/>
                  <a:pt x="6523" y="4753"/>
                  <a:pt x="6489" y="4753"/>
                </a:cubicBezTo>
                <a:cubicBezTo>
                  <a:pt x="6481" y="4753"/>
                  <a:pt x="6473" y="4752"/>
                  <a:pt x="6466" y="4750"/>
                </a:cubicBezTo>
                <a:cubicBezTo>
                  <a:pt x="6455" y="4717"/>
                  <a:pt x="6509" y="4677"/>
                  <a:pt x="6543" y="4677"/>
                </a:cubicBezTo>
                <a:close/>
                <a:moveTo>
                  <a:pt x="27456" y="4719"/>
                </a:moveTo>
                <a:cubicBezTo>
                  <a:pt x="27493" y="4719"/>
                  <a:pt x="27523" y="4766"/>
                  <a:pt x="27485" y="4778"/>
                </a:cubicBezTo>
                <a:cubicBezTo>
                  <a:pt x="27480" y="4784"/>
                  <a:pt x="27474" y="4786"/>
                  <a:pt x="27468" y="4786"/>
                </a:cubicBezTo>
                <a:cubicBezTo>
                  <a:pt x="27442" y="4786"/>
                  <a:pt x="27419" y="4744"/>
                  <a:pt x="27442" y="4721"/>
                </a:cubicBezTo>
                <a:cubicBezTo>
                  <a:pt x="27447" y="4719"/>
                  <a:pt x="27451" y="4719"/>
                  <a:pt x="27456" y="4719"/>
                </a:cubicBezTo>
                <a:close/>
                <a:moveTo>
                  <a:pt x="25876" y="4721"/>
                </a:moveTo>
                <a:lnTo>
                  <a:pt x="25876" y="4721"/>
                </a:lnTo>
                <a:cubicBezTo>
                  <a:pt x="25948" y="4764"/>
                  <a:pt x="26020" y="4822"/>
                  <a:pt x="26091" y="4865"/>
                </a:cubicBezTo>
                <a:cubicBezTo>
                  <a:pt x="26020" y="4822"/>
                  <a:pt x="25905" y="4807"/>
                  <a:pt x="25876" y="4721"/>
                </a:cubicBezTo>
                <a:close/>
                <a:moveTo>
                  <a:pt x="5618" y="4721"/>
                </a:moveTo>
                <a:cubicBezTo>
                  <a:pt x="5561" y="4778"/>
                  <a:pt x="5489" y="4822"/>
                  <a:pt x="5417" y="4879"/>
                </a:cubicBezTo>
                <a:cubicBezTo>
                  <a:pt x="5446" y="4822"/>
                  <a:pt x="5489" y="4778"/>
                  <a:pt x="5532" y="4735"/>
                </a:cubicBezTo>
                <a:cubicBezTo>
                  <a:pt x="5561" y="4735"/>
                  <a:pt x="5589" y="4721"/>
                  <a:pt x="5618" y="4721"/>
                </a:cubicBezTo>
                <a:close/>
                <a:moveTo>
                  <a:pt x="8506" y="4347"/>
                </a:moveTo>
                <a:lnTo>
                  <a:pt x="8506" y="4347"/>
                </a:lnTo>
                <a:cubicBezTo>
                  <a:pt x="8434" y="4419"/>
                  <a:pt x="8319" y="4462"/>
                  <a:pt x="8262" y="4534"/>
                </a:cubicBezTo>
                <a:cubicBezTo>
                  <a:pt x="8233" y="4549"/>
                  <a:pt x="8219" y="4563"/>
                  <a:pt x="8204" y="4563"/>
                </a:cubicBezTo>
                <a:lnTo>
                  <a:pt x="8190" y="4563"/>
                </a:lnTo>
                <a:cubicBezTo>
                  <a:pt x="7989" y="4664"/>
                  <a:pt x="7831" y="4807"/>
                  <a:pt x="7630" y="4908"/>
                </a:cubicBezTo>
                <a:cubicBezTo>
                  <a:pt x="7903" y="4692"/>
                  <a:pt x="8204" y="4505"/>
                  <a:pt x="8506" y="4347"/>
                </a:cubicBezTo>
                <a:close/>
                <a:moveTo>
                  <a:pt x="27543" y="4807"/>
                </a:moveTo>
                <a:lnTo>
                  <a:pt x="27543" y="4807"/>
                </a:lnTo>
                <a:cubicBezTo>
                  <a:pt x="27586" y="4836"/>
                  <a:pt x="27643" y="4865"/>
                  <a:pt x="27701" y="4908"/>
                </a:cubicBezTo>
                <a:cubicBezTo>
                  <a:pt x="27686" y="4908"/>
                  <a:pt x="27672" y="4936"/>
                  <a:pt x="27672" y="4936"/>
                </a:cubicBezTo>
                <a:cubicBezTo>
                  <a:pt x="27614" y="4908"/>
                  <a:pt x="27571" y="4865"/>
                  <a:pt x="27543" y="4807"/>
                </a:cubicBezTo>
                <a:close/>
                <a:moveTo>
                  <a:pt x="4871" y="4879"/>
                </a:moveTo>
                <a:cubicBezTo>
                  <a:pt x="4914" y="4908"/>
                  <a:pt x="4928" y="4965"/>
                  <a:pt x="4928" y="5023"/>
                </a:cubicBezTo>
                <a:cubicBezTo>
                  <a:pt x="4914" y="4994"/>
                  <a:pt x="4900" y="4951"/>
                  <a:pt x="4885" y="4936"/>
                </a:cubicBezTo>
                <a:cubicBezTo>
                  <a:pt x="4857" y="4965"/>
                  <a:pt x="4828" y="4994"/>
                  <a:pt x="4799" y="5023"/>
                </a:cubicBezTo>
                <a:cubicBezTo>
                  <a:pt x="4785" y="4994"/>
                  <a:pt x="4770" y="4951"/>
                  <a:pt x="4770" y="4936"/>
                </a:cubicBezTo>
                <a:cubicBezTo>
                  <a:pt x="4799" y="4893"/>
                  <a:pt x="4828" y="4879"/>
                  <a:pt x="4871" y="4879"/>
                </a:cubicBezTo>
                <a:close/>
                <a:moveTo>
                  <a:pt x="6983" y="3514"/>
                </a:moveTo>
                <a:lnTo>
                  <a:pt x="6983" y="3514"/>
                </a:lnTo>
                <a:cubicBezTo>
                  <a:pt x="6969" y="3600"/>
                  <a:pt x="6882" y="3615"/>
                  <a:pt x="6825" y="3658"/>
                </a:cubicBezTo>
                <a:cubicBezTo>
                  <a:pt x="6336" y="4017"/>
                  <a:pt x="5862" y="4376"/>
                  <a:pt x="5388" y="4764"/>
                </a:cubicBezTo>
                <a:cubicBezTo>
                  <a:pt x="5273" y="4850"/>
                  <a:pt x="5187" y="4965"/>
                  <a:pt x="5058" y="5037"/>
                </a:cubicBezTo>
                <a:cubicBezTo>
                  <a:pt x="5187" y="4865"/>
                  <a:pt x="5417" y="4750"/>
                  <a:pt x="5503" y="4577"/>
                </a:cubicBezTo>
                <a:cubicBezTo>
                  <a:pt x="5503" y="4577"/>
                  <a:pt x="5532" y="4592"/>
                  <a:pt x="5532" y="4606"/>
                </a:cubicBezTo>
                <a:cubicBezTo>
                  <a:pt x="5891" y="4290"/>
                  <a:pt x="6293" y="4017"/>
                  <a:pt x="6681" y="3730"/>
                </a:cubicBezTo>
                <a:lnTo>
                  <a:pt x="6667" y="3715"/>
                </a:lnTo>
                <a:cubicBezTo>
                  <a:pt x="6796" y="3687"/>
                  <a:pt x="6882" y="3586"/>
                  <a:pt x="6983" y="3514"/>
                </a:cubicBezTo>
                <a:close/>
                <a:moveTo>
                  <a:pt x="27729" y="4963"/>
                </a:moveTo>
                <a:cubicBezTo>
                  <a:pt x="27767" y="4963"/>
                  <a:pt x="27800" y="5011"/>
                  <a:pt x="27787" y="5037"/>
                </a:cubicBezTo>
                <a:cubicBezTo>
                  <a:pt x="27782" y="5039"/>
                  <a:pt x="27777" y="5039"/>
                  <a:pt x="27772" y="5039"/>
                </a:cubicBezTo>
                <a:cubicBezTo>
                  <a:pt x="27732" y="5039"/>
                  <a:pt x="27689" y="4991"/>
                  <a:pt x="27715" y="4965"/>
                </a:cubicBezTo>
                <a:cubicBezTo>
                  <a:pt x="27720" y="4964"/>
                  <a:pt x="27724" y="4963"/>
                  <a:pt x="27729" y="4963"/>
                </a:cubicBezTo>
                <a:close/>
                <a:moveTo>
                  <a:pt x="5031" y="5042"/>
                </a:moveTo>
                <a:cubicBezTo>
                  <a:pt x="5049" y="5042"/>
                  <a:pt x="5064" y="5053"/>
                  <a:pt x="5058" y="5080"/>
                </a:cubicBezTo>
                <a:cubicBezTo>
                  <a:pt x="5058" y="5103"/>
                  <a:pt x="5033" y="5118"/>
                  <a:pt x="5012" y="5118"/>
                </a:cubicBezTo>
                <a:cubicBezTo>
                  <a:pt x="4994" y="5118"/>
                  <a:pt x="4979" y="5107"/>
                  <a:pt x="4986" y="5080"/>
                </a:cubicBezTo>
                <a:cubicBezTo>
                  <a:pt x="4986" y="5057"/>
                  <a:pt x="5011" y="5042"/>
                  <a:pt x="5031" y="5042"/>
                </a:cubicBezTo>
                <a:close/>
                <a:moveTo>
                  <a:pt x="7630" y="4893"/>
                </a:moveTo>
                <a:lnTo>
                  <a:pt x="7630" y="4893"/>
                </a:lnTo>
                <a:cubicBezTo>
                  <a:pt x="7515" y="5008"/>
                  <a:pt x="7371" y="5109"/>
                  <a:pt x="7213" y="5195"/>
                </a:cubicBezTo>
                <a:cubicBezTo>
                  <a:pt x="7328" y="5066"/>
                  <a:pt x="7486" y="4980"/>
                  <a:pt x="7630" y="4893"/>
                </a:cubicBezTo>
                <a:close/>
                <a:moveTo>
                  <a:pt x="4482" y="5165"/>
                </a:moveTo>
                <a:cubicBezTo>
                  <a:pt x="4529" y="5165"/>
                  <a:pt x="4514" y="5229"/>
                  <a:pt x="4475" y="5229"/>
                </a:cubicBezTo>
                <a:cubicBezTo>
                  <a:pt x="4468" y="5229"/>
                  <a:pt x="4462" y="5227"/>
                  <a:pt x="4454" y="5224"/>
                </a:cubicBezTo>
                <a:cubicBezTo>
                  <a:pt x="4469" y="5209"/>
                  <a:pt x="4469" y="5181"/>
                  <a:pt x="4469" y="5166"/>
                </a:cubicBezTo>
                <a:cubicBezTo>
                  <a:pt x="4474" y="5165"/>
                  <a:pt x="4478" y="5165"/>
                  <a:pt x="4482" y="5165"/>
                </a:cubicBezTo>
                <a:close/>
                <a:moveTo>
                  <a:pt x="7256" y="5224"/>
                </a:moveTo>
                <a:cubicBezTo>
                  <a:pt x="7256" y="5224"/>
                  <a:pt x="7256" y="5238"/>
                  <a:pt x="7256" y="5238"/>
                </a:cubicBezTo>
                <a:cubicBezTo>
                  <a:pt x="7256" y="5224"/>
                  <a:pt x="7242" y="5224"/>
                  <a:pt x="7242" y="5224"/>
                </a:cubicBezTo>
                <a:close/>
                <a:moveTo>
                  <a:pt x="4756" y="4980"/>
                </a:moveTo>
                <a:cubicBezTo>
                  <a:pt x="4785" y="5008"/>
                  <a:pt x="4785" y="5037"/>
                  <a:pt x="4742" y="5066"/>
                </a:cubicBezTo>
                <a:cubicBezTo>
                  <a:pt x="4684" y="5138"/>
                  <a:pt x="4598" y="5195"/>
                  <a:pt x="4541" y="5267"/>
                </a:cubicBezTo>
                <a:cubicBezTo>
                  <a:pt x="4526" y="5238"/>
                  <a:pt x="4555" y="5209"/>
                  <a:pt x="4555" y="5166"/>
                </a:cubicBezTo>
                <a:cubicBezTo>
                  <a:pt x="4555" y="5166"/>
                  <a:pt x="4541" y="5152"/>
                  <a:pt x="4526" y="5138"/>
                </a:cubicBezTo>
                <a:cubicBezTo>
                  <a:pt x="4612" y="5109"/>
                  <a:pt x="4684" y="5008"/>
                  <a:pt x="4756" y="4980"/>
                </a:cubicBezTo>
                <a:close/>
                <a:moveTo>
                  <a:pt x="27442" y="4563"/>
                </a:moveTo>
                <a:lnTo>
                  <a:pt x="27442" y="4563"/>
                </a:lnTo>
                <a:cubicBezTo>
                  <a:pt x="27715" y="4793"/>
                  <a:pt x="27988" y="5023"/>
                  <a:pt x="28232" y="5281"/>
                </a:cubicBezTo>
                <a:cubicBezTo>
                  <a:pt x="27974" y="5123"/>
                  <a:pt x="27801" y="4893"/>
                  <a:pt x="27571" y="4721"/>
                </a:cubicBezTo>
                <a:cubicBezTo>
                  <a:pt x="27499" y="4678"/>
                  <a:pt x="27471" y="4620"/>
                  <a:pt x="27442" y="4563"/>
                </a:cubicBezTo>
                <a:close/>
                <a:moveTo>
                  <a:pt x="26551" y="5224"/>
                </a:moveTo>
                <a:cubicBezTo>
                  <a:pt x="26609" y="5253"/>
                  <a:pt x="26652" y="5281"/>
                  <a:pt x="26695" y="5324"/>
                </a:cubicBezTo>
                <a:cubicBezTo>
                  <a:pt x="26680" y="5324"/>
                  <a:pt x="26680" y="5353"/>
                  <a:pt x="26666" y="5353"/>
                </a:cubicBezTo>
                <a:cubicBezTo>
                  <a:pt x="26623" y="5324"/>
                  <a:pt x="26580" y="5281"/>
                  <a:pt x="26551" y="5224"/>
                </a:cubicBezTo>
                <a:close/>
                <a:moveTo>
                  <a:pt x="27859" y="5080"/>
                </a:moveTo>
                <a:cubicBezTo>
                  <a:pt x="27988" y="5195"/>
                  <a:pt x="28146" y="5296"/>
                  <a:pt x="28232" y="5439"/>
                </a:cubicBezTo>
                <a:cubicBezTo>
                  <a:pt x="28088" y="5339"/>
                  <a:pt x="27974" y="5181"/>
                  <a:pt x="27801" y="5095"/>
                </a:cubicBezTo>
                <a:cubicBezTo>
                  <a:pt x="27815" y="5095"/>
                  <a:pt x="27844" y="5080"/>
                  <a:pt x="27859" y="5080"/>
                </a:cubicBezTo>
                <a:close/>
                <a:moveTo>
                  <a:pt x="4828" y="5396"/>
                </a:moveTo>
                <a:cubicBezTo>
                  <a:pt x="4871" y="5411"/>
                  <a:pt x="4871" y="5439"/>
                  <a:pt x="4842" y="5454"/>
                </a:cubicBezTo>
                <a:cubicBezTo>
                  <a:pt x="4799" y="5439"/>
                  <a:pt x="4799" y="5411"/>
                  <a:pt x="4828" y="5396"/>
                </a:cubicBezTo>
                <a:close/>
                <a:moveTo>
                  <a:pt x="4747" y="5476"/>
                </a:moveTo>
                <a:cubicBezTo>
                  <a:pt x="4778" y="5476"/>
                  <a:pt x="4792" y="5528"/>
                  <a:pt x="4756" y="5540"/>
                </a:cubicBezTo>
                <a:cubicBezTo>
                  <a:pt x="4751" y="5545"/>
                  <a:pt x="4746" y="5547"/>
                  <a:pt x="4741" y="5547"/>
                </a:cubicBezTo>
                <a:cubicBezTo>
                  <a:pt x="4716" y="5547"/>
                  <a:pt x="4691" y="5494"/>
                  <a:pt x="4727" y="5482"/>
                </a:cubicBezTo>
                <a:cubicBezTo>
                  <a:pt x="4734" y="5478"/>
                  <a:pt x="4741" y="5476"/>
                  <a:pt x="4747" y="5476"/>
                </a:cubicBezTo>
                <a:close/>
                <a:moveTo>
                  <a:pt x="28347" y="5523"/>
                </a:moveTo>
                <a:cubicBezTo>
                  <a:pt x="28384" y="5523"/>
                  <a:pt x="28416" y="5572"/>
                  <a:pt x="28390" y="5597"/>
                </a:cubicBezTo>
                <a:cubicBezTo>
                  <a:pt x="28382" y="5603"/>
                  <a:pt x="28374" y="5605"/>
                  <a:pt x="28365" y="5605"/>
                </a:cubicBezTo>
                <a:cubicBezTo>
                  <a:pt x="28329" y="5605"/>
                  <a:pt x="28298" y="5561"/>
                  <a:pt x="28333" y="5526"/>
                </a:cubicBezTo>
                <a:cubicBezTo>
                  <a:pt x="28337" y="5524"/>
                  <a:pt x="28342" y="5523"/>
                  <a:pt x="28347" y="5523"/>
                </a:cubicBezTo>
                <a:close/>
                <a:moveTo>
                  <a:pt x="28247" y="5281"/>
                </a:moveTo>
                <a:lnTo>
                  <a:pt x="28247" y="5281"/>
                </a:lnTo>
                <a:cubicBezTo>
                  <a:pt x="28333" y="5382"/>
                  <a:pt x="28433" y="5468"/>
                  <a:pt x="28519" y="5569"/>
                </a:cubicBezTo>
                <a:cubicBezTo>
                  <a:pt x="28519" y="5583"/>
                  <a:pt x="28505" y="5597"/>
                  <a:pt x="28491" y="5612"/>
                </a:cubicBezTo>
                <a:cubicBezTo>
                  <a:pt x="28505" y="5626"/>
                  <a:pt x="28505" y="5626"/>
                  <a:pt x="28519" y="5626"/>
                </a:cubicBezTo>
                <a:cubicBezTo>
                  <a:pt x="28505" y="5640"/>
                  <a:pt x="28491" y="5655"/>
                  <a:pt x="28476" y="5669"/>
                </a:cubicBezTo>
                <a:cubicBezTo>
                  <a:pt x="28462" y="5669"/>
                  <a:pt x="28462" y="5655"/>
                  <a:pt x="28448" y="5655"/>
                </a:cubicBezTo>
                <a:cubicBezTo>
                  <a:pt x="28462" y="5640"/>
                  <a:pt x="28476" y="5626"/>
                  <a:pt x="28491" y="5612"/>
                </a:cubicBezTo>
                <a:cubicBezTo>
                  <a:pt x="28433" y="5526"/>
                  <a:pt x="28376" y="5468"/>
                  <a:pt x="28290" y="5411"/>
                </a:cubicBezTo>
                <a:cubicBezTo>
                  <a:pt x="28275" y="5368"/>
                  <a:pt x="28261" y="5324"/>
                  <a:pt x="28247" y="5281"/>
                </a:cubicBezTo>
                <a:close/>
                <a:moveTo>
                  <a:pt x="7213" y="5195"/>
                </a:moveTo>
                <a:lnTo>
                  <a:pt x="7213" y="5195"/>
                </a:lnTo>
                <a:cubicBezTo>
                  <a:pt x="7184" y="5253"/>
                  <a:pt x="7112" y="5296"/>
                  <a:pt x="7055" y="5324"/>
                </a:cubicBezTo>
                <a:cubicBezTo>
                  <a:pt x="7069" y="5339"/>
                  <a:pt x="7084" y="5339"/>
                  <a:pt x="7084" y="5353"/>
                </a:cubicBezTo>
                <a:lnTo>
                  <a:pt x="7055" y="5382"/>
                </a:lnTo>
                <a:cubicBezTo>
                  <a:pt x="7040" y="5382"/>
                  <a:pt x="7026" y="5368"/>
                  <a:pt x="6997" y="5368"/>
                </a:cubicBezTo>
                <a:cubicBezTo>
                  <a:pt x="6825" y="5482"/>
                  <a:pt x="6696" y="5655"/>
                  <a:pt x="6495" y="5727"/>
                </a:cubicBezTo>
                <a:cubicBezTo>
                  <a:pt x="6710" y="5526"/>
                  <a:pt x="6954" y="5353"/>
                  <a:pt x="7213" y="5195"/>
                </a:cubicBezTo>
                <a:close/>
                <a:moveTo>
                  <a:pt x="28534" y="5640"/>
                </a:moveTo>
                <a:lnTo>
                  <a:pt x="28534" y="5640"/>
                </a:lnTo>
                <a:cubicBezTo>
                  <a:pt x="28577" y="5655"/>
                  <a:pt x="28620" y="5684"/>
                  <a:pt x="28649" y="5712"/>
                </a:cubicBezTo>
                <a:cubicBezTo>
                  <a:pt x="28661" y="5725"/>
                  <a:pt x="28673" y="5737"/>
                  <a:pt x="28686" y="5758"/>
                </a:cubicBezTo>
                <a:lnTo>
                  <a:pt x="28686" y="5758"/>
                </a:lnTo>
                <a:cubicBezTo>
                  <a:pt x="28683" y="5757"/>
                  <a:pt x="28680" y="5756"/>
                  <a:pt x="28678" y="5755"/>
                </a:cubicBezTo>
                <a:lnTo>
                  <a:pt x="28678" y="5755"/>
                </a:lnTo>
                <a:cubicBezTo>
                  <a:pt x="28678" y="5757"/>
                  <a:pt x="28680" y="5759"/>
                  <a:pt x="28681" y="5761"/>
                </a:cubicBezTo>
                <a:lnTo>
                  <a:pt x="28681" y="5761"/>
                </a:lnTo>
                <a:cubicBezTo>
                  <a:pt x="28629" y="5721"/>
                  <a:pt x="28587" y="5681"/>
                  <a:pt x="28534" y="5640"/>
                </a:cubicBezTo>
                <a:close/>
                <a:moveTo>
                  <a:pt x="4699" y="5526"/>
                </a:moveTo>
                <a:cubicBezTo>
                  <a:pt x="4699" y="5640"/>
                  <a:pt x="4598" y="5712"/>
                  <a:pt x="4526" y="5813"/>
                </a:cubicBezTo>
                <a:cubicBezTo>
                  <a:pt x="4512" y="5799"/>
                  <a:pt x="4483" y="5770"/>
                  <a:pt x="4469" y="5755"/>
                </a:cubicBezTo>
                <a:cubicBezTo>
                  <a:pt x="4541" y="5669"/>
                  <a:pt x="4612" y="5583"/>
                  <a:pt x="4699" y="5526"/>
                </a:cubicBezTo>
                <a:close/>
                <a:moveTo>
                  <a:pt x="4446" y="5799"/>
                </a:moveTo>
                <a:cubicBezTo>
                  <a:pt x="4454" y="5799"/>
                  <a:pt x="4461" y="5803"/>
                  <a:pt x="4469" y="5813"/>
                </a:cubicBezTo>
                <a:cubicBezTo>
                  <a:pt x="4469" y="5827"/>
                  <a:pt x="4469" y="5856"/>
                  <a:pt x="4454" y="5870"/>
                </a:cubicBezTo>
                <a:cubicBezTo>
                  <a:pt x="4446" y="5873"/>
                  <a:pt x="4440" y="5874"/>
                  <a:pt x="4434" y="5874"/>
                </a:cubicBezTo>
                <a:cubicBezTo>
                  <a:pt x="4389" y="5874"/>
                  <a:pt x="4414" y="5799"/>
                  <a:pt x="4446" y="5799"/>
                </a:cubicBezTo>
                <a:close/>
                <a:moveTo>
                  <a:pt x="28686" y="5758"/>
                </a:moveTo>
                <a:lnTo>
                  <a:pt x="28686" y="5758"/>
                </a:lnTo>
                <a:cubicBezTo>
                  <a:pt x="28724" y="5774"/>
                  <a:pt x="28751" y="5800"/>
                  <a:pt x="28778" y="5827"/>
                </a:cubicBezTo>
                <a:lnTo>
                  <a:pt x="28778" y="5842"/>
                </a:lnTo>
                <a:cubicBezTo>
                  <a:pt x="28815" y="5866"/>
                  <a:pt x="28841" y="5901"/>
                  <a:pt x="28875" y="5929"/>
                </a:cubicBezTo>
                <a:lnTo>
                  <a:pt x="28875" y="5929"/>
                </a:lnTo>
                <a:cubicBezTo>
                  <a:pt x="28826" y="5893"/>
                  <a:pt x="28786" y="5867"/>
                  <a:pt x="28735" y="5842"/>
                </a:cubicBezTo>
                <a:cubicBezTo>
                  <a:pt x="28722" y="5815"/>
                  <a:pt x="28696" y="5788"/>
                  <a:pt x="28681" y="5761"/>
                </a:cubicBezTo>
                <a:lnTo>
                  <a:pt x="28681" y="5761"/>
                </a:lnTo>
                <a:cubicBezTo>
                  <a:pt x="28684" y="5764"/>
                  <a:pt x="28688" y="5767"/>
                  <a:pt x="28692" y="5770"/>
                </a:cubicBezTo>
                <a:cubicBezTo>
                  <a:pt x="28690" y="5766"/>
                  <a:pt x="28688" y="5762"/>
                  <a:pt x="28686" y="5758"/>
                </a:cubicBezTo>
                <a:close/>
                <a:moveTo>
                  <a:pt x="5331" y="5684"/>
                </a:moveTo>
                <a:lnTo>
                  <a:pt x="5345" y="5712"/>
                </a:lnTo>
                <a:cubicBezTo>
                  <a:pt x="5259" y="5784"/>
                  <a:pt x="5173" y="5870"/>
                  <a:pt x="5087" y="5957"/>
                </a:cubicBezTo>
                <a:cubicBezTo>
                  <a:pt x="5130" y="5842"/>
                  <a:pt x="5259" y="5784"/>
                  <a:pt x="5331" y="5684"/>
                </a:cubicBezTo>
                <a:close/>
                <a:moveTo>
                  <a:pt x="28507" y="5750"/>
                </a:moveTo>
                <a:cubicBezTo>
                  <a:pt x="28569" y="5797"/>
                  <a:pt x="28630" y="5835"/>
                  <a:pt x="28692" y="5885"/>
                </a:cubicBezTo>
                <a:cubicBezTo>
                  <a:pt x="28721" y="5913"/>
                  <a:pt x="28735" y="5942"/>
                  <a:pt x="28764" y="5971"/>
                </a:cubicBezTo>
                <a:cubicBezTo>
                  <a:pt x="28749" y="5957"/>
                  <a:pt x="28735" y="5942"/>
                  <a:pt x="28706" y="5942"/>
                </a:cubicBezTo>
                <a:cubicBezTo>
                  <a:pt x="28692" y="5913"/>
                  <a:pt x="28649" y="5885"/>
                  <a:pt x="28620" y="5870"/>
                </a:cubicBezTo>
                <a:cubicBezTo>
                  <a:pt x="28563" y="5847"/>
                  <a:pt x="28542" y="5788"/>
                  <a:pt x="28507" y="5750"/>
                </a:cubicBezTo>
                <a:close/>
                <a:moveTo>
                  <a:pt x="28807" y="5971"/>
                </a:moveTo>
                <a:cubicBezTo>
                  <a:pt x="28821" y="5971"/>
                  <a:pt x="28836" y="5985"/>
                  <a:pt x="28850" y="5985"/>
                </a:cubicBezTo>
                <a:lnTo>
                  <a:pt x="28807" y="5985"/>
                </a:lnTo>
                <a:cubicBezTo>
                  <a:pt x="28807" y="5971"/>
                  <a:pt x="28807" y="5971"/>
                  <a:pt x="28807" y="5971"/>
                </a:cubicBezTo>
                <a:close/>
                <a:moveTo>
                  <a:pt x="29008" y="5971"/>
                </a:moveTo>
                <a:cubicBezTo>
                  <a:pt x="29022" y="5985"/>
                  <a:pt x="29051" y="5985"/>
                  <a:pt x="29065" y="6000"/>
                </a:cubicBezTo>
                <a:cubicBezTo>
                  <a:pt x="29069" y="6005"/>
                  <a:pt x="29073" y="6009"/>
                  <a:pt x="29076" y="6014"/>
                </a:cubicBezTo>
                <a:lnTo>
                  <a:pt x="29037" y="6014"/>
                </a:lnTo>
                <a:cubicBezTo>
                  <a:pt x="29022" y="6000"/>
                  <a:pt x="29022" y="5985"/>
                  <a:pt x="29008" y="5971"/>
                </a:cubicBezTo>
                <a:close/>
                <a:moveTo>
                  <a:pt x="4277" y="5984"/>
                </a:moveTo>
                <a:cubicBezTo>
                  <a:pt x="4293" y="5984"/>
                  <a:pt x="4302" y="5996"/>
                  <a:pt x="4311" y="6014"/>
                </a:cubicBezTo>
                <a:cubicBezTo>
                  <a:pt x="4299" y="6032"/>
                  <a:pt x="4287" y="6040"/>
                  <a:pt x="4276" y="6040"/>
                </a:cubicBezTo>
                <a:cubicBezTo>
                  <a:pt x="4260" y="6040"/>
                  <a:pt x="4247" y="6025"/>
                  <a:pt x="4239" y="6000"/>
                </a:cubicBezTo>
                <a:cubicBezTo>
                  <a:pt x="4255" y="5989"/>
                  <a:pt x="4268" y="5984"/>
                  <a:pt x="4277" y="5984"/>
                </a:cubicBezTo>
                <a:close/>
                <a:moveTo>
                  <a:pt x="28879" y="6028"/>
                </a:moveTo>
                <a:cubicBezTo>
                  <a:pt x="28893" y="6028"/>
                  <a:pt x="28907" y="6043"/>
                  <a:pt x="28922" y="6057"/>
                </a:cubicBezTo>
                <a:lnTo>
                  <a:pt x="28879" y="6086"/>
                </a:lnTo>
                <a:cubicBezTo>
                  <a:pt x="28893" y="6086"/>
                  <a:pt x="28893" y="6086"/>
                  <a:pt x="28893" y="6100"/>
                </a:cubicBezTo>
                <a:cubicBezTo>
                  <a:pt x="28850" y="6086"/>
                  <a:pt x="28807" y="6072"/>
                  <a:pt x="28764" y="6043"/>
                </a:cubicBezTo>
                <a:cubicBezTo>
                  <a:pt x="28764" y="6043"/>
                  <a:pt x="28764" y="6043"/>
                  <a:pt x="28764" y="6028"/>
                </a:cubicBezTo>
                <a:close/>
                <a:moveTo>
                  <a:pt x="4162" y="6098"/>
                </a:moveTo>
                <a:cubicBezTo>
                  <a:pt x="4176" y="6098"/>
                  <a:pt x="4188" y="6113"/>
                  <a:pt x="4196" y="6143"/>
                </a:cubicBezTo>
                <a:cubicBezTo>
                  <a:pt x="4178" y="6161"/>
                  <a:pt x="4165" y="6169"/>
                  <a:pt x="4155" y="6169"/>
                </a:cubicBezTo>
                <a:cubicBezTo>
                  <a:pt x="4141" y="6169"/>
                  <a:pt x="4132" y="6154"/>
                  <a:pt x="4124" y="6129"/>
                </a:cubicBezTo>
                <a:cubicBezTo>
                  <a:pt x="4137" y="6109"/>
                  <a:pt x="4151" y="6098"/>
                  <a:pt x="4162" y="6098"/>
                </a:cubicBezTo>
                <a:close/>
                <a:moveTo>
                  <a:pt x="28907" y="6115"/>
                </a:moveTo>
                <a:cubicBezTo>
                  <a:pt x="28922" y="6143"/>
                  <a:pt x="28936" y="6158"/>
                  <a:pt x="28951" y="6172"/>
                </a:cubicBezTo>
                <a:lnTo>
                  <a:pt x="28936" y="6244"/>
                </a:lnTo>
                <a:lnTo>
                  <a:pt x="28922" y="6230"/>
                </a:lnTo>
                <a:cubicBezTo>
                  <a:pt x="28907" y="6215"/>
                  <a:pt x="28907" y="6215"/>
                  <a:pt x="28893" y="6201"/>
                </a:cubicBezTo>
                <a:cubicBezTo>
                  <a:pt x="28907" y="6186"/>
                  <a:pt x="28922" y="6158"/>
                  <a:pt x="28922" y="6158"/>
                </a:cubicBezTo>
                <a:cubicBezTo>
                  <a:pt x="28922" y="6143"/>
                  <a:pt x="28907" y="6143"/>
                  <a:pt x="28907" y="6143"/>
                </a:cubicBezTo>
                <a:cubicBezTo>
                  <a:pt x="28907" y="6129"/>
                  <a:pt x="28907" y="6129"/>
                  <a:pt x="28907" y="6115"/>
                </a:cubicBezTo>
                <a:close/>
                <a:moveTo>
                  <a:pt x="29081" y="6020"/>
                </a:moveTo>
                <a:cubicBezTo>
                  <a:pt x="29119" y="6068"/>
                  <a:pt x="29159" y="6105"/>
                  <a:pt x="29209" y="6143"/>
                </a:cubicBezTo>
                <a:cubicBezTo>
                  <a:pt x="29209" y="6143"/>
                  <a:pt x="29209" y="6158"/>
                  <a:pt x="29209" y="6158"/>
                </a:cubicBezTo>
                <a:cubicBezTo>
                  <a:pt x="29238" y="6172"/>
                  <a:pt x="29252" y="6186"/>
                  <a:pt x="29281" y="6201"/>
                </a:cubicBezTo>
                <a:cubicBezTo>
                  <a:pt x="29267" y="6230"/>
                  <a:pt x="29267" y="6244"/>
                  <a:pt x="29267" y="6273"/>
                </a:cubicBezTo>
                <a:cubicBezTo>
                  <a:pt x="29238" y="6244"/>
                  <a:pt x="29209" y="6215"/>
                  <a:pt x="29180" y="6186"/>
                </a:cubicBezTo>
                <a:cubicBezTo>
                  <a:pt x="29138" y="6131"/>
                  <a:pt x="29097" y="6088"/>
                  <a:pt x="29081" y="6020"/>
                </a:cubicBezTo>
                <a:close/>
                <a:moveTo>
                  <a:pt x="3937" y="6359"/>
                </a:moveTo>
                <a:cubicBezTo>
                  <a:pt x="3937" y="6359"/>
                  <a:pt x="3937" y="6359"/>
                  <a:pt x="3937" y="6359"/>
                </a:cubicBezTo>
                <a:cubicBezTo>
                  <a:pt x="3937" y="6359"/>
                  <a:pt x="3937" y="6359"/>
                  <a:pt x="3937" y="6359"/>
                </a:cubicBezTo>
                <a:close/>
                <a:moveTo>
                  <a:pt x="29295" y="6230"/>
                </a:moveTo>
                <a:cubicBezTo>
                  <a:pt x="29338" y="6258"/>
                  <a:pt x="29382" y="6287"/>
                  <a:pt x="29410" y="6330"/>
                </a:cubicBezTo>
                <a:cubicBezTo>
                  <a:pt x="29410" y="6344"/>
                  <a:pt x="29396" y="6359"/>
                  <a:pt x="29367" y="6373"/>
                </a:cubicBezTo>
                <a:cubicBezTo>
                  <a:pt x="29338" y="6344"/>
                  <a:pt x="29310" y="6301"/>
                  <a:pt x="29281" y="6273"/>
                </a:cubicBezTo>
                <a:cubicBezTo>
                  <a:pt x="29281" y="6258"/>
                  <a:pt x="29295" y="6244"/>
                  <a:pt x="29295" y="6230"/>
                </a:cubicBezTo>
                <a:close/>
                <a:moveTo>
                  <a:pt x="5237" y="6391"/>
                </a:moveTo>
                <a:cubicBezTo>
                  <a:pt x="5246" y="6391"/>
                  <a:pt x="5253" y="6394"/>
                  <a:pt x="5259" y="6402"/>
                </a:cubicBezTo>
                <a:cubicBezTo>
                  <a:pt x="5245" y="6431"/>
                  <a:pt x="5230" y="6459"/>
                  <a:pt x="5187" y="6474"/>
                </a:cubicBezTo>
                <a:cubicBezTo>
                  <a:pt x="5173" y="6482"/>
                  <a:pt x="5164" y="6485"/>
                  <a:pt x="5158" y="6485"/>
                </a:cubicBezTo>
                <a:cubicBezTo>
                  <a:pt x="5126" y="6485"/>
                  <a:pt x="5193" y="6391"/>
                  <a:pt x="5237" y="6391"/>
                </a:cubicBezTo>
                <a:close/>
                <a:moveTo>
                  <a:pt x="28965" y="6100"/>
                </a:moveTo>
                <a:lnTo>
                  <a:pt x="28965" y="6100"/>
                </a:lnTo>
                <a:cubicBezTo>
                  <a:pt x="29022" y="6143"/>
                  <a:pt x="29094" y="6201"/>
                  <a:pt x="29152" y="6258"/>
                </a:cubicBezTo>
                <a:cubicBezTo>
                  <a:pt x="29223" y="6330"/>
                  <a:pt x="29281" y="6431"/>
                  <a:pt x="29353" y="6517"/>
                </a:cubicBezTo>
                <a:cubicBezTo>
                  <a:pt x="29338" y="6503"/>
                  <a:pt x="29324" y="6488"/>
                  <a:pt x="29310" y="6474"/>
                </a:cubicBezTo>
                <a:cubicBezTo>
                  <a:pt x="29267" y="6416"/>
                  <a:pt x="29209" y="6359"/>
                  <a:pt x="29137" y="6301"/>
                </a:cubicBezTo>
                <a:cubicBezTo>
                  <a:pt x="29080" y="6244"/>
                  <a:pt x="29008" y="6172"/>
                  <a:pt x="28965" y="6100"/>
                </a:cubicBezTo>
                <a:close/>
                <a:moveTo>
                  <a:pt x="29410" y="6574"/>
                </a:moveTo>
                <a:cubicBezTo>
                  <a:pt x="29410" y="6589"/>
                  <a:pt x="29410" y="6589"/>
                  <a:pt x="29425" y="6603"/>
                </a:cubicBezTo>
                <a:lnTo>
                  <a:pt x="29410" y="6603"/>
                </a:lnTo>
                <a:cubicBezTo>
                  <a:pt x="29410" y="6589"/>
                  <a:pt x="29410" y="6589"/>
                  <a:pt x="29410" y="6574"/>
                </a:cubicBezTo>
                <a:close/>
                <a:moveTo>
                  <a:pt x="5058" y="5957"/>
                </a:moveTo>
                <a:cubicBezTo>
                  <a:pt x="5058" y="5957"/>
                  <a:pt x="5072" y="5971"/>
                  <a:pt x="5072" y="5971"/>
                </a:cubicBezTo>
                <a:cubicBezTo>
                  <a:pt x="4957" y="6100"/>
                  <a:pt x="4828" y="6215"/>
                  <a:pt x="4713" y="6344"/>
                </a:cubicBezTo>
                <a:cubicBezTo>
                  <a:pt x="4598" y="6488"/>
                  <a:pt x="4469" y="6617"/>
                  <a:pt x="4339" y="6747"/>
                </a:cubicBezTo>
                <a:cubicBezTo>
                  <a:pt x="4541" y="6445"/>
                  <a:pt x="4814" y="6215"/>
                  <a:pt x="5058" y="5957"/>
                </a:cubicBezTo>
                <a:close/>
                <a:moveTo>
                  <a:pt x="5776" y="6388"/>
                </a:moveTo>
                <a:lnTo>
                  <a:pt x="5776" y="6388"/>
                </a:lnTo>
                <a:cubicBezTo>
                  <a:pt x="5690" y="6474"/>
                  <a:pt x="5589" y="6560"/>
                  <a:pt x="5503" y="6646"/>
                </a:cubicBezTo>
                <a:cubicBezTo>
                  <a:pt x="5532" y="6661"/>
                  <a:pt x="5561" y="6661"/>
                  <a:pt x="5604" y="6675"/>
                </a:cubicBezTo>
                <a:cubicBezTo>
                  <a:pt x="5661" y="6603"/>
                  <a:pt x="5733" y="6546"/>
                  <a:pt x="5790" y="6488"/>
                </a:cubicBezTo>
                <a:lnTo>
                  <a:pt x="5790" y="6488"/>
                </a:lnTo>
                <a:cubicBezTo>
                  <a:pt x="5704" y="6574"/>
                  <a:pt x="5618" y="6661"/>
                  <a:pt x="5532" y="6761"/>
                </a:cubicBezTo>
                <a:cubicBezTo>
                  <a:pt x="5518" y="6732"/>
                  <a:pt x="5503" y="6704"/>
                  <a:pt x="5474" y="6689"/>
                </a:cubicBezTo>
                <a:lnTo>
                  <a:pt x="5503" y="6689"/>
                </a:lnTo>
                <a:cubicBezTo>
                  <a:pt x="5503" y="6675"/>
                  <a:pt x="5489" y="6646"/>
                  <a:pt x="5489" y="6632"/>
                </a:cubicBezTo>
                <a:cubicBezTo>
                  <a:pt x="5561" y="6531"/>
                  <a:pt x="5661" y="6445"/>
                  <a:pt x="5776" y="6388"/>
                </a:cubicBezTo>
                <a:close/>
                <a:moveTo>
                  <a:pt x="29942" y="6675"/>
                </a:moveTo>
                <a:lnTo>
                  <a:pt x="29942" y="6675"/>
                </a:lnTo>
                <a:cubicBezTo>
                  <a:pt x="29956" y="6704"/>
                  <a:pt x="29956" y="6747"/>
                  <a:pt x="29971" y="6775"/>
                </a:cubicBezTo>
                <a:cubicBezTo>
                  <a:pt x="29999" y="6775"/>
                  <a:pt x="30042" y="6790"/>
                  <a:pt x="30071" y="6790"/>
                </a:cubicBezTo>
                <a:cubicBezTo>
                  <a:pt x="30014" y="6761"/>
                  <a:pt x="29971" y="6732"/>
                  <a:pt x="29942" y="6675"/>
                </a:cubicBezTo>
                <a:close/>
                <a:moveTo>
                  <a:pt x="5374" y="6732"/>
                </a:moveTo>
                <a:lnTo>
                  <a:pt x="5374" y="6732"/>
                </a:lnTo>
                <a:cubicBezTo>
                  <a:pt x="5403" y="6819"/>
                  <a:pt x="5273" y="6862"/>
                  <a:pt x="5302" y="6948"/>
                </a:cubicBezTo>
                <a:cubicBezTo>
                  <a:pt x="5288" y="6934"/>
                  <a:pt x="5259" y="6890"/>
                  <a:pt x="5245" y="6876"/>
                </a:cubicBezTo>
                <a:cubicBezTo>
                  <a:pt x="5273" y="6833"/>
                  <a:pt x="5316" y="6819"/>
                  <a:pt x="5345" y="6804"/>
                </a:cubicBezTo>
                <a:cubicBezTo>
                  <a:pt x="5345" y="6775"/>
                  <a:pt x="5360" y="6747"/>
                  <a:pt x="5374" y="6732"/>
                </a:cubicBezTo>
                <a:close/>
                <a:moveTo>
                  <a:pt x="29927" y="6876"/>
                </a:moveTo>
                <a:cubicBezTo>
                  <a:pt x="29956" y="6905"/>
                  <a:pt x="29985" y="6948"/>
                  <a:pt x="30014" y="6977"/>
                </a:cubicBezTo>
                <a:cubicBezTo>
                  <a:pt x="29985" y="6962"/>
                  <a:pt x="29971" y="6948"/>
                  <a:pt x="29942" y="6934"/>
                </a:cubicBezTo>
                <a:cubicBezTo>
                  <a:pt x="29942" y="6905"/>
                  <a:pt x="29942" y="6890"/>
                  <a:pt x="29927" y="6876"/>
                </a:cubicBezTo>
                <a:close/>
                <a:moveTo>
                  <a:pt x="4751" y="6904"/>
                </a:moveTo>
                <a:cubicBezTo>
                  <a:pt x="4773" y="6904"/>
                  <a:pt x="4792" y="6941"/>
                  <a:pt x="4770" y="6962"/>
                </a:cubicBezTo>
                <a:cubicBezTo>
                  <a:pt x="4762" y="6980"/>
                  <a:pt x="4751" y="6986"/>
                  <a:pt x="4740" y="6986"/>
                </a:cubicBezTo>
                <a:cubicBezTo>
                  <a:pt x="4716" y="6986"/>
                  <a:pt x="4697" y="6949"/>
                  <a:pt x="4727" y="6919"/>
                </a:cubicBezTo>
                <a:cubicBezTo>
                  <a:pt x="4735" y="6908"/>
                  <a:pt x="4743" y="6904"/>
                  <a:pt x="4751" y="6904"/>
                </a:cubicBezTo>
                <a:close/>
                <a:moveTo>
                  <a:pt x="4325" y="6747"/>
                </a:moveTo>
                <a:cubicBezTo>
                  <a:pt x="4325" y="6790"/>
                  <a:pt x="4296" y="6819"/>
                  <a:pt x="4253" y="6862"/>
                </a:cubicBezTo>
                <a:cubicBezTo>
                  <a:pt x="4210" y="6905"/>
                  <a:pt x="4167" y="6948"/>
                  <a:pt x="4124" y="6991"/>
                </a:cubicBezTo>
                <a:cubicBezTo>
                  <a:pt x="4138" y="6962"/>
                  <a:pt x="4153" y="6934"/>
                  <a:pt x="4167" y="6905"/>
                </a:cubicBezTo>
                <a:cubicBezTo>
                  <a:pt x="4167" y="6890"/>
                  <a:pt x="4196" y="6890"/>
                  <a:pt x="4196" y="6876"/>
                </a:cubicBezTo>
                <a:cubicBezTo>
                  <a:pt x="4239" y="6833"/>
                  <a:pt x="4282" y="6775"/>
                  <a:pt x="4325" y="6747"/>
                </a:cubicBezTo>
                <a:close/>
                <a:moveTo>
                  <a:pt x="5230" y="6934"/>
                </a:moveTo>
                <a:lnTo>
                  <a:pt x="5230" y="6934"/>
                </a:lnTo>
                <a:cubicBezTo>
                  <a:pt x="5245" y="6962"/>
                  <a:pt x="5230" y="6991"/>
                  <a:pt x="5201" y="7020"/>
                </a:cubicBezTo>
                <a:cubicBezTo>
                  <a:pt x="5193" y="7028"/>
                  <a:pt x="5168" y="7043"/>
                  <a:pt x="5147" y="7043"/>
                </a:cubicBezTo>
                <a:cubicBezTo>
                  <a:pt x="5133" y="7043"/>
                  <a:pt x="5121" y="7037"/>
                  <a:pt x="5115" y="7020"/>
                </a:cubicBezTo>
                <a:cubicBezTo>
                  <a:pt x="5144" y="6991"/>
                  <a:pt x="5187" y="6948"/>
                  <a:pt x="5230" y="6934"/>
                </a:cubicBezTo>
                <a:close/>
                <a:moveTo>
                  <a:pt x="29439" y="6359"/>
                </a:moveTo>
                <a:cubicBezTo>
                  <a:pt x="29496" y="6402"/>
                  <a:pt x="29540" y="6445"/>
                  <a:pt x="29568" y="6503"/>
                </a:cubicBezTo>
                <a:cubicBezTo>
                  <a:pt x="29583" y="6503"/>
                  <a:pt x="29583" y="6517"/>
                  <a:pt x="29597" y="6517"/>
                </a:cubicBezTo>
                <a:cubicBezTo>
                  <a:pt x="29611" y="6517"/>
                  <a:pt x="29611" y="6531"/>
                  <a:pt x="29611" y="6531"/>
                </a:cubicBezTo>
                <a:cubicBezTo>
                  <a:pt x="29626" y="6531"/>
                  <a:pt x="29640" y="6546"/>
                  <a:pt x="29669" y="6546"/>
                </a:cubicBezTo>
                <a:cubicBezTo>
                  <a:pt x="29669" y="6560"/>
                  <a:pt x="29669" y="6574"/>
                  <a:pt x="29669" y="6574"/>
                </a:cubicBezTo>
                <a:cubicBezTo>
                  <a:pt x="29712" y="6704"/>
                  <a:pt x="29841" y="6775"/>
                  <a:pt x="29884" y="6919"/>
                </a:cubicBezTo>
                <a:cubicBezTo>
                  <a:pt x="29927" y="6948"/>
                  <a:pt x="29971" y="6977"/>
                  <a:pt x="30014" y="6991"/>
                </a:cubicBezTo>
                <a:cubicBezTo>
                  <a:pt x="30028" y="7005"/>
                  <a:pt x="30028" y="7020"/>
                  <a:pt x="30042" y="7034"/>
                </a:cubicBezTo>
                <a:cubicBezTo>
                  <a:pt x="30028" y="7034"/>
                  <a:pt x="30014" y="7048"/>
                  <a:pt x="30014" y="7063"/>
                </a:cubicBezTo>
                <a:cubicBezTo>
                  <a:pt x="29884" y="6919"/>
                  <a:pt x="29755" y="6775"/>
                  <a:pt x="29611" y="6632"/>
                </a:cubicBezTo>
                <a:cubicBezTo>
                  <a:pt x="29568" y="6560"/>
                  <a:pt x="29525" y="6503"/>
                  <a:pt x="29453" y="6459"/>
                </a:cubicBezTo>
                <a:cubicBezTo>
                  <a:pt x="29453" y="6416"/>
                  <a:pt x="29453" y="6388"/>
                  <a:pt x="29439" y="6359"/>
                </a:cubicBezTo>
                <a:close/>
                <a:moveTo>
                  <a:pt x="5087" y="7063"/>
                </a:moveTo>
                <a:cubicBezTo>
                  <a:pt x="5115" y="7092"/>
                  <a:pt x="5087" y="7149"/>
                  <a:pt x="5072" y="7163"/>
                </a:cubicBezTo>
                <a:cubicBezTo>
                  <a:pt x="5068" y="7164"/>
                  <a:pt x="5064" y="7165"/>
                  <a:pt x="5061" y="7165"/>
                </a:cubicBezTo>
                <a:cubicBezTo>
                  <a:pt x="5004" y="7165"/>
                  <a:pt x="5032" y="7063"/>
                  <a:pt x="5087" y="7063"/>
                </a:cubicBezTo>
                <a:close/>
                <a:moveTo>
                  <a:pt x="30114" y="7077"/>
                </a:moveTo>
                <a:cubicBezTo>
                  <a:pt x="30114" y="7106"/>
                  <a:pt x="30114" y="7149"/>
                  <a:pt x="30114" y="7178"/>
                </a:cubicBezTo>
                <a:cubicBezTo>
                  <a:pt x="30100" y="7163"/>
                  <a:pt x="30086" y="7149"/>
                  <a:pt x="30071" y="7135"/>
                </a:cubicBezTo>
                <a:cubicBezTo>
                  <a:pt x="30071" y="7120"/>
                  <a:pt x="30086" y="7106"/>
                  <a:pt x="30086" y="7092"/>
                </a:cubicBezTo>
                <a:cubicBezTo>
                  <a:pt x="30086" y="7092"/>
                  <a:pt x="30100" y="7077"/>
                  <a:pt x="30114" y="7077"/>
                </a:cubicBezTo>
                <a:close/>
                <a:moveTo>
                  <a:pt x="4052" y="7092"/>
                </a:moveTo>
                <a:lnTo>
                  <a:pt x="4052" y="7092"/>
                </a:lnTo>
                <a:cubicBezTo>
                  <a:pt x="4033" y="7129"/>
                  <a:pt x="4002" y="7155"/>
                  <a:pt x="3978" y="7188"/>
                </a:cubicBezTo>
                <a:lnTo>
                  <a:pt x="3978" y="7188"/>
                </a:lnTo>
                <a:lnTo>
                  <a:pt x="3966" y="7163"/>
                </a:lnTo>
                <a:cubicBezTo>
                  <a:pt x="3995" y="7135"/>
                  <a:pt x="4023" y="7106"/>
                  <a:pt x="4052" y="7092"/>
                </a:cubicBezTo>
                <a:close/>
                <a:moveTo>
                  <a:pt x="3965" y="7210"/>
                </a:moveTo>
                <a:cubicBezTo>
                  <a:pt x="3959" y="7222"/>
                  <a:pt x="3955" y="7235"/>
                  <a:pt x="3952" y="7250"/>
                </a:cubicBezTo>
                <a:cubicBezTo>
                  <a:pt x="3937" y="7250"/>
                  <a:pt x="3923" y="7264"/>
                  <a:pt x="3923" y="7264"/>
                </a:cubicBezTo>
                <a:cubicBezTo>
                  <a:pt x="3933" y="7254"/>
                  <a:pt x="3951" y="7228"/>
                  <a:pt x="3965" y="7210"/>
                </a:cubicBezTo>
                <a:close/>
                <a:moveTo>
                  <a:pt x="4900" y="5181"/>
                </a:moveTo>
                <a:lnTo>
                  <a:pt x="4900" y="5181"/>
                </a:lnTo>
                <a:cubicBezTo>
                  <a:pt x="4742" y="5382"/>
                  <a:pt x="4555" y="5569"/>
                  <a:pt x="4383" y="5755"/>
                </a:cubicBezTo>
                <a:cubicBezTo>
                  <a:pt x="4339" y="5799"/>
                  <a:pt x="4268" y="5827"/>
                  <a:pt x="4282" y="5885"/>
                </a:cubicBezTo>
                <a:cubicBezTo>
                  <a:pt x="4311" y="5885"/>
                  <a:pt x="4354" y="5870"/>
                  <a:pt x="4368" y="5870"/>
                </a:cubicBezTo>
                <a:cubicBezTo>
                  <a:pt x="4383" y="5885"/>
                  <a:pt x="4397" y="5928"/>
                  <a:pt x="4411" y="5957"/>
                </a:cubicBezTo>
                <a:cubicBezTo>
                  <a:pt x="4383" y="5957"/>
                  <a:pt x="4354" y="5971"/>
                  <a:pt x="4325" y="5971"/>
                </a:cubicBezTo>
                <a:cubicBezTo>
                  <a:pt x="4311" y="5942"/>
                  <a:pt x="4282" y="5913"/>
                  <a:pt x="4224" y="5913"/>
                </a:cubicBezTo>
                <a:cubicBezTo>
                  <a:pt x="4124" y="5985"/>
                  <a:pt x="4066" y="6115"/>
                  <a:pt x="3966" y="6201"/>
                </a:cubicBezTo>
                <a:cubicBezTo>
                  <a:pt x="3908" y="6258"/>
                  <a:pt x="3837" y="6316"/>
                  <a:pt x="3837" y="6388"/>
                </a:cubicBezTo>
                <a:cubicBezTo>
                  <a:pt x="3908" y="6373"/>
                  <a:pt x="3966" y="6330"/>
                  <a:pt x="3966" y="6258"/>
                </a:cubicBezTo>
                <a:cubicBezTo>
                  <a:pt x="4012" y="6235"/>
                  <a:pt x="4049" y="6156"/>
                  <a:pt x="4099" y="6156"/>
                </a:cubicBezTo>
                <a:cubicBezTo>
                  <a:pt x="4111" y="6156"/>
                  <a:pt x="4124" y="6161"/>
                  <a:pt x="4138" y="6172"/>
                </a:cubicBezTo>
                <a:cubicBezTo>
                  <a:pt x="4095" y="6201"/>
                  <a:pt x="4095" y="6244"/>
                  <a:pt x="4110" y="6287"/>
                </a:cubicBezTo>
                <a:cubicBezTo>
                  <a:pt x="4095" y="6273"/>
                  <a:pt x="4066" y="6258"/>
                  <a:pt x="4038" y="6258"/>
                </a:cubicBezTo>
                <a:cubicBezTo>
                  <a:pt x="4038" y="6287"/>
                  <a:pt x="4038" y="6316"/>
                  <a:pt x="4038" y="6344"/>
                </a:cubicBezTo>
                <a:cubicBezTo>
                  <a:pt x="4023" y="6373"/>
                  <a:pt x="3995" y="6402"/>
                  <a:pt x="3980" y="6431"/>
                </a:cubicBezTo>
                <a:cubicBezTo>
                  <a:pt x="3966" y="6402"/>
                  <a:pt x="3937" y="6373"/>
                  <a:pt x="3937" y="6359"/>
                </a:cubicBezTo>
                <a:cubicBezTo>
                  <a:pt x="3937" y="6402"/>
                  <a:pt x="3937" y="6445"/>
                  <a:pt x="3937" y="6488"/>
                </a:cubicBezTo>
                <a:cubicBezTo>
                  <a:pt x="3923" y="6474"/>
                  <a:pt x="3894" y="6459"/>
                  <a:pt x="3894" y="6445"/>
                </a:cubicBezTo>
                <a:cubicBezTo>
                  <a:pt x="3822" y="6546"/>
                  <a:pt x="3750" y="6632"/>
                  <a:pt x="3679" y="6718"/>
                </a:cubicBezTo>
                <a:cubicBezTo>
                  <a:pt x="3679" y="6804"/>
                  <a:pt x="3578" y="6819"/>
                  <a:pt x="3520" y="6862"/>
                </a:cubicBezTo>
                <a:cubicBezTo>
                  <a:pt x="3549" y="6689"/>
                  <a:pt x="3722" y="6589"/>
                  <a:pt x="3808" y="6459"/>
                </a:cubicBezTo>
                <a:cubicBezTo>
                  <a:pt x="3847" y="6440"/>
                  <a:pt x="3813" y="6393"/>
                  <a:pt x="3787" y="6393"/>
                </a:cubicBezTo>
                <a:cubicBezTo>
                  <a:pt x="3775" y="6393"/>
                  <a:pt x="3765" y="6403"/>
                  <a:pt x="3765" y="6431"/>
                </a:cubicBezTo>
                <a:cubicBezTo>
                  <a:pt x="3578" y="6646"/>
                  <a:pt x="3377" y="6862"/>
                  <a:pt x="3204" y="7092"/>
                </a:cubicBezTo>
                <a:cubicBezTo>
                  <a:pt x="3147" y="7178"/>
                  <a:pt x="3089" y="7264"/>
                  <a:pt x="3003" y="7336"/>
                </a:cubicBezTo>
                <a:cubicBezTo>
                  <a:pt x="3075" y="7178"/>
                  <a:pt x="3204" y="7063"/>
                  <a:pt x="3305" y="6919"/>
                </a:cubicBezTo>
                <a:cubicBezTo>
                  <a:pt x="3291" y="6919"/>
                  <a:pt x="3276" y="6890"/>
                  <a:pt x="3276" y="6890"/>
                </a:cubicBezTo>
                <a:cubicBezTo>
                  <a:pt x="3291" y="6890"/>
                  <a:pt x="3319" y="6905"/>
                  <a:pt x="3334" y="6919"/>
                </a:cubicBezTo>
                <a:cubicBezTo>
                  <a:pt x="3348" y="6890"/>
                  <a:pt x="3348" y="6847"/>
                  <a:pt x="3362" y="6819"/>
                </a:cubicBezTo>
                <a:cubicBezTo>
                  <a:pt x="3377" y="6804"/>
                  <a:pt x="3406" y="6790"/>
                  <a:pt x="3420" y="6775"/>
                </a:cubicBezTo>
                <a:cubicBezTo>
                  <a:pt x="3420" y="6761"/>
                  <a:pt x="3420" y="6732"/>
                  <a:pt x="3420" y="6718"/>
                </a:cubicBezTo>
                <a:cubicBezTo>
                  <a:pt x="3434" y="6704"/>
                  <a:pt x="3463" y="6704"/>
                  <a:pt x="3477" y="6704"/>
                </a:cubicBezTo>
                <a:cubicBezTo>
                  <a:pt x="3736" y="6316"/>
                  <a:pt x="4110" y="6000"/>
                  <a:pt x="4397" y="5640"/>
                </a:cubicBezTo>
                <a:cubicBezTo>
                  <a:pt x="4598" y="5511"/>
                  <a:pt x="4699" y="5310"/>
                  <a:pt x="4900" y="5181"/>
                </a:cubicBezTo>
                <a:close/>
                <a:moveTo>
                  <a:pt x="3204" y="7278"/>
                </a:moveTo>
                <a:cubicBezTo>
                  <a:pt x="3190" y="7307"/>
                  <a:pt x="3176" y="7321"/>
                  <a:pt x="3161" y="7336"/>
                </a:cubicBezTo>
                <a:cubicBezTo>
                  <a:pt x="3161" y="7307"/>
                  <a:pt x="3161" y="7278"/>
                  <a:pt x="3190" y="7278"/>
                </a:cubicBezTo>
                <a:close/>
                <a:moveTo>
                  <a:pt x="30104" y="7341"/>
                </a:moveTo>
                <a:cubicBezTo>
                  <a:pt x="30114" y="7341"/>
                  <a:pt x="30126" y="7348"/>
                  <a:pt x="30143" y="7365"/>
                </a:cubicBezTo>
                <a:cubicBezTo>
                  <a:pt x="30135" y="7388"/>
                  <a:pt x="30127" y="7399"/>
                  <a:pt x="30117" y="7399"/>
                </a:cubicBezTo>
                <a:cubicBezTo>
                  <a:pt x="30108" y="7399"/>
                  <a:pt x="30098" y="7392"/>
                  <a:pt x="30086" y="7379"/>
                </a:cubicBezTo>
                <a:cubicBezTo>
                  <a:pt x="30086" y="7365"/>
                  <a:pt x="30086" y="7365"/>
                  <a:pt x="30100" y="7350"/>
                </a:cubicBezTo>
                <a:lnTo>
                  <a:pt x="30086" y="7350"/>
                </a:lnTo>
                <a:cubicBezTo>
                  <a:pt x="30091" y="7344"/>
                  <a:pt x="30097" y="7341"/>
                  <a:pt x="30104" y="7341"/>
                </a:cubicBezTo>
                <a:close/>
                <a:moveTo>
                  <a:pt x="3104" y="7350"/>
                </a:moveTo>
                <a:cubicBezTo>
                  <a:pt x="3147" y="7350"/>
                  <a:pt x="3161" y="7379"/>
                  <a:pt x="3133" y="7408"/>
                </a:cubicBezTo>
                <a:cubicBezTo>
                  <a:pt x="3125" y="7410"/>
                  <a:pt x="3119" y="7411"/>
                  <a:pt x="3114" y="7411"/>
                </a:cubicBezTo>
                <a:cubicBezTo>
                  <a:pt x="3090" y="7411"/>
                  <a:pt x="3092" y="7386"/>
                  <a:pt x="3104" y="7350"/>
                </a:cubicBezTo>
                <a:close/>
                <a:moveTo>
                  <a:pt x="30138" y="7424"/>
                </a:moveTo>
                <a:cubicBezTo>
                  <a:pt x="30165" y="7424"/>
                  <a:pt x="30200" y="7445"/>
                  <a:pt x="30200" y="7465"/>
                </a:cubicBezTo>
                <a:cubicBezTo>
                  <a:pt x="30192" y="7474"/>
                  <a:pt x="30180" y="7477"/>
                  <a:pt x="30167" y="7477"/>
                </a:cubicBezTo>
                <a:cubicBezTo>
                  <a:pt x="30137" y="7477"/>
                  <a:pt x="30104" y="7457"/>
                  <a:pt x="30114" y="7436"/>
                </a:cubicBezTo>
                <a:cubicBezTo>
                  <a:pt x="30118" y="7428"/>
                  <a:pt x="30128" y="7424"/>
                  <a:pt x="30138" y="7424"/>
                </a:cubicBezTo>
                <a:close/>
                <a:moveTo>
                  <a:pt x="3808" y="7422"/>
                </a:moveTo>
                <a:cubicBezTo>
                  <a:pt x="3793" y="7436"/>
                  <a:pt x="3765" y="7465"/>
                  <a:pt x="3750" y="7494"/>
                </a:cubicBezTo>
                <a:cubicBezTo>
                  <a:pt x="3750" y="7451"/>
                  <a:pt x="3779" y="7436"/>
                  <a:pt x="3808" y="7422"/>
                </a:cubicBezTo>
                <a:close/>
                <a:moveTo>
                  <a:pt x="4297" y="7463"/>
                </a:moveTo>
                <a:cubicBezTo>
                  <a:pt x="4301" y="7463"/>
                  <a:pt x="4306" y="7464"/>
                  <a:pt x="4311" y="7465"/>
                </a:cubicBezTo>
                <a:cubicBezTo>
                  <a:pt x="4339" y="7494"/>
                  <a:pt x="4296" y="7537"/>
                  <a:pt x="4253" y="7537"/>
                </a:cubicBezTo>
                <a:cubicBezTo>
                  <a:pt x="4228" y="7511"/>
                  <a:pt x="4259" y="7463"/>
                  <a:pt x="4297" y="7463"/>
                </a:cubicBezTo>
                <a:close/>
                <a:moveTo>
                  <a:pt x="5503" y="6775"/>
                </a:moveTo>
                <a:cubicBezTo>
                  <a:pt x="5259" y="7034"/>
                  <a:pt x="5029" y="7293"/>
                  <a:pt x="4799" y="7566"/>
                </a:cubicBezTo>
                <a:cubicBezTo>
                  <a:pt x="4871" y="7465"/>
                  <a:pt x="4972" y="7379"/>
                  <a:pt x="5000" y="7264"/>
                </a:cubicBezTo>
                <a:cubicBezTo>
                  <a:pt x="4986" y="7264"/>
                  <a:pt x="4928" y="7278"/>
                  <a:pt x="4900" y="7293"/>
                </a:cubicBezTo>
                <a:cubicBezTo>
                  <a:pt x="4914" y="7278"/>
                  <a:pt x="4914" y="7235"/>
                  <a:pt x="4914" y="7221"/>
                </a:cubicBezTo>
                <a:cubicBezTo>
                  <a:pt x="4943" y="7221"/>
                  <a:pt x="4972" y="7235"/>
                  <a:pt x="4986" y="7235"/>
                </a:cubicBezTo>
                <a:lnTo>
                  <a:pt x="4986" y="7178"/>
                </a:lnTo>
                <a:cubicBezTo>
                  <a:pt x="5000" y="7207"/>
                  <a:pt x="5015" y="7250"/>
                  <a:pt x="5015" y="7293"/>
                </a:cubicBezTo>
                <a:cubicBezTo>
                  <a:pt x="5201" y="7135"/>
                  <a:pt x="5316" y="6919"/>
                  <a:pt x="5503" y="6775"/>
                </a:cubicBezTo>
                <a:close/>
                <a:moveTo>
                  <a:pt x="4727" y="7580"/>
                </a:moveTo>
                <a:lnTo>
                  <a:pt x="4684" y="7623"/>
                </a:lnTo>
                <a:cubicBezTo>
                  <a:pt x="4713" y="7623"/>
                  <a:pt x="4727" y="7623"/>
                  <a:pt x="4756" y="7638"/>
                </a:cubicBezTo>
                <a:cubicBezTo>
                  <a:pt x="4742" y="7652"/>
                  <a:pt x="4727" y="7666"/>
                  <a:pt x="4713" y="7681"/>
                </a:cubicBezTo>
                <a:cubicBezTo>
                  <a:pt x="4699" y="7666"/>
                  <a:pt x="4699" y="7638"/>
                  <a:pt x="4684" y="7623"/>
                </a:cubicBezTo>
                <a:cubicBezTo>
                  <a:pt x="4670" y="7652"/>
                  <a:pt x="4641" y="7681"/>
                  <a:pt x="4627" y="7709"/>
                </a:cubicBezTo>
                <a:lnTo>
                  <a:pt x="4541" y="7709"/>
                </a:lnTo>
                <a:cubicBezTo>
                  <a:pt x="4598" y="7652"/>
                  <a:pt x="4656" y="7623"/>
                  <a:pt x="4727" y="7580"/>
                </a:cubicBezTo>
                <a:close/>
                <a:moveTo>
                  <a:pt x="2931" y="7451"/>
                </a:moveTo>
                <a:cubicBezTo>
                  <a:pt x="2817" y="7638"/>
                  <a:pt x="2687" y="7839"/>
                  <a:pt x="2572" y="8040"/>
                </a:cubicBezTo>
                <a:cubicBezTo>
                  <a:pt x="2529" y="8097"/>
                  <a:pt x="2500" y="8140"/>
                  <a:pt x="2457" y="8183"/>
                </a:cubicBezTo>
                <a:lnTo>
                  <a:pt x="2443" y="8183"/>
                </a:lnTo>
                <a:cubicBezTo>
                  <a:pt x="2443" y="8183"/>
                  <a:pt x="2443" y="8169"/>
                  <a:pt x="2457" y="8169"/>
                </a:cubicBezTo>
                <a:cubicBezTo>
                  <a:pt x="2443" y="8140"/>
                  <a:pt x="2443" y="8112"/>
                  <a:pt x="2443" y="8083"/>
                </a:cubicBezTo>
                <a:cubicBezTo>
                  <a:pt x="2644" y="7939"/>
                  <a:pt x="2658" y="7652"/>
                  <a:pt x="2874" y="7523"/>
                </a:cubicBezTo>
                <a:cubicBezTo>
                  <a:pt x="2860" y="7508"/>
                  <a:pt x="2845" y="7494"/>
                  <a:pt x="2831" y="7479"/>
                </a:cubicBezTo>
                <a:cubicBezTo>
                  <a:pt x="2874" y="7479"/>
                  <a:pt x="2903" y="7465"/>
                  <a:pt x="2931" y="7451"/>
                </a:cubicBezTo>
                <a:close/>
                <a:moveTo>
                  <a:pt x="2385" y="8255"/>
                </a:moveTo>
                <a:cubicBezTo>
                  <a:pt x="2385" y="8270"/>
                  <a:pt x="2385" y="8284"/>
                  <a:pt x="2385" y="8298"/>
                </a:cubicBezTo>
                <a:cubicBezTo>
                  <a:pt x="2371" y="8298"/>
                  <a:pt x="2357" y="8298"/>
                  <a:pt x="2357" y="8313"/>
                </a:cubicBezTo>
                <a:cubicBezTo>
                  <a:pt x="2357" y="8284"/>
                  <a:pt x="2371" y="8270"/>
                  <a:pt x="2385" y="8255"/>
                </a:cubicBezTo>
                <a:close/>
                <a:moveTo>
                  <a:pt x="2644" y="8040"/>
                </a:moveTo>
                <a:cubicBezTo>
                  <a:pt x="2644" y="8054"/>
                  <a:pt x="2644" y="8069"/>
                  <a:pt x="2644" y="8083"/>
                </a:cubicBezTo>
                <a:cubicBezTo>
                  <a:pt x="2587" y="8126"/>
                  <a:pt x="2572" y="8198"/>
                  <a:pt x="2587" y="8270"/>
                </a:cubicBezTo>
                <a:cubicBezTo>
                  <a:pt x="2572" y="8270"/>
                  <a:pt x="2572" y="8284"/>
                  <a:pt x="2572" y="8284"/>
                </a:cubicBezTo>
                <a:cubicBezTo>
                  <a:pt x="2558" y="8298"/>
                  <a:pt x="2558" y="8313"/>
                  <a:pt x="2544" y="8327"/>
                </a:cubicBezTo>
                <a:cubicBezTo>
                  <a:pt x="2529" y="8313"/>
                  <a:pt x="2500" y="8298"/>
                  <a:pt x="2486" y="8284"/>
                </a:cubicBezTo>
                <a:cubicBezTo>
                  <a:pt x="2500" y="8270"/>
                  <a:pt x="2500" y="8270"/>
                  <a:pt x="2515" y="8255"/>
                </a:cubicBezTo>
                <a:cubicBezTo>
                  <a:pt x="2529" y="8255"/>
                  <a:pt x="2558" y="8270"/>
                  <a:pt x="2587" y="8270"/>
                </a:cubicBezTo>
                <a:cubicBezTo>
                  <a:pt x="2572" y="8255"/>
                  <a:pt x="2544" y="8241"/>
                  <a:pt x="2529" y="8227"/>
                </a:cubicBezTo>
                <a:cubicBezTo>
                  <a:pt x="2558" y="8169"/>
                  <a:pt x="2601" y="8097"/>
                  <a:pt x="2644" y="8040"/>
                </a:cubicBezTo>
                <a:close/>
                <a:moveTo>
                  <a:pt x="2544" y="8342"/>
                </a:moveTo>
                <a:lnTo>
                  <a:pt x="2544" y="8342"/>
                </a:lnTo>
                <a:cubicBezTo>
                  <a:pt x="2529" y="8356"/>
                  <a:pt x="2529" y="8385"/>
                  <a:pt x="2515" y="8399"/>
                </a:cubicBezTo>
                <a:cubicBezTo>
                  <a:pt x="2515" y="8413"/>
                  <a:pt x="2515" y="8413"/>
                  <a:pt x="2500" y="8413"/>
                </a:cubicBezTo>
                <a:cubicBezTo>
                  <a:pt x="2500" y="8413"/>
                  <a:pt x="2500" y="8428"/>
                  <a:pt x="2500" y="8428"/>
                </a:cubicBezTo>
                <a:cubicBezTo>
                  <a:pt x="2486" y="8442"/>
                  <a:pt x="2472" y="8471"/>
                  <a:pt x="2457" y="8485"/>
                </a:cubicBezTo>
                <a:lnTo>
                  <a:pt x="2400" y="8485"/>
                </a:lnTo>
                <a:cubicBezTo>
                  <a:pt x="2400" y="8471"/>
                  <a:pt x="2400" y="8471"/>
                  <a:pt x="2414" y="8456"/>
                </a:cubicBezTo>
                <a:cubicBezTo>
                  <a:pt x="2429" y="8456"/>
                  <a:pt x="2443" y="8442"/>
                  <a:pt x="2457" y="8428"/>
                </a:cubicBezTo>
                <a:lnTo>
                  <a:pt x="2472" y="8385"/>
                </a:lnTo>
                <a:cubicBezTo>
                  <a:pt x="2500" y="8370"/>
                  <a:pt x="2515" y="8356"/>
                  <a:pt x="2544" y="8342"/>
                </a:cubicBezTo>
                <a:close/>
                <a:moveTo>
                  <a:pt x="2385" y="8370"/>
                </a:moveTo>
                <a:cubicBezTo>
                  <a:pt x="2357" y="8428"/>
                  <a:pt x="2328" y="8500"/>
                  <a:pt x="2299" y="8557"/>
                </a:cubicBezTo>
                <a:lnTo>
                  <a:pt x="2285" y="8557"/>
                </a:lnTo>
                <a:cubicBezTo>
                  <a:pt x="2314" y="8485"/>
                  <a:pt x="2342" y="8428"/>
                  <a:pt x="2385" y="8370"/>
                </a:cubicBezTo>
                <a:close/>
                <a:moveTo>
                  <a:pt x="30315" y="8629"/>
                </a:moveTo>
                <a:cubicBezTo>
                  <a:pt x="30330" y="8643"/>
                  <a:pt x="30330" y="8643"/>
                  <a:pt x="30330" y="8658"/>
                </a:cubicBezTo>
                <a:cubicBezTo>
                  <a:pt x="30315" y="8643"/>
                  <a:pt x="30315" y="8643"/>
                  <a:pt x="30301" y="8629"/>
                </a:cubicBezTo>
                <a:close/>
                <a:moveTo>
                  <a:pt x="30330" y="8658"/>
                </a:moveTo>
                <a:cubicBezTo>
                  <a:pt x="30330" y="8672"/>
                  <a:pt x="30344" y="8672"/>
                  <a:pt x="30344" y="8686"/>
                </a:cubicBezTo>
                <a:cubicBezTo>
                  <a:pt x="30344" y="8701"/>
                  <a:pt x="30358" y="8701"/>
                  <a:pt x="30358" y="8715"/>
                </a:cubicBezTo>
                <a:cubicBezTo>
                  <a:pt x="30344" y="8701"/>
                  <a:pt x="30330" y="8686"/>
                  <a:pt x="30330" y="8658"/>
                </a:cubicBezTo>
                <a:close/>
                <a:moveTo>
                  <a:pt x="31019" y="8686"/>
                </a:moveTo>
                <a:cubicBezTo>
                  <a:pt x="31041" y="8730"/>
                  <a:pt x="31038" y="8749"/>
                  <a:pt x="31010" y="8749"/>
                </a:cubicBezTo>
                <a:cubicBezTo>
                  <a:pt x="31001" y="8749"/>
                  <a:pt x="30990" y="8747"/>
                  <a:pt x="30976" y="8744"/>
                </a:cubicBezTo>
                <a:cubicBezTo>
                  <a:pt x="30948" y="8701"/>
                  <a:pt x="30962" y="8686"/>
                  <a:pt x="31019" y="8686"/>
                </a:cubicBezTo>
                <a:close/>
                <a:moveTo>
                  <a:pt x="31065" y="8839"/>
                </a:moveTo>
                <a:cubicBezTo>
                  <a:pt x="31071" y="8839"/>
                  <a:pt x="31080" y="8841"/>
                  <a:pt x="31091" y="8844"/>
                </a:cubicBezTo>
                <a:cubicBezTo>
                  <a:pt x="31115" y="8868"/>
                  <a:pt x="31109" y="8891"/>
                  <a:pt x="31083" y="8891"/>
                </a:cubicBezTo>
                <a:cubicBezTo>
                  <a:pt x="31077" y="8891"/>
                  <a:pt x="31070" y="8890"/>
                  <a:pt x="31062" y="8887"/>
                </a:cubicBezTo>
                <a:cubicBezTo>
                  <a:pt x="31041" y="8855"/>
                  <a:pt x="31044" y="8839"/>
                  <a:pt x="31065" y="8839"/>
                </a:cubicBezTo>
                <a:close/>
                <a:moveTo>
                  <a:pt x="4095" y="8456"/>
                </a:moveTo>
                <a:cubicBezTo>
                  <a:pt x="4081" y="8500"/>
                  <a:pt x="4038" y="8557"/>
                  <a:pt x="4023" y="8600"/>
                </a:cubicBezTo>
                <a:cubicBezTo>
                  <a:pt x="3995" y="8658"/>
                  <a:pt x="3952" y="8701"/>
                  <a:pt x="3923" y="8758"/>
                </a:cubicBezTo>
                <a:cubicBezTo>
                  <a:pt x="3908" y="8773"/>
                  <a:pt x="3880" y="8801"/>
                  <a:pt x="3865" y="8830"/>
                </a:cubicBezTo>
                <a:cubicBezTo>
                  <a:pt x="3851" y="8873"/>
                  <a:pt x="3822" y="8902"/>
                  <a:pt x="3808" y="8931"/>
                </a:cubicBezTo>
                <a:cubicBezTo>
                  <a:pt x="3822" y="8859"/>
                  <a:pt x="3837" y="8787"/>
                  <a:pt x="3908" y="8744"/>
                </a:cubicBezTo>
                <a:cubicBezTo>
                  <a:pt x="3908" y="8729"/>
                  <a:pt x="3908" y="8715"/>
                  <a:pt x="3908" y="8701"/>
                </a:cubicBezTo>
                <a:cubicBezTo>
                  <a:pt x="3952" y="8672"/>
                  <a:pt x="3995" y="8643"/>
                  <a:pt x="3980" y="8586"/>
                </a:cubicBezTo>
                <a:cubicBezTo>
                  <a:pt x="4009" y="8557"/>
                  <a:pt x="4052" y="8528"/>
                  <a:pt x="4038" y="8485"/>
                </a:cubicBezTo>
                <a:cubicBezTo>
                  <a:pt x="4052" y="8471"/>
                  <a:pt x="4081" y="8456"/>
                  <a:pt x="4095" y="8456"/>
                </a:cubicBezTo>
                <a:close/>
                <a:moveTo>
                  <a:pt x="30402" y="8787"/>
                </a:moveTo>
                <a:cubicBezTo>
                  <a:pt x="30430" y="8844"/>
                  <a:pt x="30459" y="8902"/>
                  <a:pt x="30502" y="8931"/>
                </a:cubicBezTo>
                <a:cubicBezTo>
                  <a:pt x="30531" y="8974"/>
                  <a:pt x="30560" y="9017"/>
                  <a:pt x="30588" y="9060"/>
                </a:cubicBezTo>
                <a:cubicBezTo>
                  <a:pt x="30588" y="9074"/>
                  <a:pt x="30574" y="9089"/>
                  <a:pt x="30574" y="9089"/>
                </a:cubicBezTo>
                <a:cubicBezTo>
                  <a:pt x="30502" y="8988"/>
                  <a:pt x="30445" y="8902"/>
                  <a:pt x="30387" y="8787"/>
                </a:cubicBezTo>
                <a:close/>
                <a:moveTo>
                  <a:pt x="31188" y="9040"/>
                </a:moveTo>
                <a:cubicBezTo>
                  <a:pt x="31220" y="9040"/>
                  <a:pt x="31267" y="9093"/>
                  <a:pt x="31206" y="9103"/>
                </a:cubicBezTo>
                <a:cubicBezTo>
                  <a:pt x="31192" y="9103"/>
                  <a:pt x="31163" y="9089"/>
                  <a:pt x="31163" y="9074"/>
                </a:cubicBezTo>
                <a:cubicBezTo>
                  <a:pt x="31163" y="9049"/>
                  <a:pt x="31174" y="9040"/>
                  <a:pt x="31188" y="9040"/>
                </a:cubicBezTo>
                <a:close/>
                <a:moveTo>
                  <a:pt x="2012" y="9103"/>
                </a:moveTo>
                <a:cubicBezTo>
                  <a:pt x="2012" y="9103"/>
                  <a:pt x="2012" y="9103"/>
                  <a:pt x="2012" y="9117"/>
                </a:cubicBezTo>
                <a:cubicBezTo>
                  <a:pt x="2012" y="9117"/>
                  <a:pt x="2012" y="9117"/>
                  <a:pt x="2012" y="9132"/>
                </a:cubicBezTo>
                <a:cubicBezTo>
                  <a:pt x="2012" y="9117"/>
                  <a:pt x="1998" y="9103"/>
                  <a:pt x="1998" y="9103"/>
                </a:cubicBezTo>
                <a:close/>
                <a:moveTo>
                  <a:pt x="30617" y="9132"/>
                </a:moveTo>
                <a:cubicBezTo>
                  <a:pt x="30631" y="9160"/>
                  <a:pt x="30646" y="9189"/>
                  <a:pt x="30660" y="9204"/>
                </a:cubicBezTo>
                <a:cubicBezTo>
                  <a:pt x="30660" y="9218"/>
                  <a:pt x="30660" y="9232"/>
                  <a:pt x="30660" y="9232"/>
                </a:cubicBezTo>
                <a:cubicBezTo>
                  <a:pt x="30646" y="9218"/>
                  <a:pt x="30631" y="9189"/>
                  <a:pt x="30617" y="9175"/>
                </a:cubicBezTo>
                <a:lnTo>
                  <a:pt x="30617" y="9132"/>
                </a:lnTo>
                <a:close/>
                <a:moveTo>
                  <a:pt x="30703" y="9275"/>
                </a:moveTo>
                <a:lnTo>
                  <a:pt x="30732" y="9333"/>
                </a:lnTo>
                <a:lnTo>
                  <a:pt x="30718" y="9347"/>
                </a:lnTo>
                <a:lnTo>
                  <a:pt x="30703" y="9347"/>
                </a:lnTo>
                <a:cubicBezTo>
                  <a:pt x="30689" y="9318"/>
                  <a:pt x="30689" y="9290"/>
                  <a:pt x="30675" y="9275"/>
                </a:cubicBezTo>
                <a:close/>
                <a:moveTo>
                  <a:pt x="31810" y="9304"/>
                </a:moveTo>
                <a:cubicBezTo>
                  <a:pt x="31824" y="9318"/>
                  <a:pt x="31838" y="9333"/>
                  <a:pt x="31853" y="9333"/>
                </a:cubicBezTo>
                <a:cubicBezTo>
                  <a:pt x="31853" y="9358"/>
                  <a:pt x="31841" y="9367"/>
                  <a:pt x="31828" y="9367"/>
                </a:cubicBezTo>
                <a:cubicBezTo>
                  <a:pt x="31802" y="9367"/>
                  <a:pt x="31772" y="9332"/>
                  <a:pt x="31810" y="9304"/>
                </a:cubicBezTo>
                <a:close/>
                <a:moveTo>
                  <a:pt x="31278" y="9117"/>
                </a:moveTo>
                <a:cubicBezTo>
                  <a:pt x="31335" y="9218"/>
                  <a:pt x="31379" y="9318"/>
                  <a:pt x="31422" y="9419"/>
                </a:cubicBezTo>
                <a:cubicBezTo>
                  <a:pt x="31307" y="9362"/>
                  <a:pt x="31264" y="9247"/>
                  <a:pt x="31192" y="9160"/>
                </a:cubicBezTo>
                <a:cubicBezTo>
                  <a:pt x="31221" y="9146"/>
                  <a:pt x="31249" y="9132"/>
                  <a:pt x="31278" y="9117"/>
                </a:cubicBezTo>
                <a:close/>
                <a:moveTo>
                  <a:pt x="30790" y="9433"/>
                </a:moveTo>
                <a:cubicBezTo>
                  <a:pt x="30790" y="9448"/>
                  <a:pt x="30804" y="9462"/>
                  <a:pt x="30804" y="9477"/>
                </a:cubicBezTo>
                <a:lnTo>
                  <a:pt x="30775" y="9477"/>
                </a:lnTo>
                <a:cubicBezTo>
                  <a:pt x="30775" y="9462"/>
                  <a:pt x="30790" y="9448"/>
                  <a:pt x="30790" y="9433"/>
                </a:cubicBezTo>
                <a:close/>
                <a:moveTo>
                  <a:pt x="31419" y="9422"/>
                </a:moveTo>
                <a:cubicBezTo>
                  <a:pt x="31435" y="9422"/>
                  <a:pt x="31450" y="9430"/>
                  <a:pt x="31450" y="9448"/>
                </a:cubicBezTo>
                <a:cubicBezTo>
                  <a:pt x="31459" y="9473"/>
                  <a:pt x="31433" y="9488"/>
                  <a:pt x="31410" y="9488"/>
                </a:cubicBezTo>
                <a:cubicBezTo>
                  <a:pt x="31394" y="9488"/>
                  <a:pt x="31379" y="9480"/>
                  <a:pt x="31379" y="9462"/>
                </a:cubicBezTo>
                <a:cubicBezTo>
                  <a:pt x="31370" y="9437"/>
                  <a:pt x="31396" y="9422"/>
                  <a:pt x="31419" y="9422"/>
                </a:cubicBezTo>
                <a:close/>
                <a:moveTo>
                  <a:pt x="30818" y="9505"/>
                </a:moveTo>
                <a:cubicBezTo>
                  <a:pt x="30833" y="9534"/>
                  <a:pt x="30847" y="9548"/>
                  <a:pt x="30861" y="9577"/>
                </a:cubicBezTo>
                <a:lnTo>
                  <a:pt x="30833" y="9577"/>
                </a:lnTo>
                <a:cubicBezTo>
                  <a:pt x="30833" y="9563"/>
                  <a:pt x="30818" y="9548"/>
                  <a:pt x="30804" y="9534"/>
                </a:cubicBezTo>
                <a:cubicBezTo>
                  <a:pt x="30818" y="9520"/>
                  <a:pt x="30818" y="9520"/>
                  <a:pt x="30818" y="9505"/>
                </a:cubicBezTo>
                <a:close/>
                <a:moveTo>
                  <a:pt x="30299" y="9471"/>
                </a:moveTo>
                <a:cubicBezTo>
                  <a:pt x="30330" y="9471"/>
                  <a:pt x="30402" y="9568"/>
                  <a:pt x="30344" y="9591"/>
                </a:cubicBezTo>
                <a:cubicBezTo>
                  <a:pt x="30330" y="9563"/>
                  <a:pt x="30315" y="9520"/>
                  <a:pt x="30287" y="9491"/>
                </a:cubicBezTo>
                <a:cubicBezTo>
                  <a:pt x="30287" y="9477"/>
                  <a:pt x="30292" y="9471"/>
                  <a:pt x="30299" y="9471"/>
                </a:cubicBezTo>
                <a:close/>
                <a:moveTo>
                  <a:pt x="31466" y="9533"/>
                </a:moveTo>
                <a:cubicBezTo>
                  <a:pt x="31483" y="9533"/>
                  <a:pt x="31499" y="9549"/>
                  <a:pt x="31508" y="9577"/>
                </a:cubicBezTo>
                <a:cubicBezTo>
                  <a:pt x="31493" y="9587"/>
                  <a:pt x="31481" y="9592"/>
                  <a:pt x="31472" y="9592"/>
                </a:cubicBezTo>
                <a:cubicBezTo>
                  <a:pt x="31455" y="9592"/>
                  <a:pt x="31445" y="9576"/>
                  <a:pt x="31436" y="9548"/>
                </a:cubicBezTo>
                <a:cubicBezTo>
                  <a:pt x="31446" y="9538"/>
                  <a:pt x="31456" y="9533"/>
                  <a:pt x="31466" y="9533"/>
                </a:cubicBezTo>
                <a:close/>
                <a:moveTo>
                  <a:pt x="31723" y="9362"/>
                </a:moveTo>
                <a:cubicBezTo>
                  <a:pt x="31766" y="9362"/>
                  <a:pt x="31795" y="9390"/>
                  <a:pt x="31824" y="9405"/>
                </a:cubicBezTo>
                <a:lnTo>
                  <a:pt x="31853" y="9405"/>
                </a:lnTo>
                <a:cubicBezTo>
                  <a:pt x="31867" y="9491"/>
                  <a:pt x="31939" y="9577"/>
                  <a:pt x="31939" y="9649"/>
                </a:cubicBezTo>
                <a:cubicBezTo>
                  <a:pt x="31931" y="9653"/>
                  <a:pt x="31923" y="9655"/>
                  <a:pt x="31916" y="9655"/>
                </a:cubicBezTo>
                <a:cubicBezTo>
                  <a:pt x="31896" y="9655"/>
                  <a:pt x="31878" y="9641"/>
                  <a:pt x="31867" y="9620"/>
                </a:cubicBezTo>
                <a:cubicBezTo>
                  <a:pt x="31810" y="9534"/>
                  <a:pt x="31781" y="9448"/>
                  <a:pt x="31723" y="9362"/>
                </a:cubicBezTo>
                <a:close/>
                <a:moveTo>
                  <a:pt x="30200" y="7293"/>
                </a:moveTo>
                <a:lnTo>
                  <a:pt x="30200" y="7293"/>
                </a:lnTo>
                <a:cubicBezTo>
                  <a:pt x="30344" y="7393"/>
                  <a:pt x="30402" y="7551"/>
                  <a:pt x="30517" y="7695"/>
                </a:cubicBezTo>
                <a:cubicBezTo>
                  <a:pt x="30517" y="7681"/>
                  <a:pt x="30545" y="7681"/>
                  <a:pt x="30560" y="7681"/>
                </a:cubicBezTo>
                <a:cubicBezTo>
                  <a:pt x="30545" y="7695"/>
                  <a:pt x="30517" y="7709"/>
                  <a:pt x="30502" y="7724"/>
                </a:cubicBezTo>
                <a:cubicBezTo>
                  <a:pt x="30531" y="7738"/>
                  <a:pt x="30574" y="7767"/>
                  <a:pt x="30588" y="7781"/>
                </a:cubicBezTo>
                <a:cubicBezTo>
                  <a:pt x="30603" y="7796"/>
                  <a:pt x="30603" y="7824"/>
                  <a:pt x="30617" y="7839"/>
                </a:cubicBezTo>
                <a:cubicBezTo>
                  <a:pt x="30631" y="7853"/>
                  <a:pt x="30660" y="7853"/>
                  <a:pt x="30675" y="7867"/>
                </a:cubicBezTo>
                <a:cubicBezTo>
                  <a:pt x="30675" y="7882"/>
                  <a:pt x="30675" y="7911"/>
                  <a:pt x="30675" y="7925"/>
                </a:cubicBezTo>
                <a:cubicBezTo>
                  <a:pt x="30962" y="8284"/>
                  <a:pt x="31149" y="8729"/>
                  <a:pt x="31407" y="9103"/>
                </a:cubicBezTo>
                <a:cubicBezTo>
                  <a:pt x="31465" y="9318"/>
                  <a:pt x="31637" y="9491"/>
                  <a:pt x="31680" y="9706"/>
                </a:cubicBezTo>
                <a:cubicBezTo>
                  <a:pt x="31537" y="9491"/>
                  <a:pt x="31422" y="9261"/>
                  <a:pt x="31307" y="9046"/>
                </a:cubicBezTo>
                <a:cubicBezTo>
                  <a:pt x="31264" y="9002"/>
                  <a:pt x="31264" y="8931"/>
                  <a:pt x="31206" y="8916"/>
                </a:cubicBezTo>
                <a:cubicBezTo>
                  <a:pt x="31206" y="8945"/>
                  <a:pt x="31192" y="8974"/>
                  <a:pt x="31192" y="9002"/>
                </a:cubicBezTo>
                <a:lnTo>
                  <a:pt x="31091" y="9002"/>
                </a:lnTo>
                <a:cubicBezTo>
                  <a:pt x="31091" y="8974"/>
                  <a:pt x="31091" y="8945"/>
                  <a:pt x="31106" y="8916"/>
                </a:cubicBezTo>
                <a:cubicBezTo>
                  <a:pt x="31149" y="8916"/>
                  <a:pt x="31177" y="8902"/>
                  <a:pt x="31192" y="8859"/>
                </a:cubicBezTo>
                <a:cubicBezTo>
                  <a:pt x="31163" y="8729"/>
                  <a:pt x="31048" y="8643"/>
                  <a:pt x="30991" y="8528"/>
                </a:cubicBezTo>
                <a:cubicBezTo>
                  <a:pt x="30962" y="8456"/>
                  <a:pt x="30919" y="8370"/>
                  <a:pt x="30847" y="8342"/>
                </a:cubicBezTo>
                <a:lnTo>
                  <a:pt x="30847" y="8342"/>
                </a:lnTo>
                <a:cubicBezTo>
                  <a:pt x="30847" y="8413"/>
                  <a:pt x="30876" y="8485"/>
                  <a:pt x="30948" y="8514"/>
                </a:cubicBezTo>
                <a:cubicBezTo>
                  <a:pt x="30948" y="8571"/>
                  <a:pt x="31062" y="8643"/>
                  <a:pt x="30976" y="8686"/>
                </a:cubicBezTo>
                <a:cubicBezTo>
                  <a:pt x="30948" y="8643"/>
                  <a:pt x="30919" y="8629"/>
                  <a:pt x="30861" y="8629"/>
                </a:cubicBezTo>
                <a:cubicBezTo>
                  <a:pt x="30876" y="8615"/>
                  <a:pt x="30904" y="8586"/>
                  <a:pt x="30919" y="8571"/>
                </a:cubicBezTo>
                <a:cubicBezTo>
                  <a:pt x="30890" y="8571"/>
                  <a:pt x="30847" y="8557"/>
                  <a:pt x="30833" y="8543"/>
                </a:cubicBezTo>
                <a:cubicBezTo>
                  <a:pt x="30804" y="8514"/>
                  <a:pt x="30790" y="8485"/>
                  <a:pt x="30775" y="8456"/>
                </a:cubicBezTo>
                <a:cubicBezTo>
                  <a:pt x="30790" y="8456"/>
                  <a:pt x="30833" y="8442"/>
                  <a:pt x="30861" y="8442"/>
                </a:cubicBezTo>
                <a:cubicBezTo>
                  <a:pt x="30818" y="8428"/>
                  <a:pt x="30775" y="8413"/>
                  <a:pt x="30732" y="8399"/>
                </a:cubicBezTo>
                <a:cubicBezTo>
                  <a:pt x="30732" y="8399"/>
                  <a:pt x="30761" y="8385"/>
                  <a:pt x="30775" y="8370"/>
                </a:cubicBezTo>
                <a:cubicBezTo>
                  <a:pt x="30703" y="8284"/>
                  <a:pt x="30646" y="8183"/>
                  <a:pt x="30588" y="8097"/>
                </a:cubicBezTo>
                <a:cubicBezTo>
                  <a:pt x="30502" y="8069"/>
                  <a:pt x="30517" y="7968"/>
                  <a:pt x="30488" y="7896"/>
                </a:cubicBezTo>
                <a:lnTo>
                  <a:pt x="30488" y="7896"/>
                </a:lnTo>
                <a:cubicBezTo>
                  <a:pt x="30646" y="7982"/>
                  <a:pt x="30689" y="8169"/>
                  <a:pt x="30790" y="8298"/>
                </a:cubicBezTo>
                <a:cubicBezTo>
                  <a:pt x="30794" y="8316"/>
                  <a:pt x="30809" y="8323"/>
                  <a:pt x="30826" y="8323"/>
                </a:cubicBezTo>
                <a:cubicBezTo>
                  <a:pt x="30863" y="8323"/>
                  <a:pt x="30906" y="8290"/>
                  <a:pt x="30847" y="8270"/>
                </a:cubicBezTo>
                <a:cubicBezTo>
                  <a:pt x="30689" y="8025"/>
                  <a:pt x="30545" y="7781"/>
                  <a:pt x="30373" y="7551"/>
                </a:cubicBezTo>
                <a:cubicBezTo>
                  <a:pt x="30315" y="7465"/>
                  <a:pt x="30244" y="7379"/>
                  <a:pt x="30200" y="7293"/>
                </a:cubicBezTo>
                <a:close/>
                <a:moveTo>
                  <a:pt x="31881" y="9663"/>
                </a:moveTo>
                <a:cubicBezTo>
                  <a:pt x="31910" y="9678"/>
                  <a:pt x="31953" y="9678"/>
                  <a:pt x="31982" y="9678"/>
                </a:cubicBezTo>
                <a:cubicBezTo>
                  <a:pt x="32011" y="9706"/>
                  <a:pt x="32011" y="9750"/>
                  <a:pt x="31996" y="9793"/>
                </a:cubicBezTo>
                <a:cubicBezTo>
                  <a:pt x="31978" y="9805"/>
                  <a:pt x="31957" y="9809"/>
                  <a:pt x="31935" y="9809"/>
                </a:cubicBezTo>
                <a:cubicBezTo>
                  <a:pt x="31905" y="9809"/>
                  <a:pt x="31872" y="9801"/>
                  <a:pt x="31838" y="9793"/>
                </a:cubicBezTo>
                <a:cubicBezTo>
                  <a:pt x="31867" y="9793"/>
                  <a:pt x="31925" y="9778"/>
                  <a:pt x="31953" y="9778"/>
                </a:cubicBezTo>
                <a:cubicBezTo>
                  <a:pt x="31925" y="9750"/>
                  <a:pt x="31910" y="9706"/>
                  <a:pt x="31881" y="9663"/>
                </a:cubicBezTo>
                <a:close/>
                <a:moveTo>
                  <a:pt x="31738" y="9809"/>
                </a:moveTo>
                <a:cubicBezTo>
                  <a:pt x="31746" y="9809"/>
                  <a:pt x="31755" y="9813"/>
                  <a:pt x="31766" y="9821"/>
                </a:cubicBezTo>
                <a:cubicBezTo>
                  <a:pt x="31791" y="9833"/>
                  <a:pt x="31794" y="9886"/>
                  <a:pt x="31762" y="9886"/>
                </a:cubicBezTo>
                <a:cubicBezTo>
                  <a:pt x="31755" y="9886"/>
                  <a:pt x="31747" y="9884"/>
                  <a:pt x="31738" y="9879"/>
                </a:cubicBezTo>
                <a:cubicBezTo>
                  <a:pt x="31703" y="9867"/>
                  <a:pt x="31706" y="9809"/>
                  <a:pt x="31738" y="9809"/>
                </a:cubicBezTo>
                <a:close/>
                <a:moveTo>
                  <a:pt x="30847" y="9606"/>
                </a:moveTo>
                <a:lnTo>
                  <a:pt x="30847" y="9606"/>
                </a:lnTo>
                <a:cubicBezTo>
                  <a:pt x="30948" y="9678"/>
                  <a:pt x="30962" y="9807"/>
                  <a:pt x="31034" y="9908"/>
                </a:cubicBezTo>
                <a:lnTo>
                  <a:pt x="31005" y="9908"/>
                </a:lnTo>
                <a:cubicBezTo>
                  <a:pt x="30962" y="9807"/>
                  <a:pt x="30904" y="9706"/>
                  <a:pt x="30847" y="9606"/>
                </a:cubicBezTo>
                <a:close/>
                <a:moveTo>
                  <a:pt x="2710" y="9885"/>
                </a:moveTo>
                <a:cubicBezTo>
                  <a:pt x="2718" y="9885"/>
                  <a:pt x="2725" y="9888"/>
                  <a:pt x="2730" y="9893"/>
                </a:cubicBezTo>
                <a:cubicBezTo>
                  <a:pt x="2765" y="9916"/>
                  <a:pt x="2725" y="9958"/>
                  <a:pt x="2693" y="9958"/>
                </a:cubicBezTo>
                <a:cubicBezTo>
                  <a:pt x="2685" y="9958"/>
                  <a:pt x="2678" y="9956"/>
                  <a:pt x="2673" y="9951"/>
                </a:cubicBezTo>
                <a:cubicBezTo>
                  <a:pt x="2638" y="9927"/>
                  <a:pt x="2678" y="9885"/>
                  <a:pt x="2710" y="9885"/>
                </a:cubicBezTo>
                <a:close/>
                <a:moveTo>
                  <a:pt x="32327" y="10037"/>
                </a:moveTo>
                <a:lnTo>
                  <a:pt x="32327" y="10037"/>
                </a:lnTo>
                <a:cubicBezTo>
                  <a:pt x="32325" y="10040"/>
                  <a:pt x="32324" y="10044"/>
                  <a:pt x="32322" y="10047"/>
                </a:cubicBezTo>
                <a:lnTo>
                  <a:pt x="32322" y="10047"/>
                </a:lnTo>
                <a:cubicBezTo>
                  <a:pt x="32325" y="10044"/>
                  <a:pt x="32327" y="10040"/>
                  <a:pt x="32327" y="10037"/>
                </a:cubicBezTo>
                <a:close/>
                <a:moveTo>
                  <a:pt x="1498" y="10394"/>
                </a:moveTo>
                <a:cubicBezTo>
                  <a:pt x="1501" y="10394"/>
                  <a:pt x="1505" y="10395"/>
                  <a:pt x="1509" y="10396"/>
                </a:cubicBezTo>
                <a:cubicBezTo>
                  <a:pt x="1548" y="10422"/>
                  <a:pt x="1528" y="10484"/>
                  <a:pt x="1481" y="10484"/>
                </a:cubicBezTo>
                <a:cubicBezTo>
                  <a:pt x="1476" y="10484"/>
                  <a:pt x="1471" y="10484"/>
                  <a:pt x="1466" y="10482"/>
                </a:cubicBezTo>
                <a:cubicBezTo>
                  <a:pt x="1440" y="10456"/>
                  <a:pt x="1461" y="10394"/>
                  <a:pt x="1498" y="10394"/>
                </a:cubicBezTo>
                <a:close/>
                <a:moveTo>
                  <a:pt x="31824" y="10267"/>
                </a:moveTo>
                <a:lnTo>
                  <a:pt x="31824" y="10267"/>
                </a:lnTo>
                <a:cubicBezTo>
                  <a:pt x="31853" y="10310"/>
                  <a:pt x="31881" y="10367"/>
                  <a:pt x="31910" y="10425"/>
                </a:cubicBezTo>
                <a:cubicBezTo>
                  <a:pt x="31910" y="10454"/>
                  <a:pt x="31896" y="10482"/>
                  <a:pt x="31896" y="10511"/>
                </a:cubicBezTo>
                <a:cubicBezTo>
                  <a:pt x="31867" y="10425"/>
                  <a:pt x="31838" y="10353"/>
                  <a:pt x="31824" y="10267"/>
                </a:cubicBezTo>
                <a:close/>
                <a:moveTo>
                  <a:pt x="3104" y="10109"/>
                </a:moveTo>
                <a:cubicBezTo>
                  <a:pt x="3118" y="10109"/>
                  <a:pt x="3118" y="10109"/>
                  <a:pt x="3133" y="10123"/>
                </a:cubicBezTo>
                <a:cubicBezTo>
                  <a:pt x="3061" y="10267"/>
                  <a:pt x="2975" y="10425"/>
                  <a:pt x="2917" y="10568"/>
                </a:cubicBezTo>
                <a:cubicBezTo>
                  <a:pt x="2946" y="10468"/>
                  <a:pt x="2989" y="10353"/>
                  <a:pt x="3061" y="10252"/>
                </a:cubicBezTo>
                <a:lnTo>
                  <a:pt x="2989" y="10252"/>
                </a:lnTo>
                <a:cubicBezTo>
                  <a:pt x="3003" y="10238"/>
                  <a:pt x="3032" y="10238"/>
                  <a:pt x="3061" y="10224"/>
                </a:cubicBezTo>
                <a:cubicBezTo>
                  <a:pt x="3075" y="10181"/>
                  <a:pt x="3089" y="10137"/>
                  <a:pt x="3104" y="10109"/>
                </a:cubicBezTo>
                <a:close/>
                <a:moveTo>
                  <a:pt x="1926" y="9189"/>
                </a:moveTo>
                <a:cubicBezTo>
                  <a:pt x="1897" y="9261"/>
                  <a:pt x="1883" y="9333"/>
                  <a:pt x="1854" y="9405"/>
                </a:cubicBezTo>
                <a:lnTo>
                  <a:pt x="1868" y="9405"/>
                </a:lnTo>
                <a:cubicBezTo>
                  <a:pt x="1811" y="9520"/>
                  <a:pt x="1753" y="9635"/>
                  <a:pt x="1681" y="9735"/>
                </a:cubicBezTo>
                <a:lnTo>
                  <a:pt x="1739" y="9778"/>
                </a:lnTo>
                <a:cubicBezTo>
                  <a:pt x="1753" y="9750"/>
                  <a:pt x="1782" y="9692"/>
                  <a:pt x="1796" y="9678"/>
                </a:cubicBezTo>
                <a:lnTo>
                  <a:pt x="1854" y="9649"/>
                </a:lnTo>
                <a:lnTo>
                  <a:pt x="1854" y="9706"/>
                </a:lnTo>
                <a:lnTo>
                  <a:pt x="1782" y="9706"/>
                </a:lnTo>
                <a:cubicBezTo>
                  <a:pt x="1782" y="9764"/>
                  <a:pt x="1768" y="9821"/>
                  <a:pt x="1768" y="9879"/>
                </a:cubicBezTo>
                <a:cubicBezTo>
                  <a:pt x="1681" y="9936"/>
                  <a:pt x="1667" y="10008"/>
                  <a:pt x="1653" y="10094"/>
                </a:cubicBezTo>
                <a:cubicBezTo>
                  <a:pt x="1653" y="10181"/>
                  <a:pt x="1552" y="10252"/>
                  <a:pt x="1595" y="10353"/>
                </a:cubicBezTo>
                <a:cubicBezTo>
                  <a:pt x="1552" y="10339"/>
                  <a:pt x="1509" y="10324"/>
                  <a:pt x="1466" y="10310"/>
                </a:cubicBezTo>
                <a:cubicBezTo>
                  <a:pt x="1423" y="10382"/>
                  <a:pt x="1380" y="10482"/>
                  <a:pt x="1365" y="10568"/>
                </a:cubicBezTo>
                <a:cubicBezTo>
                  <a:pt x="1337" y="10597"/>
                  <a:pt x="1308" y="10640"/>
                  <a:pt x="1279" y="10669"/>
                </a:cubicBezTo>
                <a:cubicBezTo>
                  <a:pt x="1351" y="10468"/>
                  <a:pt x="1409" y="10252"/>
                  <a:pt x="1523" y="10080"/>
                </a:cubicBezTo>
                <a:lnTo>
                  <a:pt x="1523" y="10080"/>
                </a:lnTo>
                <a:cubicBezTo>
                  <a:pt x="1509" y="10152"/>
                  <a:pt x="1480" y="10209"/>
                  <a:pt x="1466" y="10281"/>
                </a:cubicBezTo>
                <a:cubicBezTo>
                  <a:pt x="1480" y="10295"/>
                  <a:pt x="1523" y="10295"/>
                  <a:pt x="1538" y="10295"/>
                </a:cubicBezTo>
                <a:cubicBezTo>
                  <a:pt x="1552" y="10152"/>
                  <a:pt x="1667" y="10022"/>
                  <a:pt x="1696" y="9864"/>
                </a:cubicBezTo>
                <a:lnTo>
                  <a:pt x="1696" y="9864"/>
                </a:lnTo>
                <a:cubicBezTo>
                  <a:pt x="1595" y="9908"/>
                  <a:pt x="1581" y="10022"/>
                  <a:pt x="1509" y="10094"/>
                </a:cubicBezTo>
                <a:cubicBezTo>
                  <a:pt x="1581" y="9836"/>
                  <a:pt x="1710" y="9591"/>
                  <a:pt x="1840" y="9362"/>
                </a:cubicBezTo>
                <a:cubicBezTo>
                  <a:pt x="1840" y="9362"/>
                  <a:pt x="1840" y="9347"/>
                  <a:pt x="1840" y="9347"/>
                </a:cubicBezTo>
                <a:cubicBezTo>
                  <a:pt x="1854" y="9347"/>
                  <a:pt x="1854" y="9333"/>
                  <a:pt x="1854" y="9333"/>
                </a:cubicBezTo>
                <a:cubicBezTo>
                  <a:pt x="1883" y="9290"/>
                  <a:pt x="1897" y="9232"/>
                  <a:pt x="1926" y="9189"/>
                </a:cubicBezTo>
                <a:close/>
                <a:moveTo>
                  <a:pt x="32460" y="10889"/>
                </a:moveTo>
                <a:lnTo>
                  <a:pt x="32460" y="10889"/>
                </a:lnTo>
                <a:cubicBezTo>
                  <a:pt x="32463" y="10893"/>
                  <a:pt x="32467" y="10896"/>
                  <a:pt x="32470" y="10899"/>
                </a:cubicBezTo>
                <a:cubicBezTo>
                  <a:pt x="32468" y="10896"/>
                  <a:pt x="32464" y="10893"/>
                  <a:pt x="32460" y="10889"/>
                </a:cubicBezTo>
                <a:close/>
                <a:moveTo>
                  <a:pt x="32025" y="10712"/>
                </a:moveTo>
                <a:cubicBezTo>
                  <a:pt x="32054" y="10841"/>
                  <a:pt x="32140" y="10956"/>
                  <a:pt x="32169" y="11100"/>
                </a:cubicBezTo>
                <a:cubicBezTo>
                  <a:pt x="32126" y="11100"/>
                  <a:pt x="32097" y="11057"/>
                  <a:pt x="32083" y="11028"/>
                </a:cubicBezTo>
                <a:lnTo>
                  <a:pt x="32025" y="11028"/>
                </a:lnTo>
                <a:cubicBezTo>
                  <a:pt x="32039" y="10999"/>
                  <a:pt x="32054" y="10971"/>
                  <a:pt x="32068" y="10942"/>
                </a:cubicBezTo>
                <a:lnTo>
                  <a:pt x="32068" y="10942"/>
                </a:lnTo>
                <a:cubicBezTo>
                  <a:pt x="32054" y="10956"/>
                  <a:pt x="32025" y="10956"/>
                  <a:pt x="32011" y="10956"/>
                </a:cubicBezTo>
                <a:cubicBezTo>
                  <a:pt x="32070" y="10897"/>
                  <a:pt x="32055" y="10858"/>
                  <a:pt x="32011" y="10858"/>
                </a:cubicBezTo>
                <a:cubicBezTo>
                  <a:pt x="31992" y="10858"/>
                  <a:pt x="31966" y="10866"/>
                  <a:pt x="31939" y="10885"/>
                </a:cubicBezTo>
                <a:cubicBezTo>
                  <a:pt x="31939" y="10870"/>
                  <a:pt x="31925" y="10841"/>
                  <a:pt x="31925" y="10827"/>
                </a:cubicBezTo>
                <a:lnTo>
                  <a:pt x="32025" y="10827"/>
                </a:lnTo>
                <a:cubicBezTo>
                  <a:pt x="32011" y="10784"/>
                  <a:pt x="32011" y="10755"/>
                  <a:pt x="32025" y="10712"/>
                </a:cubicBezTo>
                <a:close/>
                <a:moveTo>
                  <a:pt x="1437" y="10612"/>
                </a:moveTo>
                <a:lnTo>
                  <a:pt x="1437" y="10612"/>
                </a:lnTo>
                <a:cubicBezTo>
                  <a:pt x="1394" y="10784"/>
                  <a:pt x="1294" y="10942"/>
                  <a:pt x="1308" y="11129"/>
                </a:cubicBezTo>
                <a:cubicBezTo>
                  <a:pt x="1294" y="11114"/>
                  <a:pt x="1265" y="11086"/>
                  <a:pt x="1250" y="11086"/>
                </a:cubicBezTo>
                <a:cubicBezTo>
                  <a:pt x="1308" y="10928"/>
                  <a:pt x="1322" y="10741"/>
                  <a:pt x="1437" y="10612"/>
                </a:cubicBezTo>
                <a:close/>
                <a:moveTo>
                  <a:pt x="32109" y="11126"/>
                </a:moveTo>
                <a:cubicBezTo>
                  <a:pt x="32165" y="11126"/>
                  <a:pt x="32198" y="11165"/>
                  <a:pt x="32198" y="11215"/>
                </a:cubicBezTo>
                <a:cubicBezTo>
                  <a:pt x="32169" y="11229"/>
                  <a:pt x="32140" y="11244"/>
                  <a:pt x="32111" y="11244"/>
                </a:cubicBezTo>
                <a:cubicBezTo>
                  <a:pt x="32126" y="11229"/>
                  <a:pt x="32154" y="11201"/>
                  <a:pt x="32169" y="11186"/>
                </a:cubicBezTo>
                <a:cubicBezTo>
                  <a:pt x="32140" y="11172"/>
                  <a:pt x="32111" y="11143"/>
                  <a:pt x="32083" y="11129"/>
                </a:cubicBezTo>
                <a:cubicBezTo>
                  <a:pt x="32092" y="11127"/>
                  <a:pt x="32101" y="11126"/>
                  <a:pt x="32109" y="11126"/>
                </a:cubicBezTo>
                <a:close/>
                <a:moveTo>
                  <a:pt x="1239" y="11170"/>
                </a:moveTo>
                <a:cubicBezTo>
                  <a:pt x="1243" y="11170"/>
                  <a:pt x="1247" y="11171"/>
                  <a:pt x="1250" y="11172"/>
                </a:cubicBezTo>
                <a:cubicBezTo>
                  <a:pt x="1279" y="11201"/>
                  <a:pt x="1250" y="11258"/>
                  <a:pt x="1207" y="11258"/>
                </a:cubicBezTo>
                <a:cubicBezTo>
                  <a:pt x="1181" y="11232"/>
                  <a:pt x="1203" y="11170"/>
                  <a:pt x="1239" y="11170"/>
                </a:cubicBezTo>
                <a:close/>
                <a:moveTo>
                  <a:pt x="31580" y="11229"/>
                </a:moveTo>
                <a:cubicBezTo>
                  <a:pt x="31623" y="11229"/>
                  <a:pt x="31637" y="11344"/>
                  <a:pt x="31594" y="11344"/>
                </a:cubicBezTo>
                <a:cubicBezTo>
                  <a:pt x="31565" y="11316"/>
                  <a:pt x="31551" y="11272"/>
                  <a:pt x="31580" y="11229"/>
                </a:cubicBezTo>
                <a:close/>
                <a:moveTo>
                  <a:pt x="1222" y="11301"/>
                </a:moveTo>
                <a:cubicBezTo>
                  <a:pt x="1207" y="11373"/>
                  <a:pt x="1193" y="11430"/>
                  <a:pt x="1150" y="11474"/>
                </a:cubicBezTo>
                <a:cubicBezTo>
                  <a:pt x="1150" y="11416"/>
                  <a:pt x="1150" y="11359"/>
                  <a:pt x="1164" y="11301"/>
                </a:cubicBezTo>
                <a:close/>
                <a:moveTo>
                  <a:pt x="32255" y="11344"/>
                </a:moveTo>
                <a:cubicBezTo>
                  <a:pt x="32255" y="11402"/>
                  <a:pt x="32269" y="11474"/>
                  <a:pt x="32284" y="11531"/>
                </a:cubicBezTo>
                <a:cubicBezTo>
                  <a:pt x="32255" y="11517"/>
                  <a:pt x="32226" y="11517"/>
                  <a:pt x="32198" y="11502"/>
                </a:cubicBezTo>
                <a:cubicBezTo>
                  <a:pt x="32212" y="11488"/>
                  <a:pt x="32241" y="11459"/>
                  <a:pt x="32255" y="11445"/>
                </a:cubicBezTo>
                <a:cubicBezTo>
                  <a:pt x="32241" y="11416"/>
                  <a:pt x="32226" y="11373"/>
                  <a:pt x="32212" y="11344"/>
                </a:cubicBezTo>
                <a:close/>
                <a:moveTo>
                  <a:pt x="1138" y="11515"/>
                </a:moveTo>
                <a:cubicBezTo>
                  <a:pt x="1142" y="11515"/>
                  <a:pt x="1146" y="11515"/>
                  <a:pt x="1150" y="11517"/>
                </a:cubicBezTo>
                <a:cubicBezTo>
                  <a:pt x="1188" y="11542"/>
                  <a:pt x="1158" y="11591"/>
                  <a:pt x="1121" y="11591"/>
                </a:cubicBezTo>
                <a:cubicBezTo>
                  <a:pt x="1116" y="11591"/>
                  <a:pt x="1111" y="11590"/>
                  <a:pt x="1107" y="11589"/>
                </a:cubicBezTo>
                <a:cubicBezTo>
                  <a:pt x="1068" y="11575"/>
                  <a:pt x="1100" y="11515"/>
                  <a:pt x="1138" y="11515"/>
                </a:cubicBezTo>
                <a:close/>
                <a:moveTo>
                  <a:pt x="1279" y="10683"/>
                </a:moveTo>
                <a:lnTo>
                  <a:pt x="1279" y="10683"/>
                </a:lnTo>
                <a:cubicBezTo>
                  <a:pt x="1250" y="10956"/>
                  <a:pt x="1107" y="11215"/>
                  <a:pt x="1049" y="11488"/>
                </a:cubicBezTo>
                <a:cubicBezTo>
                  <a:pt x="1035" y="11560"/>
                  <a:pt x="1006" y="11617"/>
                  <a:pt x="963" y="11675"/>
                </a:cubicBezTo>
                <a:cubicBezTo>
                  <a:pt x="1049" y="11330"/>
                  <a:pt x="1150" y="10999"/>
                  <a:pt x="1279" y="10683"/>
                </a:cubicBezTo>
                <a:close/>
                <a:moveTo>
                  <a:pt x="1064" y="11718"/>
                </a:moveTo>
                <a:cubicBezTo>
                  <a:pt x="1107" y="11732"/>
                  <a:pt x="1107" y="11761"/>
                  <a:pt x="1064" y="11790"/>
                </a:cubicBezTo>
                <a:cubicBezTo>
                  <a:pt x="1021" y="11775"/>
                  <a:pt x="1021" y="11747"/>
                  <a:pt x="1064" y="11718"/>
                </a:cubicBezTo>
                <a:close/>
                <a:moveTo>
                  <a:pt x="31752" y="11747"/>
                </a:moveTo>
                <a:cubicBezTo>
                  <a:pt x="31795" y="11775"/>
                  <a:pt x="31781" y="11804"/>
                  <a:pt x="31738" y="11804"/>
                </a:cubicBezTo>
                <a:cubicBezTo>
                  <a:pt x="31709" y="11775"/>
                  <a:pt x="31709" y="11761"/>
                  <a:pt x="31752" y="11747"/>
                </a:cubicBezTo>
                <a:close/>
                <a:moveTo>
                  <a:pt x="2069" y="11948"/>
                </a:moveTo>
                <a:cubicBezTo>
                  <a:pt x="2055" y="11991"/>
                  <a:pt x="2026" y="12048"/>
                  <a:pt x="1998" y="12106"/>
                </a:cubicBezTo>
                <a:cubicBezTo>
                  <a:pt x="1998" y="12048"/>
                  <a:pt x="2012" y="11991"/>
                  <a:pt x="2026" y="11948"/>
                </a:cubicBezTo>
                <a:close/>
                <a:moveTo>
                  <a:pt x="31781" y="9908"/>
                </a:moveTo>
                <a:lnTo>
                  <a:pt x="31781" y="9908"/>
                </a:lnTo>
                <a:cubicBezTo>
                  <a:pt x="31910" y="10066"/>
                  <a:pt x="31939" y="10310"/>
                  <a:pt x="32083" y="10454"/>
                </a:cubicBezTo>
                <a:cubicBezTo>
                  <a:pt x="32083" y="10454"/>
                  <a:pt x="32054" y="10468"/>
                  <a:pt x="32039" y="10468"/>
                </a:cubicBezTo>
                <a:cubicBezTo>
                  <a:pt x="32241" y="10899"/>
                  <a:pt x="32370" y="11344"/>
                  <a:pt x="32514" y="11775"/>
                </a:cubicBezTo>
                <a:lnTo>
                  <a:pt x="32542" y="11775"/>
                </a:lnTo>
                <a:cubicBezTo>
                  <a:pt x="32514" y="11890"/>
                  <a:pt x="32600" y="12005"/>
                  <a:pt x="32614" y="12120"/>
                </a:cubicBezTo>
                <a:cubicBezTo>
                  <a:pt x="32557" y="12091"/>
                  <a:pt x="32557" y="12005"/>
                  <a:pt x="32528" y="11933"/>
                </a:cubicBezTo>
                <a:cubicBezTo>
                  <a:pt x="32356" y="11387"/>
                  <a:pt x="32154" y="10827"/>
                  <a:pt x="31939" y="10281"/>
                </a:cubicBezTo>
                <a:cubicBezTo>
                  <a:pt x="31896" y="10152"/>
                  <a:pt x="31810" y="10037"/>
                  <a:pt x="31781" y="9908"/>
                </a:cubicBezTo>
                <a:close/>
                <a:moveTo>
                  <a:pt x="633" y="12235"/>
                </a:moveTo>
                <a:lnTo>
                  <a:pt x="633" y="12235"/>
                </a:lnTo>
                <a:cubicBezTo>
                  <a:pt x="636" y="12239"/>
                  <a:pt x="642" y="12242"/>
                  <a:pt x="649" y="12244"/>
                </a:cubicBezTo>
                <a:lnTo>
                  <a:pt x="649" y="12244"/>
                </a:lnTo>
                <a:cubicBezTo>
                  <a:pt x="644" y="12241"/>
                  <a:pt x="639" y="12238"/>
                  <a:pt x="633" y="12235"/>
                </a:cubicBezTo>
                <a:close/>
                <a:moveTo>
                  <a:pt x="863" y="12565"/>
                </a:moveTo>
                <a:cubicBezTo>
                  <a:pt x="906" y="12565"/>
                  <a:pt x="877" y="12652"/>
                  <a:pt x="848" y="12652"/>
                </a:cubicBezTo>
                <a:cubicBezTo>
                  <a:pt x="805" y="12652"/>
                  <a:pt x="819" y="12580"/>
                  <a:pt x="863" y="12565"/>
                </a:cubicBezTo>
                <a:close/>
                <a:moveTo>
                  <a:pt x="877" y="11991"/>
                </a:moveTo>
                <a:lnTo>
                  <a:pt x="877" y="11991"/>
                </a:lnTo>
                <a:cubicBezTo>
                  <a:pt x="891" y="12249"/>
                  <a:pt x="791" y="12494"/>
                  <a:pt x="705" y="12738"/>
                </a:cubicBezTo>
                <a:cubicBezTo>
                  <a:pt x="748" y="12479"/>
                  <a:pt x="805" y="12235"/>
                  <a:pt x="877" y="11991"/>
                </a:cubicBezTo>
                <a:close/>
                <a:moveTo>
                  <a:pt x="32600" y="12134"/>
                </a:moveTo>
                <a:cubicBezTo>
                  <a:pt x="32700" y="12307"/>
                  <a:pt x="32715" y="12537"/>
                  <a:pt x="32758" y="12738"/>
                </a:cubicBezTo>
                <a:cubicBezTo>
                  <a:pt x="32700" y="12680"/>
                  <a:pt x="32700" y="12594"/>
                  <a:pt x="32672" y="12522"/>
                </a:cubicBezTo>
                <a:cubicBezTo>
                  <a:pt x="32643" y="12393"/>
                  <a:pt x="32600" y="12264"/>
                  <a:pt x="32600" y="12134"/>
                </a:cubicBezTo>
                <a:close/>
                <a:moveTo>
                  <a:pt x="32760" y="12749"/>
                </a:moveTo>
                <a:cubicBezTo>
                  <a:pt x="32768" y="12749"/>
                  <a:pt x="32776" y="12750"/>
                  <a:pt x="32787" y="12752"/>
                </a:cubicBezTo>
                <a:cubicBezTo>
                  <a:pt x="32801" y="12795"/>
                  <a:pt x="32787" y="12810"/>
                  <a:pt x="32743" y="12810"/>
                </a:cubicBezTo>
                <a:cubicBezTo>
                  <a:pt x="32720" y="12774"/>
                  <a:pt x="32725" y="12749"/>
                  <a:pt x="32760" y="12749"/>
                </a:cubicBezTo>
                <a:close/>
                <a:moveTo>
                  <a:pt x="1868" y="12652"/>
                </a:moveTo>
                <a:cubicBezTo>
                  <a:pt x="1868" y="12738"/>
                  <a:pt x="1897" y="12838"/>
                  <a:pt x="1825" y="12896"/>
                </a:cubicBezTo>
                <a:cubicBezTo>
                  <a:pt x="1840" y="12810"/>
                  <a:pt x="1854" y="12738"/>
                  <a:pt x="1868" y="12652"/>
                </a:cubicBezTo>
                <a:close/>
                <a:moveTo>
                  <a:pt x="32585" y="12465"/>
                </a:moveTo>
                <a:lnTo>
                  <a:pt x="32585" y="12465"/>
                </a:lnTo>
                <a:cubicBezTo>
                  <a:pt x="32629" y="12637"/>
                  <a:pt x="32629" y="12810"/>
                  <a:pt x="32700" y="12982"/>
                </a:cubicBezTo>
                <a:cubicBezTo>
                  <a:pt x="32715" y="13011"/>
                  <a:pt x="32700" y="13054"/>
                  <a:pt x="32686" y="13083"/>
                </a:cubicBezTo>
                <a:cubicBezTo>
                  <a:pt x="32661" y="13045"/>
                  <a:pt x="32691" y="12931"/>
                  <a:pt x="32632" y="12931"/>
                </a:cubicBezTo>
                <a:cubicBezTo>
                  <a:pt x="32623" y="12931"/>
                  <a:pt x="32613" y="12934"/>
                  <a:pt x="32600" y="12939"/>
                </a:cubicBezTo>
                <a:cubicBezTo>
                  <a:pt x="32614" y="12925"/>
                  <a:pt x="32629" y="12910"/>
                  <a:pt x="32643" y="12896"/>
                </a:cubicBezTo>
                <a:cubicBezTo>
                  <a:pt x="32585" y="12767"/>
                  <a:pt x="32557" y="12609"/>
                  <a:pt x="32585" y="12465"/>
                </a:cubicBezTo>
                <a:close/>
                <a:moveTo>
                  <a:pt x="690" y="12752"/>
                </a:moveTo>
                <a:cubicBezTo>
                  <a:pt x="719" y="12939"/>
                  <a:pt x="661" y="13126"/>
                  <a:pt x="618" y="13313"/>
                </a:cubicBezTo>
                <a:cubicBezTo>
                  <a:pt x="618" y="13126"/>
                  <a:pt x="676" y="12939"/>
                  <a:pt x="690" y="12752"/>
                </a:cubicBezTo>
                <a:close/>
                <a:moveTo>
                  <a:pt x="1757" y="13469"/>
                </a:moveTo>
                <a:cubicBezTo>
                  <a:pt x="1760" y="13469"/>
                  <a:pt x="1764" y="13469"/>
                  <a:pt x="1768" y="13471"/>
                </a:cubicBezTo>
                <a:cubicBezTo>
                  <a:pt x="1807" y="13497"/>
                  <a:pt x="1787" y="13559"/>
                  <a:pt x="1739" y="13559"/>
                </a:cubicBezTo>
                <a:cubicBezTo>
                  <a:pt x="1735" y="13559"/>
                  <a:pt x="1730" y="13558"/>
                  <a:pt x="1725" y="13557"/>
                </a:cubicBezTo>
                <a:cubicBezTo>
                  <a:pt x="1698" y="13531"/>
                  <a:pt x="1720" y="13469"/>
                  <a:pt x="1757" y="13469"/>
                </a:cubicBezTo>
                <a:close/>
                <a:moveTo>
                  <a:pt x="33074" y="13514"/>
                </a:moveTo>
                <a:cubicBezTo>
                  <a:pt x="33074" y="13600"/>
                  <a:pt x="33146" y="13686"/>
                  <a:pt x="33074" y="13758"/>
                </a:cubicBezTo>
                <a:cubicBezTo>
                  <a:pt x="33060" y="13686"/>
                  <a:pt x="33045" y="13614"/>
                  <a:pt x="33016" y="13528"/>
                </a:cubicBezTo>
                <a:cubicBezTo>
                  <a:pt x="33031" y="13528"/>
                  <a:pt x="33060" y="13514"/>
                  <a:pt x="33074" y="13514"/>
                </a:cubicBezTo>
                <a:close/>
                <a:moveTo>
                  <a:pt x="32772" y="12810"/>
                </a:moveTo>
                <a:lnTo>
                  <a:pt x="32772" y="12810"/>
                </a:lnTo>
                <a:cubicBezTo>
                  <a:pt x="32858" y="12997"/>
                  <a:pt x="32858" y="13212"/>
                  <a:pt x="32901" y="13413"/>
                </a:cubicBezTo>
                <a:cubicBezTo>
                  <a:pt x="32916" y="13399"/>
                  <a:pt x="32930" y="13399"/>
                  <a:pt x="32945" y="13384"/>
                </a:cubicBezTo>
                <a:lnTo>
                  <a:pt x="32945" y="13384"/>
                </a:lnTo>
                <a:cubicBezTo>
                  <a:pt x="32930" y="13413"/>
                  <a:pt x="32916" y="13428"/>
                  <a:pt x="32916" y="13442"/>
                </a:cubicBezTo>
                <a:cubicBezTo>
                  <a:pt x="32959" y="13729"/>
                  <a:pt x="33031" y="14017"/>
                  <a:pt x="33031" y="14304"/>
                </a:cubicBezTo>
                <a:cubicBezTo>
                  <a:pt x="33045" y="14304"/>
                  <a:pt x="33074" y="14290"/>
                  <a:pt x="33074" y="14290"/>
                </a:cubicBezTo>
                <a:lnTo>
                  <a:pt x="33074" y="14290"/>
                </a:lnTo>
                <a:cubicBezTo>
                  <a:pt x="33002" y="14376"/>
                  <a:pt x="33074" y="14505"/>
                  <a:pt x="33060" y="14620"/>
                </a:cubicBezTo>
                <a:cubicBezTo>
                  <a:pt x="33002" y="14548"/>
                  <a:pt x="33045" y="14462"/>
                  <a:pt x="33002" y="14404"/>
                </a:cubicBezTo>
                <a:cubicBezTo>
                  <a:pt x="33002" y="13873"/>
                  <a:pt x="32787" y="13341"/>
                  <a:pt x="32772" y="12810"/>
                </a:cubicBezTo>
                <a:close/>
                <a:moveTo>
                  <a:pt x="32901" y="14462"/>
                </a:moveTo>
                <a:cubicBezTo>
                  <a:pt x="32930" y="14548"/>
                  <a:pt x="32945" y="14634"/>
                  <a:pt x="32973" y="14706"/>
                </a:cubicBezTo>
                <a:cubicBezTo>
                  <a:pt x="32988" y="14721"/>
                  <a:pt x="33016" y="14721"/>
                  <a:pt x="33045" y="14721"/>
                </a:cubicBezTo>
                <a:cubicBezTo>
                  <a:pt x="33045" y="14706"/>
                  <a:pt x="33045" y="14649"/>
                  <a:pt x="33045" y="14620"/>
                </a:cubicBezTo>
                <a:cubicBezTo>
                  <a:pt x="33088" y="14749"/>
                  <a:pt x="33117" y="14907"/>
                  <a:pt x="33088" y="15037"/>
                </a:cubicBezTo>
                <a:cubicBezTo>
                  <a:pt x="33060" y="14965"/>
                  <a:pt x="33060" y="14879"/>
                  <a:pt x="33074" y="14807"/>
                </a:cubicBezTo>
                <a:cubicBezTo>
                  <a:pt x="33045" y="14778"/>
                  <a:pt x="33016" y="14721"/>
                  <a:pt x="32973" y="14721"/>
                </a:cubicBezTo>
                <a:cubicBezTo>
                  <a:pt x="32945" y="14792"/>
                  <a:pt x="32959" y="14864"/>
                  <a:pt x="32973" y="14950"/>
                </a:cubicBezTo>
                <a:cubicBezTo>
                  <a:pt x="32959" y="14936"/>
                  <a:pt x="32945" y="14936"/>
                  <a:pt x="32930" y="14922"/>
                </a:cubicBezTo>
                <a:cubicBezTo>
                  <a:pt x="32930" y="14893"/>
                  <a:pt x="32930" y="14864"/>
                  <a:pt x="32945" y="14836"/>
                </a:cubicBezTo>
                <a:cubicBezTo>
                  <a:pt x="32916" y="14821"/>
                  <a:pt x="32887" y="14821"/>
                  <a:pt x="32873" y="14807"/>
                </a:cubicBezTo>
                <a:lnTo>
                  <a:pt x="32916" y="14792"/>
                </a:lnTo>
                <a:cubicBezTo>
                  <a:pt x="32901" y="14677"/>
                  <a:pt x="32930" y="14563"/>
                  <a:pt x="32887" y="14462"/>
                </a:cubicBezTo>
                <a:close/>
                <a:moveTo>
                  <a:pt x="633" y="13327"/>
                </a:moveTo>
                <a:cubicBezTo>
                  <a:pt x="546" y="13701"/>
                  <a:pt x="546" y="14088"/>
                  <a:pt x="489" y="14476"/>
                </a:cubicBezTo>
                <a:cubicBezTo>
                  <a:pt x="503" y="14491"/>
                  <a:pt x="532" y="14505"/>
                  <a:pt x="561" y="14534"/>
                </a:cubicBezTo>
                <a:cubicBezTo>
                  <a:pt x="575" y="14491"/>
                  <a:pt x="590" y="14448"/>
                  <a:pt x="604" y="14404"/>
                </a:cubicBezTo>
                <a:lnTo>
                  <a:pt x="618" y="14404"/>
                </a:lnTo>
                <a:cubicBezTo>
                  <a:pt x="618" y="14476"/>
                  <a:pt x="618" y="14563"/>
                  <a:pt x="604" y="14634"/>
                </a:cubicBezTo>
                <a:lnTo>
                  <a:pt x="575" y="14634"/>
                </a:lnTo>
                <a:cubicBezTo>
                  <a:pt x="575" y="14606"/>
                  <a:pt x="575" y="14563"/>
                  <a:pt x="575" y="14534"/>
                </a:cubicBezTo>
                <a:cubicBezTo>
                  <a:pt x="546" y="14534"/>
                  <a:pt x="518" y="14534"/>
                  <a:pt x="489" y="14548"/>
                </a:cubicBezTo>
                <a:cubicBezTo>
                  <a:pt x="460" y="14749"/>
                  <a:pt x="460" y="14950"/>
                  <a:pt x="446" y="15152"/>
                </a:cubicBezTo>
                <a:lnTo>
                  <a:pt x="403" y="15152"/>
                </a:lnTo>
                <a:cubicBezTo>
                  <a:pt x="432" y="14591"/>
                  <a:pt x="503" y="14045"/>
                  <a:pt x="575" y="13499"/>
                </a:cubicBezTo>
                <a:cubicBezTo>
                  <a:pt x="575" y="13442"/>
                  <a:pt x="575" y="13370"/>
                  <a:pt x="633" y="13327"/>
                </a:cubicBezTo>
                <a:close/>
                <a:moveTo>
                  <a:pt x="446" y="15195"/>
                </a:moveTo>
                <a:cubicBezTo>
                  <a:pt x="446" y="15281"/>
                  <a:pt x="446" y="15367"/>
                  <a:pt x="432" y="15453"/>
                </a:cubicBezTo>
                <a:cubicBezTo>
                  <a:pt x="374" y="15367"/>
                  <a:pt x="388" y="15267"/>
                  <a:pt x="446" y="15195"/>
                </a:cubicBezTo>
                <a:close/>
                <a:moveTo>
                  <a:pt x="33103" y="15540"/>
                </a:moveTo>
                <a:cubicBezTo>
                  <a:pt x="33160" y="15540"/>
                  <a:pt x="33160" y="15640"/>
                  <a:pt x="33117" y="15654"/>
                </a:cubicBezTo>
                <a:cubicBezTo>
                  <a:pt x="33074" y="15654"/>
                  <a:pt x="33074" y="15568"/>
                  <a:pt x="33103" y="15540"/>
                </a:cubicBezTo>
                <a:close/>
                <a:moveTo>
                  <a:pt x="446" y="15439"/>
                </a:moveTo>
                <a:lnTo>
                  <a:pt x="446" y="15439"/>
                </a:lnTo>
                <a:cubicBezTo>
                  <a:pt x="417" y="15640"/>
                  <a:pt x="417" y="15841"/>
                  <a:pt x="432" y="16028"/>
                </a:cubicBezTo>
                <a:lnTo>
                  <a:pt x="403" y="16042"/>
                </a:lnTo>
                <a:cubicBezTo>
                  <a:pt x="403" y="15841"/>
                  <a:pt x="331" y="15611"/>
                  <a:pt x="446" y="15439"/>
                </a:cubicBezTo>
                <a:close/>
                <a:moveTo>
                  <a:pt x="33016" y="15827"/>
                </a:moveTo>
                <a:lnTo>
                  <a:pt x="33016" y="15827"/>
                </a:lnTo>
                <a:cubicBezTo>
                  <a:pt x="33002" y="15913"/>
                  <a:pt x="33074" y="16014"/>
                  <a:pt x="32973" y="16085"/>
                </a:cubicBezTo>
                <a:cubicBezTo>
                  <a:pt x="32973" y="15999"/>
                  <a:pt x="32959" y="15899"/>
                  <a:pt x="33016" y="15827"/>
                </a:cubicBezTo>
                <a:close/>
                <a:moveTo>
                  <a:pt x="561" y="15899"/>
                </a:moveTo>
                <a:cubicBezTo>
                  <a:pt x="561" y="15985"/>
                  <a:pt x="575" y="16085"/>
                  <a:pt x="532" y="16157"/>
                </a:cubicBezTo>
                <a:cubicBezTo>
                  <a:pt x="532" y="16071"/>
                  <a:pt x="475" y="15971"/>
                  <a:pt x="561" y="15899"/>
                </a:cubicBezTo>
                <a:close/>
                <a:moveTo>
                  <a:pt x="417" y="16330"/>
                </a:moveTo>
                <a:cubicBezTo>
                  <a:pt x="475" y="16330"/>
                  <a:pt x="475" y="16416"/>
                  <a:pt x="432" y="16445"/>
                </a:cubicBezTo>
                <a:cubicBezTo>
                  <a:pt x="374" y="16445"/>
                  <a:pt x="374" y="16344"/>
                  <a:pt x="417" y="16330"/>
                </a:cubicBezTo>
                <a:close/>
                <a:moveTo>
                  <a:pt x="302" y="13830"/>
                </a:moveTo>
                <a:lnTo>
                  <a:pt x="345" y="13902"/>
                </a:lnTo>
                <a:cubicBezTo>
                  <a:pt x="288" y="13973"/>
                  <a:pt x="317" y="14060"/>
                  <a:pt x="317" y="14146"/>
                </a:cubicBezTo>
                <a:cubicBezTo>
                  <a:pt x="345" y="14132"/>
                  <a:pt x="388" y="14117"/>
                  <a:pt x="403" y="14103"/>
                </a:cubicBezTo>
                <a:lnTo>
                  <a:pt x="403" y="14103"/>
                </a:lnTo>
                <a:cubicBezTo>
                  <a:pt x="388" y="14132"/>
                  <a:pt x="388" y="14160"/>
                  <a:pt x="374" y="14189"/>
                </a:cubicBezTo>
                <a:cubicBezTo>
                  <a:pt x="403" y="14275"/>
                  <a:pt x="288" y="14333"/>
                  <a:pt x="302" y="14419"/>
                </a:cubicBezTo>
                <a:cubicBezTo>
                  <a:pt x="317" y="14433"/>
                  <a:pt x="345" y="14448"/>
                  <a:pt x="360" y="14448"/>
                </a:cubicBezTo>
                <a:cubicBezTo>
                  <a:pt x="345" y="14692"/>
                  <a:pt x="273" y="14936"/>
                  <a:pt x="317" y="15180"/>
                </a:cubicBezTo>
                <a:lnTo>
                  <a:pt x="245" y="15180"/>
                </a:lnTo>
                <a:cubicBezTo>
                  <a:pt x="230" y="15209"/>
                  <a:pt x="216" y="15267"/>
                  <a:pt x="216" y="15295"/>
                </a:cubicBezTo>
                <a:cubicBezTo>
                  <a:pt x="230" y="15310"/>
                  <a:pt x="259" y="15338"/>
                  <a:pt x="288" y="15353"/>
                </a:cubicBezTo>
                <a:lnTo>
                  <a:pt x="302" y="15281"/>
                </a:lnTo>
                <a:cubicBezTo>
                  <a:pt x="302" y="15310"/>
                  <a:pt x="302" y="15367"/>
                  <a:pt x="317" y="15381"/>
                </a:cubicBezTo>
                <a:cubicBezTo>
                  <a:pt x="302" y="15381"/>
                  <a:pt x="273" y="15353"/>
                  <a:pt x="259" y="15353"/>
                </a:cubicBezTo>
                <a:cubicBezTo>
                  <a:pt x="245" y="15353"/>
                  <a:pt x="216" y="15367"/>
                  <a:pt x="202" y="15381"/>
                </a:cubicBezTo>
                <a:cubicBezTo>
                  <a:pt x="216" y="15425"/>
                  <a:pt x="216" y="15482"/>
                  <a:pt x="216" y="15540"/>
                </a:cubicBezTo>
                <a:lnTo>
                  <a:pt x="259" y="15540"/>
                </a:lnTo>
                <a:cubicBezTo>
                  <a:pt x="259" y="15496"/>
                  <a:pt x="273" y="15439"/>
                  <a:pt x="302" y="15410"/>
                </a:cubicBezTo>
                <a:lnTo>
                  <a:pt x="302" y="15410"/>
                </a:lnTo>
                <a:cubicBezTo>
                  <a:pt x="288" y="15453"/>
                  <a:pt x="288" y="15511"/>
                  <a:pt x="302" y="15554"/>
                </a:cubicBezTo>
                <a:lnTo>
                  <a:pt x="202" y="15554"/>
                </a:lnTo>
                <a:cubicBezTo>
                  <a:pt x="202" y="15611"/>
                  <a:pt x="202" y="15654"/>
                  <a:pt x="216" y="15712"/>
                </a:cubicBezTo>
                <a:cubicBezTo>
                  <a:pt x="230" y="15669"/>
                  <a:pt x="259" y="15597"/>
                  <a:pt x="273" y="15568"/>
                </a:cubicBezTo>
                <a:lnTo>
                  <a:pt x="273" y="15568"/>
                </a:lnTo>
                <a:cubicBezTo>
                  <a:pt x="288" y="15611"/>
                  <a:pt x="288" y="15654"/>
                  <a:pt x="259" y="15683"/>
                </a:cubicBezTo>
                <a:cubicBezTo>
                  <a:pt x="288" y="15784"/>
                  <a:pt x="273" y="15884"/>
                  <a:pt x="273" y="15985"/>
                </a:cubicBezTo>
                <a:lnTo>
                  <a:pt x="230" y="15999"/>
                </a:lnTo>
                <a:cubicBezTo>
                  <a:pt x="245" y="16014"/>
                  <a:pt x="288" y="16042"/>
                  <a:pt x="302" y="16057"/>
                </a:cubicBezTo>
                <a:cubicBezTo>
                  <a:pt x="273" y="16071"/>
                  <a:pt x="245" y="16071"/>
                  <a:pt x="202" y="16085"/>
                </a:cubicBezTo>
                <a:cubicBezTo>
                  <a:pt x="230" y="16114"/>
                  <a:pt x="259" y="16143"/>
                  <a:pt x="288" y="16186"/>
                </a:cubicBezTo>
                <a:cubicBezTo>
                  <a:pt x="288" y="16215"/>
                  <a:pt x="288" y="16244"/>
                  <a:pt x="273" y="16272"/>
                </a:cubicBezTo>
                <a:cubicBezTo>
                  <a:pt x="259" y="16229"/>
                  <a:pt x="230" y="16186"/>
                  <a:pt x="202" y="16172"/>
                </a:cubicBezTo>
                <a:lnTo>
                  <a:pt x="202" y="16172"/>
                </a:lnTo>
                <a:cubicBezTo>
                  <a:pt x="202" y="16186"/>
                  <a:pt x="216" y="16244"/>
                  <a:pt x="216" y="16272"/>
                </a:cubicBezTo>
                <a:lnTo>
                  <a:pt x="144" y="16272"/>
                </a:lnTo>
                <a:cubicBezTo>
                  <a:pt x="159" y="16287"/>
                  <a:pt x="202" y="16315"/>
                  <a:pt x="230" y="16330"/>
                </a:cubicBezTo>
                <a:cubicBezTo>
                  <a:pt x="207" y="16353"/>
                  <a:pt x="222" y="16445"/>
                  <a:pt x="180" y="16445"/>
                </a:cubicBezTo>
                <a:cubicBezTo>
                  <a:pt x="171" y="16445"/>
                  <a:pt x="160" y="16441"/>
                  <a:pt x="144" y="16430"/>
                </a:cubicBezTo>
                <a:cubicBezTo>
                  <a:pt x="87" y="16315"/>
                  <a:pt x="187" y="16129"/>
                  <a:pt x="58" y="16042"/>
                </a:cubicBezTo>
                <a:lnTo>
                  <a:pt x="130" y="16042"/>
                </a:lnTo>
                <a:cubicBezTo>
                  <a:pt x="144" y="15698"/>
                  <a:pt x="115" y="15367"/>
                  <a:pt x="144" y="15022"/>
                </a:cubicBezTo>
                <a:cubicBezTo>
                  <a:pt x="115" y="15008"/>
                  <a:pt x="101" y="14994"/>
                  <a:pt x="72" y="14979"/>
                </a:cubicBezTo>
                <a:cubicBezTo>
                  <a:pt x="87" y="14979"/>
                  <a:pt x="115" y="14979"/>
                  <a:pt x="130" y="14965"/>
                </a:cubicBezTo>
                <a:cubicBezTo>
                  <a:pt x="115" y="14807"/>
                  <a:pt x="216" y="14634"/>
                  <a:pt x="144" y="14462"/>
                </a:cubicBezTo>
                <a:cubicBezTo>
                  <a:pt x="245" y="14361"/>
                  <a:pt x="173" y="14203"/>
                  <a:pt x="230" y="14060"/>
                </a:cubicBezTo>
                <a:cubicBezTo>
                  <a:pt x="245" y="13988"/>
                  <a:pt x="202" y="13887"/>
                  <a:pt x="302" y="13830"/>
                </a:cubicBezTo>
                <a:close/>
                <a:moveTo>
                  <a:pt x="33104" y="16532"/>
                </a:moveTo>
                <a:cubicBezTo>
                  <a:pt x="33103" y="16536"/>
                  <a:pt x="33103" y="16541"/>
                  <a:pt x="33103" y="16545"/>
                </a:cubicBezTo>
                <a:cubicBezTo>
                  <a:pt x="33104" y="16542"/>
                  <a:pt x="33106" y="16540"/>
                  <a:pt x="33107" y="16537"/>
                </a:cubicBezTo>
                <a:lnTo>
                  <a:pt x="33107" y="16537"/>
                </a:lnTo>
                <a:cubicBezTo>
                  <a:pt x="33106" y="16535"/>
                  <a:pt x="33105" y="16534"/>
                  <a:pt x="33104" y="16532"/>
                </a:cubicBezTo>
                <a:close/>
                <a:moveTo>
                  <a:pt x="33131" y="15942"/>
                </a:moveTo>
                <a:cubicBezTo>
                  <a:pt x="33131" y="16140"/>
                  <a:pt x="33201" y="16366"/>
                  <a:pt x="33107" y="16537"/>
                </a:cubicBezTo>
                <a:lnTo>
                  <a:pt x="33107" y="16537"/>
                </a:lnTo>
                <a:cubicBezTo>
                  <a:pt x="33159" y="16609"/>
                  <a:pt x="33144" y="16720"/>
                  <a:pt x="33088" y="16789"/>
                </a:cubicBezTo>
                <a:cubicBezTo>
                  <a:pt x="33088" y="16703"/>
                  <a:pt x="33088" y="16617"/>
                  <a:pt x="33103" y="16531"/>
                </a:cubicBezTo>
                <a:lnTo>
                  <a:pt x="33103" y="16531"/>
                </a:lnTo>
                <a:cubicBezTo>
                  <a:pt x="33103" y="16531"/>
                  <a:pt x="33103" y="16532"/>
                  <a:pt x="33104" y="16532"/>
                </a:cubicBezTo>
                <a:lnTo>
                  <a:pt x="33104" y="16532"/>
                </a:lnTo>
                <a:cubicBezTo>
                  <a:pt x="33117" y="16335"/>
                  <a:pt x="33117" y="16139"/>
                  <a:pt x="33103" y="15956"/>
                </a:cubicBezTo>
                <a:lnTo>
                  <a:pt x="33131" y="15942"/>
                </a:lnTo>
                <a:close/>
                <a:moveTo>
                  <a:pt x="460" y="16947"/>
                </a:moveTo>
                <a:lnTo>
                  <a:pt x="460" y="16947"/>
                </a:lnTo>
                <a:cubicBezTo>
                  <a:pt x="475" y="17019"/>
                  <a:pt x="489" y="17106"/>
                  <a:pt x="475" y="17177"/>
                </a:cubicBezTo>
                <a:cubicBezTo>
                  <a:pt x="503" y="17206"/>
                  <a:pt x="518" y="17264"/>
                  <a:pt x="575" y="17264"/>
                </a:cubicBezTo>
                <a:cubicBezTo>
                  <a:pt x="604" y="17192"/>
                  <a:pt x="575" y="17120"/>
                  <a:pt x="561" y="17034"/>
                </a:cubicBezTo>
                <a:lnTo>
                  <a:pt x="561" y="17034"/>
                </a:lnTo>
                <a:cubicBezTo>
                  <a:pt x="575" y="17048"/>
                  <a:pt x="604" y="17048"/>
                  <a:pt x="618" y="17062"/>
                </a:cubicBezTo>
                <a:cubicBezTo>
                  <a:pt x="604" y="17091"/>
                  <a:pt x="604" y="17120"/>
                  <a:pt x="604" y="17149"/>
                </a:cubicBezTo>
                <a:cubicBezTo>
                  <a:pt x="618" y="17163"/>
                  <a:pt x="647" y="17163"/>
                  <a:pt x="676" y="17177"/>
                </a:cubicBezTo>
                <a:lnTo>
                  <a:pt x="618" y="17177"/>
                </a:lnTo>
                <a:cubicBezTo>
                  <a:pt x="633" y="17307"/>
                  <a:pt x="604" y="17407"/>
                  <a:pt x="647" y="17522"/>
                </a:cubicBezTo>
                <a:lnTo>
                  <a:pt x="633" y="17522"/>
                </a:lnTo>
                <a:cubicBezTo>
                  <a:pt x="618" y="17436"/>
                  <a:pt x="590" y="17350"/>
                  <a:pt x="575" y="17264"/>
                </a:cubicBezTo>
                <a:lnTo>
                  <a:pt x="489" y="17264"/>
                </a:lnTo>
                <a:cubicBezTo>
                  <a:pt x="489" y="17278"/>
                  <a:pt x="489" y="17335"/>
                  <a:pt x="489" y="17364"/>
                </a:cubicBezTo>
                <a:cubicBezTo>
                  <a:pt x="446" y="17235"/>
                  <a:pt x="432" y="17077"/>
                  <a:pt x="460" y="16947"/>
                </a:cubicBezTo>
                <a:close/>
                <a:moveTo>
                  <a:pt x="1710" y="17551"/>
                </a:moveTo>
                <a:lnTo>
                  <a:pt x="1710" y="17551"/>
                </a:lnTo>
                <a:cubicBezTo>
                  <a:pt x="1739" y="17580"/>
                  <a:pt x="1739" y="17608"/>
                  <a:pt x="1696" y="17623"/>
                </a:cubicBezTo>
                <a:cubicBezTo>
                  <a:pt x="1667" y="17594"/>
                  <a:pt x="1667" y="17565"/>
                  <a:pt x="1710" y="17551"/>
                </a:cubicBezTo>
                <a:close/>
                <a:moveTo>
                  <a:pt x="16729" y="1"/>
                </a:moveTo>
                <a:cubicBezTo>
                  <a:pt x="16698" y="1"/>
                  <a:pt x="16675" y="40"/>
                  <a:pt x="16652" y="52"/>
                </a:cubicBezTo>
                <a:cubicBezTo>
                  <a:pt x="16625" y="49"/>
                  <a:pt x="16600" y="47"/>
                  <a:pt x="16575" y="47"/>
                </a:cubicBezTo>
                <a:cubicBezTo>
                  <a:pt x="16552" y="47"/>
                  <a:pt x="16530" y="48"/>
                  <a:pt x="16509" y="52"/>
                </a:cubicBezTo>
                <a:lnTo>
                  <a:pt x="16509" y="52"/>
                </a:lnTo>
                <a:cubicBezTo>
                  <a:pt x="16595" y="95"/>
                  <a:pt x="16609" y="181"/>
                  <a:pt x="16623" y="267"/>
                </a:cubicBezTo>
                <a:cubicBezTo>
                  <a:pt x="16710" y="282"/>
                  <a:pt x="16781" y="296"/>
                  <a:pt x="16868" y="296"/>
                </a:cubicBezTo>
                <a:cubicBezTo>
                  <a:pt x="16552" y="317"/>
                  <a:pt x="16244" y="330"/>
                  <a:pt x="15933" y="330"/>
                </a:cubicBezTo>
                <a:cubicBezTo>
                  <a:pt x="15819" y="330"/>
                  <a:pt x="15704" y="328"/>
                  <a:pt x="15589" y="325"/>
                </a:cubicBezTo>
                <a:cubicBezTo>
                  <a:pt x="15603" y="310"/>
                  <a:pt x="15618" y="282"/>
                  <a:pt x="15632" y="267"/>
                </a:cubicBezTo>
                <a:lnTo>
                  <a:pt x="15603" y="267"/>
                </a:lnTo>
                <a:cubicBezTo>
                  <a:pt x="15594" y="316"/>
                  <a:pt x="15564" y="345"/>
                  <a:pt x="15523" y="345"/>
                </a:cubicBezTo>
                <a:cubicBezTo>
                  <a:pt x="15504" y="345"/>
                  <a:pt x="15483" y="338"/>
                  <a:pt x="15460" y="325"/>
                </a:cubicBezTo>
                <a:cubicBezTo>
                  <a:pt x="15474" y="310"/>
                  <a:pt x="15517" y="282"/>
                  <a:pt x="15546" y="267"/>
                </a:cubicBezTo>
                <a:lnTo>
                  <a:pt x="15460" y="267"/>
                </a:lnTo>
                <a:cubicBezTo>
                  <a:pt x="15460" y="296"/>
                  <a:pt x="15445" y="325"/>
                  <a:pt x="15431" y="339"/>
                </a:cubicBezTo>
                <a:cubicBezTo>
                  <a:pt x="15302" y="353"/>
                  <a:pt x="15172" y="353"/>
                  <a:pt x="15043" y="353"/>
                </a:cubicBezTo>
                <a:cubicBezTo>
                  <a:pt x="15033" y="352"/>
                  <a:pt x="15024" y="352"/>
                  <a:pt x="15014" y="352"/>
                </a:cubicBezTo>
                <a:cubicBezTo>
                  <a:pt x="14916" y="352"/>
                  <a:pt x="14806" y="391"/>
                  <a:pt x="14707" y="391"/>
                </a:cubicBezTo>
                <a:cubicBezTo>
                  <a:pt x="14651" y="391"/>
                  <a:pt x="14599" y="378"/>
                  <a:pt x="14555" y="339"/>
                </a:cubicBezTo>
                <a:cubicBezTo>
                  <a:pt x="14483" y="325"/>
                  <a:pt x="14396" y="325"/>
                  <a:pt x="14325" y="310"/>
                </a:cubicBezTo>
                <a:cubicBezTo>
                  <a:pt x="14310" y="325"/>
                  <a:pt x="14282" y="339"/>
                  <a:pt x="14282" y="339"/>
                </a:cubicBezTo>
                <a:cubicBezTo>
                  <a:pt x="14265" y="336"/>
                  <a:pt x="14250" y="334"/>
                  <a:pt x="14236" y="334"/>
                </a:cubicBezTo>
                <a:cubicBezTo>
                  <a:pt x="14186" y="334"/>
                  <a:pt x="14149" y="355"/>
                  <a:pt x="14138" y="411"/>
                </a:cubicBezTo>
                <a:cubicBezTo>
                  <a:pt x="14181" y="396"/>
                  <a:pt x="14238" y="396"/>
                  <a:pt x="14282" y="396"/>
                </a:cubicBezTo>
                <a:cubicBezTo>
                  <a:pt x="14210" y="425"/>
                  <a:pt x="14152" y="440"/>
                  <a:pt x="14080" y="440"/>
                </a:cubicBezTo>
                <a:cubicBezTo>
                  <a:pt x="14080" y="425"/>
                  <a:pt x="14095" y="382"/>
                  <a:pt x="14095" y="353"/>
                </a:cubicBezTo>
                <a:lnTo>
                  <a:pt x="14095" y="353"/>
                </a:lnTo>
                <a:cubicBezTo>
                  <a:pt x="14066" y="382"/>
                  <a:pt x="14023" y="396"/>
                  <a:pt x="13994" y="411"/>
                </a:cubicBezTo>
                <a:cubicBezTo>
                  <a:pt x="13994" y="368"/>
                  <a:pt x="13994" y="325"/>
                  <a:pt x="14009" y="296"/>
                </a:cubicBezTo>
                <a:cubicBezTo>
                  <a:pt x="14052" y="282"/>
                  <a:pt x="14080" y="282"/>
                  <a:pt x="14124" y="267"/>
                </a:cubicBezTo>
                <a:cubicBezTo>
                  <a:pt x="14138" y="267"/>
                  <a:pt x="14152" y="282"/>
                  <a:pt x="14167" y="282"/>
                </a:cubicBezTo>
                <a:cubicBezTo>
                  <a:pt x="14267" y="282"/>
                  <a:pt x="14368" y="253"/>
                  <a:pt x="14454" y="210"/>
                </a:cubicBezTo>
                <a:cubicBezTo>
                  <a:pt x="14483" y="224"/>
                  <a:pt x="14526" y="238"/>
                  <a:pt x="14540" y="253"/>
                </a:cubicBezTo>
                <a:cubicBezTo>
                  <a:pt x="14555" y="238"/>
                  <a:pt x="14555" y="195"/>
                  <a:pt x="14555" y="167"/>
                </a:cubicBezTo>
                <a:cubicBezTo>
                  <a:pt x="14508" y="155"/>
                  <a:pt x="14460" y="151"/>
                  <a:pt x="14413" y="151"/>
                </a:cubicBezTo>
                <a:cubicBezTo>
                  <a:pt x="14288" y="151"/>
                  <a:pt x="14163" y="181"/>
                  <a:pt x="14037" y="181"/>
                </a:cubicBezTo>
                <a:lnTo>
                  <a:pt x="14037" y="138"/>
                </a:lnTo>
                <a:cubicBezTo>
                  <a:pt x="14037" y="152"/>
                  <a:pt x="14023" y="181"/>
                  <a:pt x="14023" y="195"/>
                </a:cubicBezTo>
                <a:cubicBezTo>
                  <a:pt x="13937" y="195"/>
                  <a:pt x="13836" y="210"/>
                  <a:pt x="13764" y="238"/>
                </a:cubicBezTo>
                <a:cubicBezTo>
                  <a:pt x="13747" y="235"/>
                  <a:pt x="13730" y="233"/>
                  <a:pt x="13714" y="233"/>
                </a:cubicBezTo>
                <a:cubicBezTo>
                  <a:pt x="13661" y="233"/>
                  <a:pt x="13614" y="252"/>
                  <a:pt x="13592" y="296"/>
                </a:cubicBezTo>
                <a:cubicBezTo>
                  <a:pt x="13578" y="282"/>
                  <a:pt x="13563" y="253"/>
                  <a:pt x="13563" y="238"/>
                </a:cubicBezTo>
                <a:cubicBezTo>
                  <a:pt x="13563" y="253"/>
                  <a:pt x="13563" y="296"/>
                  <a:pt x="13549" y="325"/>
                </a:cubicBezTo>
                <a:cubicBezTo>
                  <a:pt x="13534" y="310"/>
                  <a:pt x="13477" y="296"/>
                  <a:pt x="13448" y="282"/>
                </a:cubicBezTo>
                <a:cubicBezTo>
                  <a:pt x="13448" y="296"/>
                  <a:pt x="13448" y="310"/>
                  <a:pt x="13434" y="325"/>
                </a:cubicBezTo>
                <a:cubicBezTo>
                  <a:pt x="13477" y="331"/>
                  <a:pt x="13526" y="340"/>
                  <a:pt x="13573" y="340"/>
                </a:cubicBezTo>
                <a:cubicBezTo>
                  <a:pt x="13635" y="340"/>
                  <a:pt x="13695" y="324"/>
                  <a:pt x="13736" y="267"/>
                </a:cubicBezTo>
                <a:cubicBezTo>
                  <a:pt x="13764" y="282"/>
                  <a:pt x="13807" y="310"/>
                  <a:pt x="13822" y="310"/>
                </a:cubicBezTo>
                <a:cubicBezTo>
                  <a:pt x="13879" y="310"/>
                  <a:pt x="13937" y="296"/>
                  <a:pt x="13994" y="282"/>
                </a:cubicBezTo>
                <a:lnTo>
                  <a:pt x="13994" y="282"/>
                </a:lnTo>
                <a:cubicBezTo>
                  <a:pt x="13980" y="310"/>
                  <a:pt x="13965" y="382"/>
                  <a:pt x="13965" y="411"/>
                </a:cubicBezTo>
                <a:cubicBezTo>
                  <a:pt x="13937" y="396"/>
                  <a:pt x="13894" y="382"/>
                  <a:pt x="13879" y="382"/>
                </a:cubicBezTo>
                <a:cubicBezTo>
                  <a:pt x="13879" y="411"/>
                  <a:pt x="13879" y="440"/>
                  <a:pt x="13879" y="468"/>
                </a:cubicBezTo>
                <a:cubicBezTo>
                  <a:pt x="13865" y="468"/>
                  <a:pt x="13836" y="483"/>
                  <a:pt x="13822" y="483"/>
                </a:cubicBezTo>
                <a:cubicBezTo>
                  <a:pt x="13822" y="468"/>
                  <a:pt x="13822" y="411"/>
                  <a:pt x="13822" y="382"/>
                </a:cubicBezTo>
                <a:cubicBezTo>
                  <a:pt x="13807" y="411"/>
                  <a:pt x="13779" y="454"/>
                  <a:pt x="13750" y="483"/>
                </a:cubicBezTo>
                <a:cubicBezTo>
                  <a:pt x="13736" y="483"/>
                  <a:pt x="13707" y="497"/>
                  <a:pt x="13678" y="497"/>
                </a:cubicBezTo>
                <a:cubicBezTo>
                  <a:pt x="13693" y="483"/>
                  <a:pt x="13736" y="468"/>
                  <a:pt x="13750" y="425"/>
                </a:cubicBezTo>
                <a:cubicBezTo>
                  <a:pt x="13738" y="416"/>
                  <a:pt x="13727" y="412"/>
                  <a:pt x="13716" y="412"/>
                </a:cubicBezTo>
                <a:cubicBezTo>
                  <a:pt x="13663" y="412"/>
                  <a:pt x="13623" y="514"/>
                  <a:pt x="13563" y="526"/>
                </a:cubicBezTo>
                <a:cubicBezTo>
                  <a:pt x="13520" y="526"/>
                  <a:pt x="13448" y="511"/>
                  <a:pt x="13405" y="511"/>
                </a:cubicBezTo>
                <a:cubicBezTo>
                  <a:pt x="13420" y="497"/>
                  <a:pt x="13463" y="454"/>
                  <a:pt x="13477" y="440"/>
                </a:cubicBezTo>
                <a:lnTo>
                  <a:pt x="13477" y="440"/>
                </a:lnTo>
                <a:cubicBezTo>
                  <a:pt x="13420" y="468"/>
                  <a:pt x="13362" y="483"/>
                  <a:pt x="13305" y="483"/>
                </a:cubicBezTo>
                <a:cubicBezTo>
                  <a:pt x="13333" y="497"/>
                  <a:pt x="13376" y="511"/>
                  <a:pt x="13405" y="526"/>
                </a:cubicBezTo>
                <a:cubicBezTo>
                  <a:pt x="13383" y="548"/>
                  <a:pt x="13361" y="557"/>
                  <a:pt x="13339" y="557"/>
                </a:cubicBezTo>
                <a:cubicBezTo>
                  <a:pt x="13304" y="557"/>
                  <a:pt x="13268" y="533"/>
                  <a:pt x="13233" y="497"/>
                </a:cubicBezTo>
                <a:cubicBezTo>
                  <a:pt x="13233" y="511"/>
                  <a:pt x="13204" y="554"/>
                  <a:pt x="13204" y="569"/>
                </a:cubicBezTo>
                <a:cubicBezTo>
                  <a:pt x="13089" y="612"/>
                  <a:pt x="12974" y="626"/>
                  <a:pt x="12859" y="655"/>
                </a:cubicBezTo>
                <a:cubicBezTo>
                  <a:pt x="12888" y="626"/>
                  <a:pt x="12902" y="583"/>
                  <a:pt x="12931" y="540"/>
                </a:cubicBezTo>
                <a:lnTo>
                  <a:pt x="12931" y="540"/>
                </a:lnTo>
                <a:cubicBezTo>
                  <a:pt x="12874" y="569"/>
                  <a:pt x="12845" y="626"/>
                  <a:pt x="12830" y="684"/>
                </a:cubicBezTo>
                <a:cubicBezTo>
                  <a:pt x="12802" y="655"/>
                  <a:pt x="12773" y="626"/>
                  <a:pt x="12744" y="598"/>
                </a:cubicBezTo>
                <a:lnTo>
                  <a:pt x="12744" y="598"/>
                </a:lnTo>
                <a:cubicBezTo>
                  <a:pt x="12759" y="626"/>
                  <a:pt x="12759" y="669"/>
                  <a:pt x="12773" y="698"/>
                </a:cubicBezTo>
                <a:cubicBezTo>
                  <a:pt x="12761" y="696"/>
                  <a:pt x="12750" y="695"/>
                  <a:pt x="12738" y="695"/>
                </a:cubicBezTo>
                <a:cubicBezTo>
                  <a:pt x="12667" y="695"/>
                  <a:pt x="12605" y="731"/>
                  <a:pt x="12543" y="756"/>
                </a:cubicBezTo>
                <a:cubicBezTo>
                  <a:pt x="12543" y="741"/>
                  <a:pt x="12543" y="698"/>
                  <a:pt x="12557" y="684"/>
                </a:cubicBezTo>
                <a:cubicBezTo>
                  <a:pt x="12529" y="684"/>
                  <a:pt x="12486" y="684"/>
                  <a:pt x="12471" y="698"/>
                </a:cubicBezTo>
                <a:cubicBezTo>
                  <a:pt x="12557" y="770"/>
                  <a:pt x="12443" y="799"/>
                  <a:pt x="12385" y="813"/>
                </a:cubicBezTo>
                <a:lnTo>
                  <a:pt x="12371" y="813"/>
                </a:lnTo>
                <a:lnTo>
                  <a:pt x="12356" y="799"/>
                </a:lnTo>
                <a:cubicBezTo>
                  <a:pt x="12356" y="799"/>
                  <a:pt x="12356" y="813"/>
                  <a:pt x="12356" y="827"/>
                </a:cubicBezTo>
                <a:cubicBezTo>
                  <a:pt x="12270" y="842"/>
                  <a:pt x="12198" y="885"/>
                  <a:pt x="12112" y="914"/>
                </a:cubicBezTo>
                <a:cubicBezTo>
                  <a:pt x="12069" y="928"/>
                  <a:pt x="12026" y="942"/>
                  <a:pt x="11983" y="971"/>
                </a:cubicBezTo>
                <a:cubicBezTo>
                  <a:pt x="11968" y="971"/>
                  <a:pt x="11968" y="971"/>
                  <a:pt x="11954" y="986"/>
                </a:cubicBezTo>
                <a:cubicBezTo>
                  <a:pt x="11925" y="986"/>
                  <a:pt x="11882" y="971"/>
                  <a:pt x="11839" y="971"/>
                </a:cubicBezTo>
                <a:cubicBezTo>
                  <a:pt x="11825" y="1000"/>
                  <a:pt x="11810" y="1014"/>
                  <a:pt x="11796" y="1043"/>
                </a:cubicBezTo>
                <a:cubicBezTo>
                  <a:pt x="11782" y="1029"/>
                  <a:pt x="11767" y="1014"/>
                  <a:pt x="11753" y="1000"/>
                </a:cubicBezTo>
                <a:cubicBezTo>
                  <a:pt x="11724" y="1000"/>
                  <a:pt x="11695" y="1014"/>
                  <a:pt x="11681" y="1029"/>
                </a:cubicBezTo>
                <a:cubicBezTo>
                  <a:pt x="11667" y="1029"/>
                  <a:pt x="11667" y="1029"/>
                  <a:pt x="11667" y="1014"/>
                </a:cubicBezTo>
                <a:cubicBezTo>
                  <a:pt x="11638" y="1014"/>
                  <a:pt x="11609" y="1029"/>
                  <a:pt x="11595" y="1057"/>
                </a:cubicBezTo>
                <a:cubicBezTo>
                  <a:pt x="11581" y="1062"/>
                  <a:pt x="11566" y="1067"/>
                  <a:pt x="11552" y="1072"/>
                </a:cubicBezTo>
                <a:lnTo>
                  <a:pt x="11552" y="1072"/>
                </a:lnTo>
                <a:cubicBezTo>
                  <a:pt x="11552" y="1072"/>
                  <a:pt x="11552" y="1072"/>
                  <a:pt x="11552" y="1072"/>
                </a:cubicBezTo>
                <a:cubicBezTo>
                  <a:pt x="11552" y="1072"/>
                  <a:pt x="11552" y="1072"/>
                  <a:pt x="11552" y="1072"/>
                </a:cubicBezTo>
                <a:lnTo>
                  <a:pt x="11552" y="1072"/>
                </a:lnTo>
                <a:cubicBezTo>
                  <a:pt x="11552" y="1072"/>
                  <a:pt x="11552" y="1072"/>
                  <a:pt x="11552" y="1072"/>
                </a:cubicBezTo>
                <a:lnTo>
                  <a:pt x="11552" y="1072"/>
                </a:lnTo>
                <a:cubicBezTo>
                  <a:pt x="11566" y="1086"/>
                  <a:pt x="11581" y="1101"/>
                  <a:pt x="11595" y="1115"/>
                </a:cubicBezTo>
                <a:cubicBezTo>
                  <a:pt x="11638" y="1100"/>
                  <a:pt x="11695" y="1086"/>
                  <a:pt x="11753" y="1072"/>
                </a:cubicBezTo>
                <a:lnTo>
                  <a:pt x="11753" y="1072"/>
                </a:lnTo>
                <a:cubicBezTo>
                  <a:pt x="11695" y="1100"/>
                  <a:pt x="11638" y="1115"/>
                  <a:pt x="11595" y="1144"/>
                </a:cubicBezTo>
                <a:cubicBezTo>
                  <a:pt x="11609" y="1158"/>
                  <a:pt x="11624" y="1187"/>
                  <a:pt x="11638" y="1215"/>
                </a:cubicBezTo>
                <a:cubicBezTo>
                  <a:pt x="11710" y="1158"/>
                  <a:pt x="11796" y="1129"/>
                  <a:pt x="11882" y="1100"/>
                </a:cubicBezTo>
                <a:cubicBezTo>
                  <a:pt x="11897" y="1086"/>
                  <a:pt x="11911" y="1057"/>
                  <a:pt x="11925" y="1043"/>
                </a:cubicBezTo>
                <a:cubicBezTo>
                  <a:pt x="11940" y="1057"/>
                  <a:pt x="11968" y="1072"/>
                  <a:pt x="11968" y="1072"/>
                </a:cubicBezTo>
                <a:cubicBezTo>
                  <a:pt x="12012" y="1043"/>
                  <a:pt x="12055" y="1014"/>
                  <a:pt x="12083" y="986"/>
                </a:cubicBezTo>
                <a:cubicBezTo>
                  <a:pt x="12112" y="986"/>
                  <a:pt x="12141" y="986"/>
                  <a:pt x="12155" y="971"/>
                </a:cubicBezTo>
                <a:cubicBezTo>
                  <a:pt x="12165" y="972"/>
                  <a:pt x="12175" y="973"/>
                  <a:pt x="12185" y="973"/>
                </a:cubicBezTo>
                <a:cubicBezTo>
                  <a:pt x="12302" y="973"/>
                  <a:pt x="12408" y="899"/>
                  <a:pt x="12514" y="899"/>
                </a:cubicBezTo>
                <a:cubicBezTo>
                  <a:pt x="12213" y="986"/>
                  <a:pt x="11925" y="1100"/>
                  <a:pt x="11652" y="1273"/>
                </a:cubicBezTo>
                <a:cubicBezTo>
                  <a:pt x="11581" y="1302"/>
                  <a:pt x="11509" y="1330"/>
                  <a:pt x="11437" y="1359"/>
                </a:cubicBezTo>
                <a:cubicBezTo>
                  <a:pt x="11437" y="1345"/>
                  <a:pt x="11422" y="1302"/>
                  <a:pt x="11408" y="1287"/>
                </a:cubicBezTo>
                <a:cubicBezTo>
                  <a:pt x="11379" y="1302"/>
                  <a:pt x="11322" y="1302"/>
                  <a:pt x="11293" y="1302"/>
                </a:cubicBezTo>
                <a:cubicBezTo>
                  <a:pt x="11279" y="1330"/>
                  <a:pt x="11279" y="1359"/>
                  <a:pt x="11264" y="1388"/>
                </a:cubicBezTo>
                <a:lnTo>
                  <a:pt x="11336" y="1373"/>
                </a:lnTo>
                <a:lnTo>
                  <a:pt x="11336" y="1373"/>
                </a:lnTo>
                <a:cubicBezTo>
                  <a:pt x="11308" y="1388"/>
                  <a:pt x="11264" y="1417"/>
                  <a:pt x="11236" y="1431"/>
                </a:cubicBezTo>
                <a:cubicBezTo>
                  <a:pt x="11236" y="1417"/>
                  <a:pt x="11250" y="1388"/>
                  <a:pt x="11264" y="1373"/>
                </a:cubicBezTo>
                <a:cubicBezTo>
                  <a:pt x="11250" y="1359"/>
                  <a:pt x="11221" y="1330"/>
                  <a:pt x="11207" y="1330"/>
                </a:cubicBezTo>
                <a:cubicBezTo>
                  <a:pt x="11164" y="1345"/>
                  <a:pt x="11106" y="1373"/>
                  <a:pt x="11049" y="1388"/>
                </a:cubicBezTo>
                <a:lnTo>
                  <a:pt x="11063" y="1431"/>
                </a:lnTo>
                <a:cubicBezTo>
                  <a:pt x="11092" y="1424"/>
                  <a:pt x="11117" y="1420"/>
                  <a:pt x="11142" y="1420"/>
                </a:cubicBezTo>
                <a:cubicBezTo>
                  <a:pt x="11167" y="1420"/>
                  <a:pt x="11193" y="1424"/>
                  <a:pt x="11221" y="1431"/>
                </a:cubicBezTo>
                <a:cubicBezTo>
                  <a:pt x="11211" y="1428"/>
                  <a:pt x="11200" y="1427"/>
                  <a:pt x="11190" y="1427"/>
                </a:cubicBezTo>
                <a:cubicBezTo>
                  <a:pt x="11143" y="1427"/>
                  <a:pt x="11098" y="1451"/>
                  <a:pt x="11063" y="1474"/>
                </a:cubicBezTo>
                <a:cubicBezTo>
                  <a:pt x="11049" y="1445"/>
                  <a:pt x="11049" y="1417"/>
                  <a:pt x="11035" y="1388"/>
                </a:cubicBezTo>
                <a:cubicBezTo>
                  <a:pt x="10977" y="1402"/>
                  <a:pt x="10934" y="1431"/>
                  <a:pt x="10877" y="1445"/>
                </a:cubicBezTo>
                <a:cubicBezTo>
                  <a:pt x="10920" y="1445"/>
                  <a:pt x="11006" y="1445"/>
                  <a:pt x="11049" y="1460"/>
                </a:cubicBezTo>
                <a:cubicBezTo>
                  <a:pt x="11006" y="1488"/>
                  <a:pt x="10963" y="1488"/>
                  <a:pt x="10920" y="1488"/>
                </a:cubicBezTo>
                <a:cubicBezTo>
                  <a:pt x="10833" y="1546"/>
                  <a:pt x="10733" y="1560"/>
                  <a:pt x="10632" y="1603"/>
                </a:cubicBezTo>
                <a:lnTo>
                  <a:pt x="10604" y="1560"/>
                </a:lnTo>
                <a:cubicBezTo>
                  <a:pt x="10589" y="1589"/>
                  <a:pt x="10575" y="1632"/>
                  <a:pt x="10560" y="1646"/>
                </a:cubicBezTo>
                <a:cubicBezTo>
                  <a:pt x="10546" y="1632"/>
                  <a:pt x="10517" y="1603"/>
                  <a:pt x="10503" y="1575"/>
                </a:cubicBezTo>
                <a:cubicBezTo>
                  <a:pt x="10489" y="1618"/>
                  <a:pt x="10460" y="1646"/>
                  <a:pt x="10446" y="1689"/>
                </a:cubicBezTo>
                <a:cubicBezTo>
                  <a:pt x="10402" y="1689"/>
                  <a:pt x="10374" y="1704"/>
                  <a:pt x="10345" y="1704"/>
                </a:cubicBezTo>
                <a:cubicBezTo>
                  <a:pt x="10374" y="1675"/>
                  <a:pt x="10402" y="1632"/>
                  <a:pt x="10417" y="1589"/>
                </a:cubicBezTo>
                <a:lnTo>
                  <a:pt x="10417" y="1589"/>
                </a:lnTo>
                <a:cubicBezTo>
                  <a:pt x="10388" y="1603"/>
                  <a:pt x="10345" y="1632"/>
                  <a:pt x="10316" y="1646"/>
                </a:cubicBezTo>
                <a:cubicBezTo>
                  <a:pt x="10316" y="1632"/>
                  <a:pt x="10302" y="1603"/>
                  <a:pt x="10287" y="1589"/>
                </a:cubicBezTo>
                <a:cubicBezTo>
                  <a:pt x="10287" y="1603"/>
                  <a:pt x="10273" y="1661"/>
                  <a:pt x="10273" y="1675"/>
                </a:cubicBezTo>
                <a:cubicBezTo>
                  <a:pt x="10248" y="1675"/>
                  <a:pt x="10200" y="1694"/>
                  <a:pt x="10166" y="1694"/>
                </a:cubicBezTo>
                <a:cubicBezTo>
                  <a:pt x="10141" y="1694"/>
                  <a:pt x="10123" y="1683"/>
                  <a:pt x="10129" y="1646"/>
                </a:cubicBezTo>
                <a:cubicBezTo>
                  <a:pt x="10230" y="1546"/>
                  <a:pt x="10446" y="1589"/>
                  <a:pt x="10503" y="1431"/>
                </a:cubicBezTo>
                <a:cubicBezTo>
                  <a:pt x="10503" y="1445"/>
                  <a:pt x="10517" y="1474"/>
                  <a:pt x="10517" y="1488"/>
                </a:cubicBezTo>
                <a:cubicBezTo>
                  <a:pt x="10862" y="1388"/>
                  <a:pt x="11193" y="1244"/>
                  <a:pt x="11537" y="1144"/>
                </a:cubicBezTo>
                <a:cubicBezTo>
                  <a:pt x="11552" y="1129"/>
                  <a:pt x="11552" y="1101"/>
                  <a:pt x="11552" y="1072"/>
                </a:cubicBezTo>
                <a:lnTo>
                  <a:pt x="11552" y="1072"/>
                </a:lnTo>
                <a:cubicBezTo>
                  <a:pt x="11276" y="1162"/>
                  <a:pt x="10977" y="1206"/>
                  <a:pt x="10704" y="1302"/>
                </a:cubicBezTo>
                <a:cubicBezTo>
                  <a:pt x="10673" y="1353"/>
                  <a:pt x="10621" y="1360"/>
                  <a:pt x="10572" y="1360"/>
                </a:cubicBezTo>
                <a:cubicBezTo>
                  <a:pt x="10553" y="1360"/>
                  <a:pt x="10534" y="1359"/>
                  <a:pt x="10517" y="1359"/>
                </a:cubicBezTo>
                <a:cubicBezTo>
                  <a:pt x="10431" y="1402"/>
                  <a:pt x="10359" y="1445"/>
                  <a:pt x="10273" y="1474"/>
                </a:cubicBezTo>
                <a:cubicBezTo>
                  <a:pt x="10259" y="1474"/>
                  <a:pt x="10244" y="1503"/>
                  <a:pt x="10230" y="1517"/>
                </a:cubicBezTo>
                <a:lnTo>
                  <a:pt x="10101" y="1517"/>
                </a:lnTo>
                <a:cubicBezTo>
                  <a:pt x="10072" y="1531"/>
                  <a:pt x="10043" y="1560"/>
                  <a:pt x="10000" y="1575"/>
                </a:cubicBezTo>
                <a:cubicBezTo>
                  <a:pt x="9986" y="1575"/>
                  <a:pt x="9957" y="1560"/>
                  <a:pt x="9943" y="1560"/>
                </a:cubicBezTo>
                <a:lnTo>
                  <a:pt x="9957" y="1589"/>
                </a:lnTo>
                <a:cubicBezTo>
                  <a:pt x="9900" y="1603"/>
                  <a:pt x="9842" y="1632"/>
                  <a:pt x="9785" y="1661"/>
                </a:cubicBezTo>
                <a:cubicBezTo>
                  <a:pt x="9770" y="1646"/>
                  <a:pt x="9756" y="1632"/>
                  <a:pt x="9756" y="1632"/>
                </a:cubicBezTo>
                <a:cubicBezTo>
                  <a:pt x="9742" y="1646"/>
                  <a:pt x="9727" y="1675"/>
                  <a:pt x="9727" y="1689"/>
                </a:cubicBezTo>
                <a:cubicBezTo>
                  <a:pt x="9598" y="1689"/>
                  <a:pt x="9512" y="1804"/>
                  <a:pt x="9382" y="1804"/>
                </a:cubicBezTo>
                <a:cubicBezTo>
                  <a:pt x="9267" y="1948"/>
                  <a:pt x="9052" y="1962"/>
                  <a:pt x="8894" y="2063"/>
                </a:cubicBezTo>
                <a:cubicBezTo>
                  <a:pt x="8894" y="2077"/>
                  <a:pt x="8894" y="2121"/>
                  <a:pt x="8894" y="2135"/>
                </a:cubicBezTo>
                <a:cubicBezTo>
                  <a:pt x="8879" y="2121"/>
                  <a:pt x="8836" y="2106"/>
                  <a:pt x="8822" y="2106"/>
                </a:cubicBezTo>
                <a:cubicBezTo>
                  <a:pt x="8635" y="2221"/>
                  <a:pt x="8391" y="2264"/>
                  <a:pt x="8233" y="2408"/>
                </a:cubicBezTo>
                <a:cubicBezTo>
                  <a:pt x="8233" y="2422"/>
                  <a:pt x="8247" y="2451"/>
                  <a:pt x="8262" y="2451"/>
                </a:cubicBezTo>
                <a:cubicBezTo>
                  <a:pt x="8348" y="2408"/>
                  <a:pt x="8434" y="2350"/>
                  <a:pt x="8535" y="2293"/>
                </a:cubicBezTo>
                <a:cubicBezTo>
                  <a:pt x="8535" y="2293"/>
                  <a:pt x="8563" y="2307"/>
                  <a:pt x="8578" y="2307"/>
                </a:cubicBezTo>
                <a:cubicBezTo>
                  <a:pt x="8693" y="2207"/>
                  <a:pt x="8879" y="2164"/>
                  <a:pt x="9023" y="2106"/>
                </a:cubicBezTo>
                <a:cubicBezTo>
                  <a:pt x="9023" y="2092"/>
                  <a:pt x="9023" y="2063"/>
                  <a:pt x="9023" y="2049"/>
                </a:cubicBezTo>
                <a:cubicBezTo>
                  <a:pt x="9081" y="2049"/>
                  <a:pt x="9124" y="2049"/>
                  <a:pt x="9167" y="2034"/>
                </a:cubicBezTo>
                <a:cubicBezTo>
                  <a:pt x="9167" y="2020"/>
                  <a:pt x="9196" y="1977"/>
                  <a:pt x="9196" y="1948"/>
                </a:cubicBezTo>
                <a:cubicBezTo>
                  <a:pt x="9210" y="1962"/>
                  <a:pt x="9224" y="1991"/>
                  <a:pt x="9239" y="2006"/>
                </a:cubicBezTo>
                <a:cubicBezTo>
                  <a:pt x="9253" y="1991"/>
                  <a:pt x="9282" y="1962"/>
                  <a:pt x="9296" y="1948"/>
                </a:cubicBezTo>
                <a:cubicBezTo>
                  <a:pt x="9325" y="1962"/>
                  <a:pt x="9354" y="1977"/>
                  <a:pt x="9382" y="2006"/>
                </a:cubicBezTo>
                <a:cubicBezTo>
                  <a:pt x="9368" y="1991"/>
                  <a:pt x="9354" y="1948"/>
                  <a:pt x="9339" y="1934"/>
                </a:cubicBezTo>
                <a:cubicBezTo>
                  <a:pt x="9612" y="1848"/>
                  <a:pt x="9871" y="1761"/>
                  <a:pt x="10115" y="1646"/>
                </a:cubicBezTo>
                <a:cubicBezTo>
                  <a:pt x="10115" y="1689"/>
                  <a:pt x="10129" y="1747"/>
                  <a:pt x="10129" y="1790"/>
                </a:cubicBezTo>
                <a:cubicBezTo>
                  <a:pt x="10115" y="1776"/>
                  <a:pt x="10101" y="1747"/>
                  <a:pt x="10086" y="1718"/>
                </a:cubicBezTo>
                <a:cubicBezTo>
                  <a:pt x="9971" y="1761"/>
                  <a:pt x="9842" y="1833"/>
                  <a:pt x="9727" y="1876"/>
                </a:cubicBezTo>
                <a:cubicBezTo>
                  <a:pt x="9742" y="1891"/>
                  <a:pt x="9756" y="1919"/>
                  <a:pt x="9770" y="1934"/>
                </a:cubicBezTo>
                <a:cubicBezTo>
                  <a:pt x="9612" y="2020"/>
                  <a:pt x="9454" y="2092"/>
                  <a:pt x="9282" y="2164"/>
                </a:cubicBezTo>
                <a:cubicBezTo>
                  <a:pt x="9282" y="2106"/>
                  <a:pt x="9339" y="2077"/>
                  <a:pt x="9382" y="2049"/>
                </a:cubicBezTo>
                <a:lnTo>
                  <a:pt x="9382" y="2034"/>
                </a:lnTo>
                <a:cubicBezTo>
                  <a:pt x="9339" y="2049"/>
                  <a:pt x="9310" y="2063"/>
                  <a:pt x="9267" y="2077"/>
                </a:cubicBezTo>
                <a:cubicBezTo>
                  <a:pt x="9267" y="2121"/>
                  <a:pt x="9267" y="2149"/>
                  <a:pt x="9267" y="2192"/>
                </a:cubicBezTo>
                <a:cubicBezTo>
                  <a:pt x="9210" y="2192"/>
                  <a:pt x="9210" y="2149"/>
                  <a:pt x="9196" y="2106"/>
                </a:cubicBezTo>
                <a:cubicBezTo>
                  <a:pt x="9124" y="2164"/>
                  <a:pt x="9052" y="2192"/>
                  <a:pt x="8980" y="2235"/>
                </a:cubicBezTo>
                <a:lnTo>
                  <a:pt x="9109" y="2235"/>
                </a:lnTo>
                <a:cubicBezTo>
                  <a:pt x="9030" y="2258"/>
                  <a:pt x="8951" y="2343"/>
                  <a:pt x="8872" y="2343"/>
                </a:cubicBezTo>
                <a:cubicBezTo>
                  <a:pt x="8850" y="2343"/>
                  <a:pt x="8829" y="2337"/>
                  <a:pt x="8808" y="2322"/>
                </a:cubicBezTo>
                <a:cubicBezTo>
                  <a:pt x="8750" y="2350"/>
                  <a:pt x="8693" y="2379"/>
                  <a:pt x="8650" y="2408"/>
                </a:cubicBezTo>
                <a:cubicBezTo>
                  <a:pt x="8678" y="2393"/>
                  <a:pt x="8707" y="2379"/>
                  <a:pt x="8750" y="2379"/>
                </a:cubicBezTo>
                <a:lnTo>
                  <a:pt x="8765" y="2393"/>
                </a:lnTo>
                <a:cubicBezTo>
                  <a:pt x="8707" y="2422"/>
                  <a:pt x="8664" y="2451"/>
                  <a:pt x="8621" y="2480"/>
                </a:cubicBezTo>
                <a:cubicBezTo>
                  <a:pt x="8606" y="2465"/>
                  <a:pt x="8592" y="2437"/>
                  <a:pt x="8578" y="2422"/>
                </a:cubicBezTo>
                <a:lnTo>
                  <a:pt x="8578" y="2422"/>
                </a:lnTo>
                <a:cubicBezTo>
                  <a:pt x="8606" y="2494"/>
                  <a:pt x="8563" y="2508"/>
                  <a:pt x="8506" y="2523"/>
                </a:cubicBezTo>
                <a:cubicBezTo>
                  <a:pt x="8506" y="2494"/>
                  <a:pt x="8506" y="2465"/>
                  <a:pt x="8492" y="2451"/>
                </a:cubicBezTo>
                <a:cubicBezTo>
                  <a:pt x="8370" y="2532"/>
                  <a:pt x="8223" y="2600"/>
                  <a:pt x="8087" y="2680"/>
                </a:cubicBezTo>
                <a:lnTo>
                  <a:pt x="8087" y="2680"/>
                </a:lnTo>
                <a:cubicBezTo>
                  <a:pt x="8105" y="2672"/>
                  <a:pt x="8129" y="2666"/>
                  <a:pt x="8147" y="2666"/>
                </a:cubicBezTo>
                <a:lnTo>
                  <a:pt x="8175" y="2710"/>
                </a:lnTo>
                <a:cubicBezTo>
                  <a:pt x="8132" y="2738"/>
                  <a:pt x="8075" y="2767"/>
                  <a:pt x="8017" y="2796"/>
                </a:cubicBezTo>
                <a:cubicBezTo>
                  <a:pt x="8017" y="2781"/>
                  <a:pt x="8017" y="2738"/>
                  <a:pt x="8003" y="2724"/>
                </a:cubicBezTo>
                <a:cubicBezTo>
                  <a:pt x="7816" y="2810"/>
                  <a:pt x="7630" y="2911"/>
                  <a:pt x="7471" y="3040"/>
                </a:cubicBezTo>
                <a:cubicBezTo>
                  <a:pt x="7586" y="2997"/>
                  <a:pt x="7673" y="2925"/>
                  <a:pt x="7773" y="2911"/>
                </a:cubicBezTo>
                <a:lnTo>
                  <a:pt x="7773" y="2911"/>
                </a:lnTo>
                <a:cubicBezTo>
                  <a:pt x="7658" y="3011"/>
                  <a:pt x="7500" y="3083"/>
                  <a:pt x="7357" y="3155"/>
                </a:cubicBezTo>
                <a:cubicBezTo>
                  <a:pt x="7342" y="3141"/>
                  <a:pt x="7328" y="3141"/>
                  <a:pt x="7313" y="3141"/>
                </a:cubicBezTo>
                <a:cubicBezTo>
                  <a:pt x="7256" y="3141"/>
                  <a:pt x="7213" y="3169"/>
                  <a:pt x="7155" y="3198"/>
                </a:cubicBezTo>
                <a:cubicBezTo>
                  <a:pt x="7173" y="3207"/>
                  <a:pt x="7191" y="3210"/>
                  <a:pt x="7208" y="3210"/>
                </a:cubicBezTo>
                <a:cubicBezTo>
                  <a:pt x="7247" y="3210"/>
                  <a:pt x="7284" y="3194"/>
                  <a:pt x="7313" y="3184"/>
                </a:cubicBezTo>
                <a:lnTo>
                  <a:pt x="7313" y="3184"/>
                </a:lnTo>
                <a:cubicBezTo>
                  <a:pt x="7270" y="3241"/>
                  <a:pt x="7199" y="3284"/>
                  <a:pt x="7141" y="3313"/>
                </a:cubicBezTo>
                <a:cubicBezTo>
                  <a:pt x="7127" y="3284"/>
                  <a:pt x="7127" y="3270"/>
                  <a:pt x="7112" y="3241"/>
                </a:cubicBezTo>
                <a:cubicBezTo>
                  <a:pt x="7069" y="3284"/>
                  <a:pt x="7012" y="3313"/>
                  <a:pt x="6969" y="3342"/>
                </a:cubicBezTo>
                <a:lnTo>
                  <a:pt x="7084" y="3342"/>
                </a:lnTo>
                <a:cubicBezTo>
                  <a:pt x="7012" y="3385"/>
                  <a:pt x="6926" y="3428"/>
                  <a:pt x="6839" y="3471"/>
                </a:cubicBezTo>
                <a:cubicBezTo>
                  <a:pt x="6811" y="3442"/>
                  <a:pt x="6796" y="3428"/>
                  <a:pt x="6767" y="3399"/>
                </a:cubicBezTo>
                <a:cubicBezTo>
                  <a:pt x="6739" y="3557"/>
                  <a:pt x="6495" y="3600"/>
                  <a:pt x="6423" y="3730"/>
                </a:cubicBezTo>
                <a:cubicBezTo>
                  <a:pt x="6437" y="3715"/>
                  <a:pt x="6480" y="3701"/>
                  <a:pt x="6495" y="3687"/>
                </a:cubicBezTo>
                <a:cubicBezTo>
                  <a:pt x="6509" y="3687"/>
                  <a:pt x="6523" y="3715"/>
                  <a:pt x="6538" y="3715"/>
                </a:cubicBezTo>
                <a:cubicBezTo>
                  <a:pt x="6509" y="3730"/>
                  <a:pt x="6466" y="3744"/>
                  <a:pt x="6437" y="3758"/>
                </a:cubicBezTo>
                <a:cubicBezTo>
                  <a:pt x="6423" y="3787"/>
                  <a:pt x="6408" y="3801"/>
                  <a:pt x="6394" y="3830"/>
                </a:cubicBezTo>
                <a:cubicBezTo>
                  <a:pt x="6394" y="3801"/>
                  <a:pt x="6365" y="3758"/>
                  <a:pt x="6351" y="3730"/>
                </a:cubicBezTo>
                <a:cubicBezTo>
                  <a:pt x="6308" y="3773"/>
                  <a:pt x="6250" y="3801"/>
                  <a:pt x="6236" y="3873"/>
                </a:cubicBezTo>
                <a:cubicBezTo>
                  <a:pt x="6164" y="3902"/>
                  <a:pt x="6107" y="3945"/>
                  <a:pt x="6035" y="3974"/>
                </a:cubicBezTo>
                <a:cubicBezTo>
                  <a:pt x="6020" y="3988"/>
                  <a:pt x="6006" y="4017"/>
                  <a:pt x="6006" y="4031"/>
                </a:cubicBezTo>
                <a:cubicBezTo>
                  <a:pt x="5920" y="4060"/>
                  <a:pt x="5862" y="4103"/>
                  <a:pt x="5791" y="4161"/>
                </a:cubicBezTo>
                <a:cubicBezTo>
                  <a:pt x="5791" y="4146"/>
                  <a:pt x="5805" y="4103"/>
                  <a:pt x="5805" y="4074"/>
                </a:cubicBezTo>
                <a:lnTo>
                  <a:pt x="5805" y="4074"/>
                </a:lnTo>
                <a:cubicBezTo>
                  <a:pt x="5776" y="4161"/>
                  <a:pt x="5690" y="4218"/>
                  <a:pt x="5676" y="4304"/>
                </a:cubicBezTo>
                <a:cubicBezTo>
                  <a:pt x="5733" y="4261"/>
                  <a:pt x="5805" y="4218"/>
                  <a:pt x="5877" y="4175"/>
                </a:cubicBezTo>
                <a:lnTo>
                  <a:pt x="5877" y="4175"/>
                </a:lnTo>
                <a:cubicBezTo>
                  <a:pt x="5690" y="4362"/>
                  <a:pt x="5474" y="4520"/>
                  <a:pt x="5259" y="4678"/>
                </a:cubicBezTo>
                <a:cubicBezTo>
                  <a:pt x="5288" y="4635"/>
                  <a:pt x="5331" y="4606"/>
                  <a:pt x="5360" y="4563"/>
                </a:cubicBezTo>
                <a:cubicBezTo>
                  <a:pt x="5349" y="4560"/>
                  <a:pt x="5338" y="4559"/>
                  <a:pt x="5328" y="4559"/>
                </a:cubicBezTo>
                <a:cubicBezTo>
                  <a:pt x="5286" y="4559"/>
                  <a:pt x="5251" y="4580"/>
                  <a:pt x="5216" y="4592"/>
                </a:cubicBezTo>
                <a:cubicBezTo>
                  <a:pt x="5187" y="4635"/>
                  <a:pt x="5158" y="4678"/>
                  <a:pt x="5130" y="4721"/>
                </a:cubicBezTo>
                <a:cubicBezTo>
                  <a:pt x="5115" y="4707"/>
                  <a:pt x="5101" y="4707"/>
                  <a:pt x="5087" y="4692"/>
                </a:cubicBezTo>
                <a:lnTo>
                  <a:pt x="5087" y="4692"/>
                </a:lnTo>
                <a:cubicBezTo>
                  <a:pt x="5098" y="4737"/>
                  <a:pt x="5004" y="4852"/>
                  <a:pt x="4948" y="4852"/>
                </a:cubicBezTo>
                <a:cubicBezTo>
                  <a:pt x="4933" y="4852"/>
                  <a:pt x="4920" y="4843"/>
                  <a:pt x="4914" y="4822"/>
                </a:cubicBezTo>
                <a:cubicBezTo>
                  <a:pt x="5058" y="4620"/>
                  <a:pt x="5302" y="4505"/>
                  <a:pt x="5431" y="4304"/>
                </a:cubicBezTo>
                <a:lnTo>
                  <a:pt x="5474" y="4304"/>
                </a:lnTo>
                <a:cubicBezTo>
                  <a:pt x="5589" y="4204"/>
                  <a:pt x="5719" y="4118"/>
                  <a:pt x="5834" y="4031"/>
                </a:cubicBezTo>
                <a:cubicBezTo>
                  <a:pt x="5819" y="4003"/>
                  <a:pt x="5791" y="3960"/>
                  <a:pt x="5776" y="3931"/>
                </a:cubicBezTo>
                <a:cubicBezTo>
                  <a:pt x="5704" y="3974"/>
                  <a:pt x="5647" y="4031"/>
                  <a:pt x="5661" y="4118"/>
                </a:cubicBezTo>
                <a:cubicBezTo>
                  <a:pt x="5618" y="4132"/>
                  <a:pt x="5589" y="4146"/>
                  <a:pt x="5561" y="4161"/>
                </a:cubicBezTo>
                <a:cubicBezTo>
                  <a:pt x="5474" y="4161"/>
                  <a:pt x="5446" y="4247"/>
                  <a:pt x="5388" y="4290"/>
                </a:cubicBezTo>
                <a:lnTo>
                  <a:pt x="5360" y="4232"/>
                </a:lnTo>
                <a:lnTo>
                  <a:pt x="5360" y="4232"/>
                </a:lnTo>
                <a:cubicBezTo>
                  <a:pt x="5360" y="4247"/>
                  <a:pt x="5374" y="4276"/>
                  <a:pt x="5374" y="4290"/>
                </a:cubicBezTo>
                <a:cubicBezTo>
                  <a:pt x="5331" y="4304"/>
                  <a:pt x="5273" y="4304"/>
                  <a:pt x="5230" y="4304"/>
                </a:cubicBezTo>
                <a:cubicBezTo>
                  <a:pt x="5230" y="4347"/>
                  <a:pt x="5216" y="4376"/>
                  <a:pt x="5216" y="4419"/>
                </a:cubicBezTo>
                <a:cubicBezTo>
                  <a:pt x="5201" y="4405"/>
                  <a:pt x="5158" y="4405"/>
                  <a:pt x="5130" y="4405"/>
                </a:cubicBezTo>
                <a:cubicBezTo>
                  <a:pt x="5144" y="4405"/>
                  <a:pt x="5158" y="4419"/>
                  <a:pt x="5173" y="4434"/>
                </a:cubicBezTo>
                <a:cubicBezTo>
                  <a:pt x="5130" y="4462"/>
                  <a:pt x="5072" y="4505"/>
                  <a:pt x="5000" y="4505"/>
                </a:cubicBezTo>
                <a:cubicBezTo>
                  <a:pt x="5015" y="4505"/>
                  <a:pt x="5043" y="4520"/>
                  <a:pt x="5043" y="4534"/>
                </a:cubicBezTo>
                <a:cubicBezTo>
                  <a:pt x="4900" y="4635"/>
                  <a:pt x="4799" y="4778"/>
                  <a:pt x="4656" y="4893"/>
                </a:cubicBezTo>
                <a:cubicBezTo>
                  <a:pt x="4656" y="4879"/>
                  <a:pt x="4656" y="4850"/>
                  <a:pt x="4641" y="4836"/>
                </a:cubicBezTo>
                <a:lnTo>
                  <a:pt x="4641" y="4836"/>
                </a:lnTo>
                <a:cubicBezTo>
                  <a:pt x="4656" y="4936"/>
                  <a:pt x="4526" y="5066"/>
                  <a:pt x="4426" y="5066"/>
                </a:cubicBezTo>
                <a:cubicBezTo>
                  <a:pt x="4368" y="5066"/>
                  <a:pt x="4397" y="5123"/>
                  <a:pt x="4383" y="5152"/>
                </a:cubicBezTo>
                <a:cubicBezTo>
                  <a:pt x="4282" y="5238"/>
                  <a:pt x="4239" y="5310"/>
                  <a:pt x="4253" y="5425"/>
                </a:cubicBezTo>
                <a:cubicBezTo>
                  <a:pt x="4239" y="5425"/>
                  <a:pt x="4196" y="5396"/>
                  <a:pt x="4181" y="5382"/>
                </a:cubicBezTo>
                <a:lnTo>
                  <a:pt x="4181" y="5382"/>
                </a:lnTo>
                <a:cubicBezTo>
                  <a:pt x="4196" y="5396"/>
                  <a:pt x="4210" y="5439"/>
                  <a:pt x="4224" y="5454"/>
                </a:cubicBezTo>
                <a:cubicBezTo>
                  <a:pt x="4181" y="5468"/>
                  <a:pt x="4095" y="5439"/>
                  <a:pt x="4095" y="5511"/>
                </a:cubicBezTo>
                <a:cubicBezTo>
                  <a:pt x="4052" y="5569"/>
                  <a:pt x="3995" y="5612"/>
                  <a:pt x="3937" y="5669"/>
                </a:cubicBezTo>
                <a:cubicBezTo>
                  <a:pt x="4023" y="5640"/>
                  <a:pt x="4095" y="5597"/>
                  <a:pt x="4167" y="5540"/>
                </a:cubicBezTo>
                <a:cubicBezTo>
                  <a:pt x="4153" y="5526"/>
                  <a:pt x="4138" y="5497"/>
                  <a:pt x="4124" y="5482"/>
                </a:cubicBezTo>
                <a:lnTo>
                  <a:pt x="4124" y="5482"/>
                </a:lnTo>
                <a:cubicBezTo>
                  <a:pt x="4140" y="5486"/>
                  <a:pt x="4155" y="5487"/>
                  <a:pt x="4170" y="5487"/>
                </a:cubicBezTo>
                <a:cubicBezTo>
                  <a:pt x="4219" y="5487"/>
                  <a:pt x="4256" y="5466"/>
                  <a:pt x="4268" y="5411"/>
                </a:cubicBezTo>
                <a:lnTo>
                  <a:pt x="4311" y="5454"/>
                </a:lnTo>
                <a:cubicBezTo>
                  <a:pt x="4282" y="5382"/>
                  <a:pt x="4282" y="5324"/>
                  <a:pt x="4296" y="5253"/>
                </a:cubicBezTo>
                <a:cubicBezTo>
                  <a:pt x="4316" y="5246"/>
                  <a:pt x="4335" y="5243"/>
                  <a:pt x="4354" y="5243"/>
                </a:cubicBezTo>
                <a:cubicBezTo>
                  <a:pt x="4421" y="5243"/>
                  <a:pt x="4485" y="5277"/>
                  <a:pt x="4541" y="5310"/>
                </a:cubicBezTo>
                <a:cubicBezTo>
                  <a:pt x="4598" y="5267"/>
                  <a:pt x="4670" y="5224"/>
                  <a:pt x="4727" y="5166"/>
                </a:cubicBezTo>
                <a:lnTo>
                  <a:pt x="4727" y="5166"/>
                </a:lnTo>
                <a:cubicBezTo>
                  <a:pt x="4454" y="5482"/>
                  <a:pt x="4181" y="5784"/>
                  <a:pt x="3894" y="6072"/>
                </a:cubicBezTo>
                <a:cubicBezTo>
                  <a:pt x="3880" y="6057"/>
                  <a:pt x="3880" y="6028"/>
                  <a:pt x="3880" y="6000"/>
                </a:cubicBezTo>
                <a:cubicBezTo>
                  <a:pt x="3865" y="6014"/>
                  <a:pt x="3851" y="6014"/>
                  <a:pt x="3851" y="6028"/>
                </a:cubicBezTo>
                <a:cubicBezTo>
                  <a:pt x="3894" y="6086"/>
                  <a:pt x="3894" y="6143"/>
                  <a:pt x="3793" y="6158"/>
                </a:cubicBezTo>
                <a:cubicBezTo>
                  <a:pt x="3793" y="6143"/>
                  <a:pt x="3808" y="6086"/>
                  <a:pt x="3808" y="6072"/>
                </a:cubicBezTo>
                <a:lnTo>
                  <a:pt x="3808" y="6072"/>
                </a:lnTo>
                <a:cubicBezTo>
                  <a:pt x="3793" y="6086"/>
                  <a:pt x="3779" y="6115"/>
                  <a:pt x="3765" y="6129"/>
                </a:cubicBezTo>
                <a:cubicBezTo>
                  <a:pt x="3779" y="6143"/>
                  <a:pt x="3793" y="6172"/>
                  <a:pt x="3808" y="6186"/>
                </a:cubicBezTo>
                <a:cubicBezTo>
                  <a:pt x="3722" y="6287"/>
                  <a:pt x="3635" y="6373"/>
                  <a:pt x="3549" y="6474"/>
                </a:cubicBezTo>
                <a:cubicBezTo>
                  <a:pt x="3434" y="6574"/>
                  <a:pt x="3377" y="6790"/>
                  <a:pt x="3204" y="6804"/>
                </a:cubicBezTo>
                <a:cubicBezTo>
                  <a:pt x="3147" y="6847"/>
                  <a:pt x="3089" y="6905"/>
                  <a:pt x="3032" y="6948"/>
                </a:cubicBezTo>
                <a:cubicBezTo>
                  <a:pt x="3032" y="6962"/>
                  <a:pt x="3032" y="6991"/>
                  <a:pt x="3018" y="7005"/>
                </a:cubicBezTo>
                <a:cubicBezTo>
                  <a:pt x="2960" y="7034"/>
                  <a:pt x="2946" y="7077"/>
                  <a:pt x="2989" y="7135"/>
                </a:cubicBezTo>
                <a:cubicBezTo>
                  <a:pt x="3018" y="7106"/>
                  <a:pt x="3046" y="7063"/>
                  <a:pt x="3061" y="7034"/>
                </a:cubicBezTo>
                <a:lnTo>
                  <a:pt x="3061" y="7034"/>
                </a:lnTo>
                <a:cubicBezTo>
                  <a:pt x="3046" y="7092"/>
                  <a:pt x="3003" y="7149"/>
                  <a:pt x="2975" y="7207"/>
                </a:cubicBezTo>
                <a:cubicBezTo>
                  <a:pt x="2960" y="7178"/>
                  <a:pt x="2931" y="7149"/>
                  <a:pt x="2917" y="7135"/>
                </a:cubicBezTo>
                <a:cubicBezTo>
                  <a:pt x="2903" y="7163"/>
                  <a:pt x="2903" y="7207"/>
                  <a:pt x="2888" y="7235"/>
                </a:cubicBezTo>
                <a:cubicBezTo>
                  <a:pt x="2860" y="7207"/>
                  <a:pt x="2831" y="7178"/>
                  <a:pt x="2802" y="7149"/>
                </a:cubicBezTo>
                <a:cubicBezTo>
                  <a:pt x="2817" y="7120"/>
                  <a:pt x="2845" y="7092"/>
                  <a:pt x="2860" y="7048"/>
                </a:cubicBezTo>
                <a:cubicBezTo>
                  <a:pt x="2874" y="7048"/>
                  <a:pt x="2888" y="7048"/>
                  <a:pt x="2903" y="7034"/>
                </a:cubicBezTo>
                <a:cubicBezTo>
                  <a:pt x="2960" y="6962"/>
                  <a:pt x="3003" y="6876"/>
                  <a:pt x="3046" y="6775"/>
                </a:cubicBezTo>
                <a:cubicBezTo>
                  <a:pt x="3061" y="6775"/>
                  <a:pt x="3104" y="6761"/>
                  <a:pt x="3133" y="6747"/>
                </a:cubicBezTo>
                <a:cubicBezTo>
                  <a:pt x="3118" y="6732"/>
                  <a:pt x="3089" y="6704"/>
                  <a:pt x="3075" y="6689"/>
                </a:cubicBezTo>
                <a:cubicBezTo>
                  <a:pt x="2917" y="6775"/>
                  <a:pt x="2860" y="6934"/>
                  <a:pt x="2745" y="7063"/>
                </a:cubicBezTo>
                <a:lnTo>
                  <a:pt x="2702" y="7020"/>
                </a:lnTo>
                <a:lnTo>
                  <a:pt x="2702" y="7020"/>
                </a:lnTo>
                <a:cubicBezTo>
                  <a:pt x="2716" y="7034"/>
                  <a:pt x="2730" y="7063"/>
                  <a:pt x="2745" y="7077"/>
                </a:cubicBezTo>
                <a:cubicBezTo>
                  <a:pt x="2673" y="7135"/>
                  <a:pt x="2630" y="7207"/>
                  <a:pt x="2601" y="7293"/>
                </a:cubicBezTo>
                <a:cubicBezTo>
                  <a:pt x="2544" y="7336"/>
                  <a:pt x="2500" y="7379"/>
                  <a:pt x="2529" y="7451"/>
                </a:cubicBezTo>
                <a:cubicBezTo>
                  <a:pt x="2515" y="7436"/>
                  <a:pt x="2486" y="7436"/>
                  <a:pt x="2457" y="7422"/>
                </a:cubicBezTo>
                <a:lnTo>
                  <a:pt x="2457" y="7422"/>
                </a:lnTo>
                <a:cubicBezTo>
                  <a:pt x="2472" y="7436"/>
                  <a:pt x="2515" y="7465"/>
                  <a:pt x="2529" y="7494"/>
                </a:cubicBezTo>
                <a:cubicBezTo>
                  <a:pt x="2500" y="7494"/>
                  <a:pt x="2443" y="7523"/>
                  <a:pt x="2429" y="7537"/>
                </a:cubicBezTo>
                <a:cubicBezTo>
                  <a:pt x="2429" y="7537"/>
                  <a:pt x="2443" y="7551"/>
                  <a:pt x="2443" y="7566"/>
                </a:cubicBezTo>
                <a:cubicBezTo>
                  <a:pt x="2529" y="7508"/>
                  <a:pt x="2630" y="7436"/>
                  <a:pt x="2615" y="7321"/>
                </a:cubicBezTo>
                <a:cubicBezTo>
                  <a:pt x="2630" y="7321"/>
                  <a:pt x="2673" y="7307"/>
                  <a:pt x="2702" y="7293"/>
                </a:cubicBezTo>
                <a:cubicBezTo>
                  <a:pt x="2730" y="7250"/>
                  <a:pt x="2759" y="7207"/>
                  <a:pt x="2788" y="7149"/>
                </a:cubicBezTo>
                <a:cubicBezTo>
                  <a:pt x="2802" y="7178"/>
                  <a:pt x="2845" y="7235"/>
                  <a:pt x="2860" y="7264"/>
                </a:cubicBezTo>
                <a:cubicBezTo>
                  <a:pt x="2845" y="7278"/>
                  <a:pt x="2802" y="7293"/>
                  <a:pt x="2788" y="7293"/>
                </a:cubicBezTo>
                <a:cubicBezTo>
                  <a:pt x="2802" y="7321"/>
                  <a:pt x="2831" y="7336"/>
                  <a:pt x="2860" y="7365"/>
                </a:cubicBezTo>
                <a:cubicBezTo>
                  <a:pt x="2845" y="7365"/>
                  <a:pt x="2831" y="7393"/>
                  <a:pt x="2831" y="7408"/>
                </a:cubicBezTo>
                <a:cubicBezTo>
                  <a:pt x="2817" y="7393"/>
                  <a:pt x="2773" y="7365"/>
                  <a:pt x="2759" y="7336"/>
                </a:cubicBezTo>
                <a:lnTo>
                  <a:pt x="2759" y="7336"/>
                </a:lnTo>
                <a:cubicBezTo>
                  <a:pt x="2759" y="7379"/>
                  <a:pt x="2773" y="7422"/>
                  <a:pt x="2788" y="7451"/>
                </a:cubicBezTo>
                <a:cubicBezTo>
                  <a:pt x="2773" y="7479"/>
                  <a:pt x="2759" y="7494"/>
                  <a:pt x="2745" y="7523"/>
                </a:cubicBezTo>
                <a:cubicBezTo>
                  <a:pt x="2745" y="7494"/>
                  <a:pt x="2759" y="7451"/>
                  <a:pt x="2745" y="7422"/>
                </a:cubicBezTo>
                <a:cubicBezTo>
                  <a:pt x="2644" y="7436"/>
                  <a:pt x="2730" y="7551"/>
                  <a:pt x="2702" y="7623"/>
                </a:cubicBezTo>
                <a:cubicBezTo>
                  <a:pt x="2673" y="7638"/>
                  <a:pt x="2601" y="7695"/>
                  <a:pt x="2572" y="7724"/>
                </a:cubicBezTo>
                <a:cubicBezTo>
                  <a:pt x="2572" y="7695"/>
                  <a:pt x="2572" y="7638"/>
                  <a:pt x="2558" y="7623"/>
                </a:cubicBezTo>
                <a:cubicBezTo>
                  <a:pt x="2558" y="7681"/>
                  <a:pt x="2529" y="7724"/>
                  <a:pt x="2486" y="7767"/>
                </a:cubicBezTo>
                <a:cubicBezTo>
                  <a:pt x="2515" y="7752"/>
                  <a:pt x="2558" y="7738"/>
                  <a:pt x="2587" y="7724"/>
                </a:cubicBezTo>
                <a:lnTo>
                  <a:pt x="2587" y="7724"/>
                </a:lnTo>
                <a:cubicBezTo>
                  <a:pt x="2587" y="7810"/>
                  <a:pt x="2529" y="7824"/>
                  <a:pt x="2443" y="7824"/>
                </a:cubicBezTo>
                <a:cubicBezTo>
                  <a:pt x="2457" y="7839"/>
                  <a:pt x="2472" y="7882"/>
                  <a:pt x="2472" y="7896"/>
                </a:cubicBezTo>
                <a:cubicBezTo>
                  <a:pt x="2443" y="8011"/>
                  <a:pt x="2371" y="8097"/>
                  <a:pt x="2328" y="8198"/>
                </a:cubicBezTo>
                <a:cubicBezTo>
                  <a:pt x="2314" y="8155"/>
                  <a:pt x="2299" y="8112"/>
                  <a:pt x="2285" y="8069"/>
                </a:cubicBezTo>
                <a:lnTo>
                  <a:pt x="2285" y="8069"/>
                </a:lnTo>
                <a:cubicBezTo>
                  <a:pt x="2256" y="8126"/>
                  <a:pt x="2285" y="8183"/>
                  <a:pt x="2314" y="8227"/>
                </a:cubicBezTo>
                <a:lnTo>
                  <a:pt x="2271" y="8227"/>
                </a:lnTo>
                <a:cubicBezTo>
                  <a:pt x="2285" y="8227"/>
                  <a:pt x="2271" y="8212"/>
                  <a:pt x="2271" y="8198"/>
                </a:cubicBezTo>
                <a:cubicBezTo>
                  <a:pt x="2256" y="8194"/>
                  <a:pt x="2245" y="8192"/>
                  <a:pt x="2235" y="8192"/>
                </a:cubicBezTo>
                <a:cubicBezTo>
                  <a:pt x="2208" y="8192"/>
                  <a:pt x="2202" y="8209"/>
                  <a:pt x="2213" y="8241"/>
                </a:cubicBezTo>
                <a:lnTo>
                  <a:pt x="2227" y="8241"/>
                </a:lnTo>
                <a:cubicBezTo>
                  <a:pt x="2227" y="8255"/>
                  <a:pt x="2227" y="8255"/>
                  <a:pt x="2227" y="8255"/>
                </a:cubicBezTo>
                <a:cubicBezTo>
                  <a:pt x="2256" y="8255"/>
                  <a:pt x="2271" y="8270"/>
                  <a:pt x="2299" y="8284"/>
                </a:cubicBezTo>
                <a:cubicBezTo>
                  <a:pt x="2256" y="8313"/>
                  <a:pt x="2242" y="8356"/>
                  <a:pt x="2227" y="8385"/>
                </a:cubicBezTo>
                <a:lnTo>
                  <a:pt x="2213" y="8385"/>
                </a:lnTo>
                <a:lnTo>
                  <a:pt x="2213" y="8399"/>
                </a:lnTo>
                <a:cubicBezTo>
                  <a:pt x="2213" y="8428"/>
                  <a:pt x="2199" y="8456"/>
                  <a:pt x="2184" y="8485"/>
                </a:cubicBezTo>
                <a:cubicBezTo>
                  <a:pt x="2170" y="8471"/>
                  <a:pt x="2156" y="8442"/>
                  <a:pt x="2141" y="8428"/>
                </a:cubicBezTo>
                <a:cubicBezTo>
                  <a:pt x="2127" y="8442"/>
                  <a:pt x="2098" y="8471"/>
                  <a:pt x="2098" y="8485"/>
                </a:cubicBezTo>
                <a:cubicBezTo>
                  <a:pt x="2170" y="8485"/>
                  <a:pt x="2170" y="8514"/>
                  <a:pt x="2156" y="8557"/>
                </a:cubicBezTo>
                <a:cubicBezTo>
                  <a:pt x="2156" y="8557"/>
                  <a:pt x="2141" y="8571"/>
                  <a:pt x="2127" y="8571"/>
                </a:cubicBezTo>
                <a:cubicBezTo>
                  <a:pt x="2141" y="8586"/>
                  <a:pt x="2141" y="8586"/>
                  <a:pt x="2141" y="8600"/>
                </a:cubicBezTo>
                <a:cubicBezTo>
                  <a:pt x="2141" y="8615"/>
                  <a:pt x="2127" y="8629"/>
                  <a:pt x="2127" y="8629"/>
                </a:cubicBezTo>
                <a:cubicBezTo>
                  <a:pt x="2113" y="8658"/>
                  <a:pt x="2113" y="8672"/>
                  <a:pt x="2098" y="8686"/>
                </a:cubicBezTo>
                <a:lnTo>
                  <a:pt x="2041" y="8686"/>
                </a:lnTo>
                <a:cubicBezTo>
                  <a:pt x="1969" y="8830"/>
                  <a:pt x="1868" y="8959"/>
                  <a:pt x="1825" y="9117"/>
                </a:cubicBezTo>
                <a:cubicBezTo>
                  <a:pt x="1782" y="9146"/>
                  <a:pt x="1739" y="9189"/>
                  <a:pt x="1667" y="9204"/>
                </a:cubicBezTo>
                <a:cubicBezTo>
                  <a:pt x="1681" y="9103"/>
                  <a:pt x="1753" y="9031"/>
                  <a:pt x="1825" y="8959"/>
                </a:cubicBezTo>
                <a:cubicBezTo>
                  <a:pt x="1825" y="8945"/>
                  <a:pt x="1825" y="8916"/>
                  <a:pt x="1825" y="8902"/>
                </a:cubicBezTo>
                <a:cubicBezTo>
                  <a:pt x="1954" y="8816"/>
                  <a:pt x="1954" y="8658"/>
                  <a:pt x="2069" y="8557"/>
                </a:cubicBezTo>
                <a:cubicBezTo>
                  <a:pt x="2084" y="8500"/>
                  <a:pt x="2084" y="8442"/>
                  <a:pt x="2084" y="8385"/>
                </a:cubicBezTo>
                <a:lnTo>
                  <a:pt x="2084" y="8385"/>
                </a:lnTo>
                <a:cubicBezTo>
                  <a:pt x="2069" y="8428"/>
                  <a:pt x="2055" y="8456"/>
                  <a:pt x="2055" y="8500"/>
                </a:cubicBezTo>
                <a:cubicBezTo>
                  <a:pt x="1825" y="8686"/>
                  <a:pt x="1753" y="8988"/>
                  <a:pt x="1567" y="9218"/>
                </a:cubicBezTo>
                <a:cubicBezTo>
                  <a:pt x="1596" y="9212"/>
                  <a:pt x="1629" y="9208"/>
                  <a:pt x="1661" y="9208"/>
                </a:cubicBezTo>
                <a:cubicBezTo>
                  <a:pt x="1707" y="9208"/>
                  <a:pt x="1754" y="9215"/>
                  <a:pt x="1796" y="9232"/>
                </a:cubicBezTo>
                <a:cubicBezTo>
                  <a:pt x="1782" y="9275"/>
                  <a:pt x="1768" y="9318"/>
                  <a:pt x="1753" y="9362"/>
                </a:cubicBezTo>
                <a:cubicBezTo>
                  <a:pt x="1725" y="9362"/>
                  <a:pt x="1696" y="9362"/>
                  <a:pt x="1667" y="9347"/>
                </a:cubicBezTo>
                <a:cubicBezTo>
                  <a:pt x="1667" y="9362"/>
                  <a:pt x="1653" y="9390"/>
                  <a:pt x="1653" y="9390"/>
                </a:cubicBezTo>
                <a:cubicBezTo>
                  <a:pt x="1681" y="9390"/>
                  <a:pt x="1725" y="9376"/>
                  <a:pt x="1753" y="9362"/>
                </a:cubicBezTo>
                <a:lnTo>
                  <a:pt x="1753" y="9362"/>
                </a:lnTo>
                <a:cubicBezTo>
                  <a:pt x="1710" y="9462"/>
                  <a:pt x="1667" y="9563"/>
                  <a:pt x="1581" y="9635"/>
                </a:cubicBezTo>
                <a:cubicBezTo>
                  <a:pt x="1595" y="9649"/>
                  <a:pt x="1595" y="9663"/>
                  <a:pt x="1595" y="9678"/>
                </a:cubicBezTo>
                <a:cubicBezTo>
                  <a:pt x="1567" y="9750"/>
                  <a:pt x="1538" y="9821"/>
                  <a:pt x="1509" y="9893"/>
                </a:cubicBezTo>
                <a:cubicBezTo>
                  <a:pt x="1491" y="9881"/>
                  <a:pt x="1473" y="9874"/>
                  <a:pt x="1457" y="9874"/>
                </a:cubicBezTo>
                <a:cubicBezTo>
                  <a:pt x="1433" y="9874"/>
                  <a:pt x="1411" y="9888"/>
                  <a:pt x="1394" y="9922"/>
                </a:cubicBezTo>
                <a:lnTo>
                  <a:pt x="1495" y="9922"/>
                </a:lnTo>
                <a:cubicBezTo>
                  <a:pt x="1437" y="10022"/>
                  <a:pt x="1394" y="10123"/>
                  <a:pt x="1351" y="10238"/>
                </a:cubicBezTo>
                <a:cubicBezTo>
                  <a:pt x="1322" y="10224"/>
                  <a:pt x="1279" y="10209"/>
                  <a:pt x="1250" y="10209"/>
                </a:cubicBezTo>
                <a:cubicBezTo>
                  <a:pt x="1250" y="10224"/>
                  <a:pt x="1265" y="10281"/>
                  <a:pt x="1265" y="10295"/>
                </a:cubicBezTo>
                <a:cubicBezTo>
                  <a:pt x="1279" y="10295"/>
                  <a:pt x="1322" y="10281"/>
                  <a:pt x="1337" y="10267"/>
                </a:cubicBezTo>
                <a:lnTo>
                  <a:pt x="1337" y="10267"/>
                </a:lnTo>
                <a:cubicBezTo>
                  <a:pt x="1322" y="10324"/>
                  <a:pt x="1308" y="10367"/>
                  <a:pt x="1294" y="10410"/>
                </a:cubicBezTo>
                <a:lnTo>
                  <a:pt x="1193" y="10410"/>
                </a:lnTo>
                <a:cubicBezTo>
                  <a:pt x="1164" y="10482"/>
                  <a:pt x="1136" y="10554"/>
                  <a:pt x="1136" y="10640"/>
                </a:cubicBezTo>
                <a:cubicBezTo>
                  <a:pt x="1164" y="10568"/>
                  <a:pt x="1193" y="10511"/>
                  <a:pt x="1236" y="10454"/>
                </a:cubicBezTo>
                <a:lnTo>
                  <a:pt x="1236" y="10454"/>
                </a:lnTo>
                <a:cubicBezTo>
                  <a:pt x="1236" y="10554"/>
                  <a:pt x="1193" y="10626"/>
                  <a:pt x="1150" y="10712"/>
                </a:cubicBezTo>
                <a:lnTo>
                  <a:pt x="1092" y="10712"/>
                </a:lnTo>
                <a:cubicBezTo>
                  <a:pt x="1078" y="10741"/>
                  <a:pt x="1064" y="10784"/>
                  <a:pt x="1049" y="10827"/>
                </a:cubicBezTo>
                <a:cubicBezTo>
                  <a:pt x="1092" y="10798"/>
                  <a:pt x="1121" y="10755"/>
                  <a:pt x="1150" y="10726"/>
                </a:cubicBezTo>
                <a:lnTo>
                  <a:pt x="1150" y="10726"/>
                </a:lnTo>
                <a:cubicBezTo>
                  <a:pt x="1107" y="10899"/>
                  <a:pt x="1049" y="11071"/>
                  <a:pt x="992" y="11244"/>
                </a:cubicBezTo>
                <a:cubicBezTo>
                  <a:pt x="977" y="11215"/>
                  <a:pt x="963" y="11186"/>
                  <a:pt x="963" y="11172"/>
                </a:cubicBezTo>
                <a:cubicBezTo>
                  <a:pt x="934" y="11186"/>
                  <a:pt x="920" y="11215"/>
                  <a:pt x="891" y="11229"/>
                </a:cubicBezTo>
                <a:cubicBezTo>
                  <a:pt x="891" y="11330"/>
                  <a:pt x="949" y="11416"/>
                  <a:pt x="906" y="11502"/>
                </a:cubicBezTo>
                <a:cubicBezTo>
                  <a:pt x="891" y="11459"/>
                  <a:pt x="891" y="11402"/>
                  <a:pt x="877" y="11359"/>
                </a:cubicBezTo>
                <a:cubicBezTo>
                  <a:pt x="834" y="11488"/>
                  <a:pt x="762" y="11632"/>
                  <a:pt x="791" y="11761"/>
                </a:cubicBezTo>
                <a:lnTo>
                  <a:pt x="762" y="11761"/>
                </a:lnTo>
                <a:cubicBezTo>
                  <a:pt x="762" y="11775"/>
                  <a:pt x="762" y="11804"/>
                  <a:pt x="776" y="11804"/>
                </a:cubicBezTo>
                <a:lnTo>
                  <a:pt x="719" y="11818"/>
                </a:lnTo>
                <a:lnTo>
                  <a:pt x="733" y="11847"/>
                </a:lnTo>
                <a:cubicBezTo>
                  <a:pt x="748" y="11833"/>
                  <a:pt x="791" y="11818"/>
                  <a:pt x="819" y="11804"/>
                </a:cubicBezTo>
                <a:lnTo>
                  <a:pt x="819" y="11804"/>
                </a:lnTo>
                <a:cubicBezTo>
                  <a:pt x="805" y="11833"/>
                  <a:pt x="776" y="11876"/>
                  <a:pt x="776" y="11905"/>
                </a:cubicBezTo>
                <a:cubicBezTo>
                  <a:pt x="748" y="11905"/>
                  <a:pt x="719" y="11890"/>
                  <a:pt x="705" y="11890"/>
                </a:cubicBezTo>
                <a:cubicBezTo>
                  <a:pt x="705" y="11905"/>
                  <a:pt x="719" y="11933"/>
                  <a:pt x="719" y="11948"/>
                </a:cubicBezTo>
                <a:cubicBezTo>
                  <a:pt x="733" y="11948"/>
                  <a:pt x="762" y="11933"/>
                  <a:pt x="776" y="11933"/>
                </a:cubicBezTo>
                <a:cubicBezTo>
                  <a:pt x="776" y="12048"/>
                  <a:pt x="719" y="12149"/>
                  <a:pt x="705" y="12264"/>
                </a:cubicBezTo>
                <a:cubicBezTo>
                  <a:pt x="694" y="12253"/>
                  <a:pt x="668" y="12250"/>
                  <a:pt x="649" y="12244"/>
                </a:cubicBezTo>
                <a:lnTo>
                  <a:pt x="649" y="12244"/>
                </a:lnTo>
                <a:cubicBezTo>
                  <a:pt x="668" y="12255"/>
                  <a:pt x="682" y="12267"/>
                  <a:pt x="705" y="12278"/>
                </a:cubicBezTo>
                <a:cubicBezTo>
                  <a:pt x="690" y="12336"/>
                  <a:pt x="676" y="12393"/>
                  <a:pt x="661" y="12465"/>
                </a:cubicBezTo>
                <a:cubicBezTo>
                  <a:pt x="661" y="12407"/>
                  <a:pt x="647" y="12350"/>
                  <a:pt x="618" y="12307"/>
                </a:cubicBezTo>
                <a:cubicBezTo>
                  <a:pt x="618" y="12364"/>
                  <a:pt x="590" y="12393"/>
                  <a:pt x="546" y="12407"/>
                </a:cubicBezTo>
                <a:cubicBezTo>
                  <a:pt x="561" y="12422"/>
                  <a:pt x="590" y="12422"/>
                  <a:pt x="604" y="12436"/>
                </a:cubicBezTo>
                <a:cubicBezTo>
                  <a:pt x="532" y="12580"/>
                  <a:pt x="518" y="12738"/>
                  <a:pt x="475" y="12896"/>
                </a:cubicBezTo>
                <a:cubicBezTo>
                  <a:pt x="503" y="12896"/>
                  <a:pt x="546" y="12896"/>
                  <a:pt x="575" y="12882"/>
                </a:cubicBezTo>
                <a:lnTo>
                  <a:pt x="575" y="12882"/>
                </a:lnTo>
                <a:cubicBezTo>
                  <a:pt x="561" y="13025"/>
                  <a:pt x="532" y="13183"/>
                  <a:pt x="489" y="13327"/>
                </a:cubicBezTo>
                <a:cubicBezTo>
                  <a:pt x="475" y="13241"/>
                  <a:pt x="475" y="13155"/>
                  <a:pt x="503" y="13068"/>
                </a:cubicBezTo>
                <a:lnTo>
                  <a:pt x="503" y="13068"/>
                </a:lnTo>
                <a:cubicBezTo>
                  <a:pt x="360" y="13097"/>
                  <a:pt x="446" y="13643"/>
                  <a:pt x="317" y="13787"/>
                </a:cubicBezTo>
                <a:cubicBezTo>
                  <a:pt x="288" y="13758"/>
                  <a:pt x="245" y="13744"/>
                  <a:pt x="202" y="13729"/>
                </a:cubicBezTo>
                <a:cubicBezTo>
                  <a:pt x="216" y="13729"/>
                  <a:pt x="245" y="13715"/>
                  <a:pt x="259" y="13715"/>
                </a:cubicBezTo>
                <a:cubicBezTo>
                  <a:pt x="273" y="13672"/>
                  <a:pt x="302" y="13643"/>
                  <a:pt x="345" y="13629"/>
                </a:cubicBezTo>
                <a:cubicBezTo>
                  <a:pt x="331" y="13586"/>
                  <a:pt x="317" y="13557"/>
                  <a:pt x="288" y="13528"/>
                </a:cubicBezTo>
                <a:lnTo>
                  <a:pt x="374" y="13528"/>
                </a:lnTo>
                <a:cubicBezTo>
                  <a:pt x="360" y="13528"/>
                  <a:pt x="317" y="13499"/>
                  <a:pt x="302" y="13485"/>
                </a:cubicBezTo>
                <a:cubicBezTo>
                  <a:pt x="331" y="13356"/>
                  <a:pt x="345" y="13198"/>
                  <a:pt x="245" y="13068"/>
                </a:cubicBezTo>
                <a:cubicBezTo>
                  <a:pt x="245" y="13269"/>
                  <a:pt x="187" y="13456"/>
                  <a:pt x="173" y="13643"/>
                </a:cubicBezTo>
                <a:cubicBezTo>
                  <a:pt x="173" y="13657"/>
                  <a:pt x="144" y="13672"/>
                  <a:pt x="144" y="13672"/>
                </a:cubicBezTo>
                <a:cubicBezTo>
                  <a:pt x="187" y="13729"/>
                  <a:pt x="159" y="13787"/>
                  <a:pt x="115" y="13830"/>
                </a:cubicBezTo>
                <a:cubicBezTo>
                  <a:pt x="173" y="13945"/>
                  <a:pt x="115" y="14060"/>
                  <a:pt x="115" y="14175"/>
                </a:cubicBezTo>
                <a:lnTo>
                  <a:pt x="72" y="14175"/>
                </a:lnTo>
                <a:cubicBezTo>
                  <a:pt x="87" y="14189"/>
                  <a:pt x="115" y="14203"/>
                  <a:pt x="115" y="14203"/>
                </a:cubicBezTo>
                <a:cubicBezTo>
                  <a:pt x="115" y="14333"/>
                  <a:pt x="87" y="14448"/>
                  <a:pt x="115" y="14577"/>
                </a:cubicBezTo>
                <a:cubicBezTo>
                  <a:pt x="130" y="14620"/>
                  <a:pt x="87" y="14663"/>
                  <a:pt x="72" y="14692"/>
                </a:cubicBezTo>
                <a:cubicBezTo>
                  <a:pt x="87" y="14721"/>
                  <a:pt x="115" y="14735"/>
                  <a:pt x="130" y="14764"/>
                </a:cubicBezTo>
                <a:cubicBezTo>
                  <a:pt x="115" y="14764"/>
                  <a:pt x="72" y="14778"/>
                  <a:pt x="58" y="14778"/>
                </a:cubicBezTo>
                <a:cubicBezTo>
                  <a:pt x="101" y="15123"/>
                  <a:pt x="1" y="15468"/>
                  <a:pt x="1" y="15812"/>
                </a:cubicBezTo>
                <a:cubicBezTo>
                  <a:pt x="58" y="15870"/>
                  <a:pt x="15" y="15942"/>
                  <a:pt x="1" y="15999"/>
                </a:cubicBezTo>
                <a:cubicBezTo>
                  <a:pt x="15" y="16085"/>
                  <a:pt x="15" y="16172"/>
                  <a:pt x="15" y="16258"/>
                </a:cubicBezTo>
                <a:cubicBezTo>
                  <a:pt x="29" y="16258"/>
                  <a:pt x="44" y="16287"/>
                  <a:pt x="44" y="16301"/>
                </a:cubicBezTo>
                <a:cubicBezTo>
                  <a:pt x="29" y="16344"/>
                  <a:pt x="15" y="16373"/>
                  <a:pt x="1" y="16416"/>
                </a:cubicBezTo>
                <a:cubicBezTo>
                  <a:pt x="15" y="16445"/>
                  <a:pt x="29" y="16488"/>
                  <a:pt x="29" y="16531"/>
                </a:cubicBezTo>
                <a:cubicBezTo>
                  <a:pt x="29" y="16531"/>
                  <a:pt x="1" y="16560"/>
                  <a:pt x="1" y="16560"/>
                </a:cubicBezTo>
                <a:lnTo>
                  <a:pt x="29" y="16560"/>
                </a:lnTo>
                <a:cubicBezTo>
                  <a:pt x="29" y="16631"/>
                  <a:pt x="29" y="16689"/>
                  <a:pt x="29" y="16746"/>
                </a:cubicBezTo>
                <a:cubicBezTo>
                  <a:pt x="29" y="16746"/>
                  <a:pt x="1" y="16761"/>
                  <a:pt x="1" y="16761"/>
                </a:cubicBezTo>
                <a:cubicBezTo>
                  <a:pt x="1" y="16775"/>
                  <a:pt x="29" y="16789"/>
                  <a:pt x="44" y="16804"/>
                </a:cubicBezTo>
                <a:cubicBezTo>
                  <a:pt x="1" y="16919"/>
                  <a:pt x="87" y="17034"/>
                  <a:pt x="58" y="17149"/>
                </a:cubicBezTo>
                <a:cubicBezTo>
                  <a:pt x="144" y="17307"/>
                  <a:pt x="87" y="17493"/>
                  <a:pt x="130" y="17666"/>
                </a:cubicBezTo>
                <a:cubicBezTo>
                  <a:pt x="144" y="17680"/>
                  <a:pt x="187" y="17695"/>
                  <a:pt x="202" y="17695"/>
                </a:cubicBezTo>
                <a:cubicBezTo>
                  <a:pt x="187" y="17709"/>
                  <a:pt x="159" y="17738"/>
                  <a:pt x="144" y="17738"/>
                </a:cubicBezTo>
                <a:cubicBezTo>
                  <a:pt x="159" y="17752"/>
                  <a:pt x="159" y="17781"/>
                  <a:pt x="159" y="17795"/>
                </a:cubicBezTo>
                <a:cubicBezTo>
                  <a:pt x="173" y="17781"/>
                  <a:pt x="202" y="17781"/>
                  <a:pt x="216" y="17766"/>
                </a:cubicBezTo>
                <a:cubicBezTo>
                  <a:pt x="216" y="17709"/>
                  <a:pt x="216" y="17637"/>
                  <a:pt x="216" y="17580"/>
                </a:cubicBezTo>
                <a:cubicBezTo>
                  <a:pt x="202" y="17565"/>
                  <a:pt x="173" y="17551"/>
                  <a:pt x="159" y="17551"/>
                </a:cubicBezTo>
                <a:cubicBezTo>
                  <a:pt x="173" y="17508"/>
                  <a:pt x="187" y="17465"/>
                  <a:pt x="202" y="17422"/>
                </a:cubicBezTo>
                <a:cubicBezTo>
                  <a:pt x="187" y="17407"/>
                  <a:pt x="144" y="17379"/>
                  <a:pt x="130" y="17364"/>
                </a:cubicBezTo>
                <a:cubicBezTo>
                  <a:pt x="144" y="17350"/>
                  <a:pt x="173" y="17350"/>
                  <a:pt x="187" y="17335"/>
                </a:cubicBezTo>
                <a:cubicBezTo>
                  <a:pt x="173" y="17321"/>
                  <a:pt x="159" y="17292"/>
                  <a:pt x="144" y="17278"/>
                </a:cubicBezTo>
                <a:cubicBezTo>
                  <a:pt x="173" y="17249"/>
                  <a:pt x="202" y="17235"/>
                  <a:pt x="230" y="17220"/>
                </a:cubicBezTo>
                <a:cubicBezTo>
                  <a:pt x="216" y="17220"/>
                  <a:pt x="187" y="17220"/>
                  <a:pt x="159" y="17235"/>
                </a:cubicBezTo>
                <a:cubicBezTo>
                  <a:pt x="159" y="16962"/>
                  <a:pt x="159" y="16703"/>
                  <a:pt x="144" y="16445"/>
                </a:cubicBezTo>
                <a:lnTo>
                  <a:pt x="144" y="16445"/>
                </a:lnTo>
                <a:cubicBezTo>
                  <a:pt x="187" y="16459"/>
                  <a:pt x="245" y="16473"/>
                  <a:pt x="288" y="16488"/>
                </a:cubicBezTo>
                <a:cubicBezTo>
                  <a:pt x="273" y="16488"/>
                  <a:pt x="230" y="16502"/>
                  <a:pt x="216" y="16502"/>
                </a:cubicBezTo>
                <a:cubicBezTo>
                  <a:pt x="202" y="16631"/>
                  <a:pt x="230" y="16746"/>
                  <a:pt x="245" y="16876"/>
                </a:cubicBezTo>
                <a:cubicBezTo>
                  <a:pt x="259" y="16861"/>
                  <a:pt x="288" y="16861"/>
                  <a:pt x="302" y="16847"/>
                </a:cubicBezTo>
                <a:cubicBezTo>
                  <a:pt x="345" y="17019"/>
                  <a:pt x="360" y="17192"/>
                  <a:pt x="360" y="17364"/>
                </a:cubicBezTo>
                <a:cubicBezTo>
                  <a:pt x="302" y="17335"/>
                  <a:pt x="288" y="17292"/>
                  <a:pt x="288" y="17235"/>
                </a:cubicBezTo>
                <a:lnTo>
                  <a:pt x="273" y="17235"/>
                </a:lnTo>
                <a:cubicBezTo>
                  <a:pt x="273" y="17264"/>
                  <a:pt x="273" y="17307"/>
                  <a:pt x="273" y="17350"/>
                </a:cubicBezTo>
                <a:cubicBezTo>
                  <a:pt x="317" y="17364"/>
                  <a:pt x="360" y="17379"/>
                  <a:pt x="388" y="17393"/>
                </a:cubicBezTo>
                <a:cubicBezTo>
                  <a:pt x="380" y="17419"/>
                  <a:pt x="356" y="17424"/>
                  <a:pt x="332" y="17424"/>
                </a:cubicBezTo>
                <a:cubicBezTo>
                  <a:pt x="315" y="17424"/>
                  <a:pt x="299" y="17422"/>
                  <a:pt x="288" y="17422"/>
                </a:cubicBezTo>
                <a:cubicBezTo>
                  <a:pt x="302" y="17508"/>
                  <a:pt x="317" y="17580"/>
                  <a:pt x="331" y="17666"/>
                </a:cubicBezTo>
                <a:cubicBezTo>
                  <a:pt x="345" y="17623"/>
                  <a:pt x="360" y="17580"/>
                  <a:pt x="374" y="17537"/>
                </a:cubicBezTo>
                <a:cubicBezTo>
                  <a:pt x="374" y="17594"/>
                  <a:pt x="403" y="17666"/>
                  <a:pt x="417" y="17738"/>
                </a:cubicBezTo>
                <a:lnTo>
                  <a:pt x="503" y="17738"/>
                </a:lnTo>
                <a:cubicBezTo>
                  <a:pt x="503" y="17709"/>
                  <a:pt x="503" y="17695"/>
                  <a:pt x="503" y="17680"/>
                </a:cubicBezTo>
                <a:cubicBezTo>
                  <a:pt x="489" y="17680"/>
                  <a:pt x="475" y="17695"/>
                  <a:pt x="460" y="17695"/>
                </a:cubicBezTo>
                <a:cubicBezTo>
                  <a:pt x="532" y="17608"/>
                  <a:pt x="460" y="17479"/>
                  <a:pt x="475" y="17364"/>
                </a:cubicBezTo>
                <a:lnTo>
                  <a:pt x="475" y="17364"/>
                </a:lnTo>
                <a:cubicBezTo>
                  <a:pt x="532" y="17436"/>
                  <a:pt x="489" y="17522"/>
                  <a:pt x="532" y="17580"/>
                </a:cubicBezTo>
                <a:cubicBezTo>
                  <a:pt x="532" y="17637"/>
                  <a:pt x="546" y="17680"/>
                  <a:pt x="546" y="17738"/>
                </a:cubicBezTo>
                <a:lnTo>
                  <a:pt x="661" y="17738"/>
                </a:lnTo>
                <a:lnTo>
                  <a:pt x="690" y="17723"/>
                </a:lnTo>
                <a:cubicBezTo>
                  <a:pt x="705" y="17723"/>
                  <a:pt x="733" y="17723"/>
                  <a:pt x="733" y="17752"/>
                </a:cubicBezTo>
                <a:cubicBezTo>
                  <a:pt x="733" y="17756"/>
                  <a:pt x="742" y="17758"/>
                  <a:pt x="754" y="17758"/>
                </a:cubicBezTo>
                <a:cubicBezTo>
                  <a:pt x="785" y="17758"/>
                  <a:pt x="838" y="17748"/>
                  <a:pt x="848" y="17738"/>
                </a:cubicBezTo>
                <a:cubicBezTo>
                  <a:pt x="860" y="17726"/>
                  <a:pt x="900" y="17705"/>
                  <a:pt x="922" y="17705"/>
                </a:cubicBezTo>
                <a:cubicBezTo>
                  <a:pt x="927" y="17705"/>
                  <a:pt x="932" y="17706"/>
                  <a:pt x="934" y="17709"/>
                </a:cubicBezTo>
                <a:cubicBezTo>
                  <a:pt x="963" y="17738"/>
                  <a:pt x="1035" y="17752"/>
                  <a:pt x="1064" y="17752"/>
                </a:cubicBezTo>
                <a:cubicBezTo>
                  <a:pt x="1092" y="17738"/>
                  <a:pt x="1207" y="17695"/>
                  <a:pt x="1279" y="17695"/>
                </a:cubicBezTo>
                <a:lnTo>
                  <a:pt x="1294" y="17723"/>
                </a:lnTo>
                <a:cubicBezTo>
                  <a:pt x="1302" y="17731"/>
                  <a:pt x="1310" y="17735"/>
                  <a:pt x="1318" y="17735"/>
                </a:cubicBezTo>
                <a:cubicBezTo>
                  <a:pt x="1341" y="17735"/>
                  <a:pt x="1365" y="17711"/>
                  <a:pt x="1392" y="17711"/>
                </a:cubicBezTo>
                <a:cubicBezTo>
                  <a:pt x="1406" y="17711"/>
                  <a:pt x="1421" y="17718"/>
                  <a:pt x="1437" y="17738"/>
                </a:cubicBezTo>
                <a:lnTo>
                  <a:pt x="1452" y="17766"/>
                </a:lnTo>
                <a:cubicBezTo>
                  <a:pt x="1504" y="17745"/>
                  <a:pt x="1557" y="17732"/>
                  <a:pt x="1592" y="17732"/>
                </a:cubicBezTo>
                <a:cubicBezTo>
                  <a:pt x="1606" y="17732"/>
                  <a:pt x="1616" y="17734"/>
                  <a:pt x="1624" y="17738"/>
                </a:cubicBezTo>
                <a:cubicBezTo>
                  <a:pt x="1636" y="17749"/>
                  <a:pt x="1685" y="17770"/>
                  <a:pt x="1703" y="17770"/>
                </a:cubicBezTo>
                <a:cubicBezTo>
                  <a:pt x="1708" y="17770"/>
                  <a:pt x="1710" y="17769"/>
                  <a:pt x="1710" y="17766"/>
                </a:cubicBezTo>
                <a:cubicBezTo>
                  <a:pt x="1710" y="17752"/>
                  <a:pt x="1739" y="17723"/>
                  <a:pt x="1753" y="17723"/>
                </a:cubicBezTo>
                <a:cubicBezTo>
                  <a:pt x="1758" y="17728"/>
                  <a:pt x="1764" y="17729"/>
                  <a:pt x="1772" y="17729"/>
                </a:cubicBezTo>
                <a:cubicBezTo>
                  <a:pt x="1790" y="17729"/>
                  <a:pt x="1815" y="17719"/>
                  <a:pt x="1825" y="17709"/>
                </a:cubicBezTo>
                <a:cubicBezTo>
                  <a:pt x="1840" y="17695"/>
                  <a:pt x="2012" y="17695"/>
                  <a:pt x="2113" y="17680"/>
                </a:cubicBezTo>
                <a:lnTo>
                  <a:pt x="2213" y="17709"/>
                </a:lnTo>
                <a:cubicBezTo>
                  <a:pt x="2263" y="17723"/>
                  <a:pt x="2317" y="17734"/>
                  <a:pt x="2373" y="17734"/>
                </a:cubicBezTo>
                <a:cubicBezTo>
                  <a:pt x="2429" y="17734"/>
                  <a:pt x="2486" y="17723"/>
                  <a:pt x="2544" y="17695"/>
                </a:cubicBezTo>
                <a:lnTo>
                  <a:pt x="2587" y="17666"/>
                </a:lnTo>
                <a:cubicBezTo>
                  <a:pt x="2687" y="17680"/>
                  <a:pt x="2773" y="17709"/>
                  <a:pt x="2788" y="17709"/>
                </a:cubicBezTo>
                <a:cubicBezTo>
                  <a:pt x="2795" y="17716"/>
                  <a:pt x="2813" y="17723"/>
                  <a:pt x="2833" y="17723"/>
                </a:cubicBezTo>
                <a:cubicBezTo>
                  <a:pt x="2852" y="17723"/>
                  <a:pt x="2874" y="17716"/>
                  <a:pt x="2888" y="17695"/>
                </a:cubicBezTo>
                <a:cubicBezTo>
                  <a:pt x="2895" y="17684"/>
                  <a:pt x="2908" y="17681"/>
                  <a:pt x="2925" y="17681"/>
                </a:cubicBezTo>
                <a:cubicBezTo>
                  <a:pt x="2971" y="17681"/>
                  <a:pt x="3041" y="17711"/>
                  <a:pt x="3057" y="17711"/>
                </a:cubicBezTo>
                <a:cubicBezTo>
                  <a:pt x="3059" y="17711"/>
                  <a:pt x="3061" y="17710"/>
                  <a:pt x="3061" y="17709"/>
                </a:cubicBezTo>
                <a:cubicBezTo>
                  <a:pt x="3072" y="17697"/>
                  <a:pt x="3103" y="17676"/>
                  <a:pt x="3114" y="17676"/>
                </a:cubicBezTo>
                <a:cubicBezTo>
                  <a:pt x="3117" y="17676"/>
                  <a:pt x="3118" y="17677"/>
                  <a:pt x="3118" y="17680"/>
                </a:cubicBezTo>
                <a:cubicBezTo>
                  <a:pt x="3118" y="17701"/>
                  <a:pt x="3133" y="17721"/>
                  <a:pt x="3151" y="17721"/>
                </a:cubicBezTo>
                <a:cubicBezTo>
                  <a:pt x="3159" y="17721"/>
                  <a:pt x="3167" y="17717"/>
                  <a:pt x="3176" y="17709"/>
                </a:cubicBezTo>
                <a:cubicBezTo>
                  <a:pt x="3179" y="17701"/>
                  <a:pt x="3194" y="17699"/>
                  <a:pt x="3215" y="17699"/>
                </a:cubicBezTo>
                <a:cubicBezTo>
                  <a:pt x="3261" y="17699"/>
                  <a:pt x="3337" y="17712"/>
                  <a:pt x="3387" y="17712"/>
                </a:cubicBezTo>
                <a:cubicBezTo>
                  <a:pt x="3400" y="17712"/>
                  <a:pt x="3411" y="17711"/>
                  <a:pt x="3420" y="17709"/>
                </a:cubicBezTo>
                <a:lnTo>
                  <a:pt x="3506" y="17723"/>
                </a:lnTo>
                <a:lnTo>
                  <a:pt x="3607" y="17738"/>
                </a:lnTo>
                <a:cubicBezTo>
                  <a:pt x="3701" y="17714"/>
                  <a:pt x="3794" y="17691"/>
                  <a:pt x="3833" y="17691"/>
                </a:cubicBezTo>
                <a:cubicBezTo>
                  <a:pt x="3842" y="17691"/>
                  <a:pt x="3848" y="17692"/>
                  <a:pt x="3851" y="17695"/>
                </a:cubicBezTo>
                <a:cubicBezTo>
                  <a:pt x="3851" y="17706"/>
                  <a:pt x="3870" y="17727"/>
                  <a:pt x="3885" y="17727"/>
                </a:cubicBezTo>
                <a:cubicBezTo>
                  <a:pt x="3888" y="17727"/>
                  <a:pt x="3891" y="17726"/>
                  <a:pt x="3894" y="17723"/>
                </a:cubicBezTo>
                <a:cubicBezTo>
                  <a:pt x="3908" y="17709"/>
                  <a:pt x="3952" y="17666"/>
                  <a:pt x="3980" y="17666"/>
                </a:cubicBezTo>
                <a:lnTo>
                  <a:pt x="3980" y="17680"/>
                </a:lnTo>
                <a:lnTo>
                  <a:pt x="4052" y="17738"/>
                </a:lnTo>
                <a:cubicBezTo>
                  <a:pt x="4102" y="17731"/>
                  <a:pt x="4160" y="17727"/>
                  <a:pt x="4214" y="17727"/>
                </a:cubicBezTo>
                <a:cubicBezTo>
                  <a:pt x="4268" y="17727"/>
                  <a:pt x="4318" y="17731"/>
                  <a:pt x="4354" y="17738"/>
                </a:cubicBezTo>
                <a:cubicBezTo>
                  <a:pt x="4387" y="17738"/>
                  <a:pt x="4466" y="17728"/>
                  <a:pt x="4539" y="17728"/>
                </a:cubicBezTo>
                <a:cubicBezTo>
                  <a:pt x="4594" y="17728"/>
                  <a:pt x="4645" y="17734"/>
                  <a:pt x="4670" y="17752"/>
                </a:cubicBezTo>
                <a:lnTo>
                  <a:pt x="4727" y="17695"/>
                </a:lnTo>
                <a:cubicBezTo>
                  <a:pt x="4727" y="17692"/>
                  <a:pt x="4730" y="17691"/>
                  <a:pt x="4735" y="17691"/>
                </a:cubicBezTo>
                <a:cubicBezTo>
                  <a:pt x="4755" y="17691"/>
                  <a:pt x="4808" y="17709"/>
                  <a:pt x="4842" y="17709"/>
                </a:cubicBezTo>
                <a:lnTo>
                  <a:pt x="4957" y="17709"/>
                </a:lnTo>
                <a:cubicBezTo>
                  <a:pt x="5101" y="17695"/>
                  <a:pt x="5273" y="17680"/>
                  <a:pt x="5374" y="17666"/>
                </a:cubicBezTo>
                <a:lnTo>
                  <a:pt x="5446" y="17738"/>
                </a:lnTo>
                <a:lnTo>
                  <a:pt x="5460" y="17752"/>
                </a:lnTo>
                <a:cubicBezTo>
                  <a:pt x="5503" y="17738"/>
                  <a:pt x="5575" y="17738"/>
                  <a:pt x="5618" y="17738"/>
                </a:cubicBezTo>
                <a:cubicBezTo>
                  <a:pt x="5637" y="17738"/>
                  <a:pt x="5688" y="17750"/>
                  <a:pt x="5720" y="17750"/>
                </a:cubicBezTo>
                <a:cubicBezTo>
                  <a:pt x="5736" y="17750"/>
                  <a:pt x="5747" y="17747"/>
                  <a:pt x="5747" y="17738"/>
                </a:cubicBezTo>
                <a:cubicBezTo>
                  <a:pt x="5751" y="17734"/>
                  <a:pt x="5762" y="17732"/>
                  <a:pt x="5777" y="17732"/>
                </a:cubicBezTo>
                <a:cubicBezTo>
                  <a:pt x="5821" y="17732"/>
                  <a:pt x="5902" y="17748"/>
                  <a:pt x="5934" y="17781"/>
                </a:cubicBezTo>
                <a:lnTo>
                  <a:pt x="5992" y="17723"/>
                </a:lnTo>
                <a:lnTo>
                  <a:pt x="6020" y="17709"/>
                </a:lnTo>
                <a:cubicBezTo>
                  <a:pt x="6078" y="17723"/>
                  <a:pt x="6164" y="17738"/>
                  <a:pt x="6193" y="17738"/>
                </a:cubicBezTo>
                <a:cubicBezTo>
                  <a:pt x="6222" y="17738"/>
                  <a:pt x="6322" y="17752"/>
                  <a:pt x="6351" y="17752"/>
                </a:cubicBezTo>
                <a:lnTo>
                  <a:pt x="6394" y="17752"/>
                </a:lnTo>
                <a:cubicBezTo>
                  <a:pt x="6413" y="17752"/>
                  <a:pt x="6426" y="17758"/>
                  <a:pt x="6441" y="17758"/>
                </a:cubicBezTo>
                <a:cubicBezTo>
                  <a:pt x="6448" y="17758"/>
                  <a:pt x="6456" y="17757"/>
                  <a:pt x="6466" y="17752"/>
                </a:cubicBezTo>
                <a:cubicBezTo>
                  <a:pt x="6495" y="17752"/>
                  <a:pt x="6523" y="17738"/>
                  <a:pt x="6552" y="17738"/>
                </a:cubicBezTo>
                <a:lnTo>
                  <a:pt x="6566" y="17723"/>
                </a:lnTo>
                <a:cubicBezTo>
                  <a:pt x="6574" y="17731"/>
                  <a:pt x="6588" y="17734"/>
                  <a:pt x="6604" y="17734"/>
                </a:cubicBezTo>
                <a:cubicBezTo>
                  <a:pt x="6620" y="17734"/>
                  <a:pt x="6638" y="17731"/>
                  <a:pt x="6653" y="17723"/>
                </a:cubicBezTo>
                <a:cubicBezTo>
                  <a:pt x="6681" y="17723"/>
                  <a:pt x="6782" y="17752"/>
                  <a:pt x="6825" y="17781"/>
                </a:cubicBezTo>
                <a:lnTo>
                  <a:pt x="6825" y="17709"/>
                </a:lnTo>
                <a:cubicBezTo>
                  <a:pt x="6854" y="17709"/>
                  <a:pt x="6940" y="17723"/>
                  <a:pt x="7040" y="17766"/>
                </a:cubicBezTo>
                <a:lnTo>
                  <a:pt x="7199" y="17766"/>
                </a:lnTo>
                <a:cubicBezTo>
                  <a:pt x="7270" y="17738"/>
                  <a:pt x="7342" y="17709"/>
                  <a:pt x="7357" y="17709"/>
                </a:cubicBezTo>
                <a:cubicBezTo>
                  <a:pt x="7360" y="17707"/>
                  <a:pt x="7365" y="17706"/>
                  <a:pt x="7370" y="17706"/>
                </a:cubicBezTo>
                <a:cubicBezTo>
                  <a:pt x="7400" y="17706"/>
                  <a:pt x="7447" y="17743"/>
                  <a:pt x="7471" y="17781"/>
                </a:cubicBezTo>
                <a:lnTo>
                  <a:pt x="7543" y="17752"/>
                </a:lnTo>
                <a:cubicBezTo>
                  <a:pt x="7572" y="17752"/>
                  <a:pt x="7620" y="17746"/>
                  <a:pt x="7653" y="17746"/>
                </a:cubicBezTo>
                <a:cubicBezTo>
                  <a:pt x="7669" y="17746"/>
                  <a:pt x="7682" y="17747"/>
                  <a:pt x="7687" y="17752"/>
                </a:cubicBezTo>
                <a:cubicBezTo>
                  <a:pt x="7701" y="17770"/>
                  <a:pt x="7714" y="17776"/>
                  <a:pt x="7725" y="17776"/>
                </a:cubicBezTo>
                <a:cubicBezTo>
                  <a:pt x="7755" y="17776"/>
                  <a:pt x="7779" y="17733"/>
                  <a:pt x="7812" y="17733"/>
                </a:cubicBezTo>
                <a:cubicBezTo>
                  <a:pt x="7818" y="17733"/>
                  <a:pt x="7824" y="17734"/>
                  <a:pt x="7831" y="17738"/>
                </a:cubicBezTo>
                <a:lnTo>
                  <a:pt x="7888" y="17766"/>
                </a:lnTo>
                <a:cubicBezTo>
                  <a:pt x="7960" y="17766"/>
                  <a:pt x="8061" y="17781"/>
                  <a:pt x="8104" y="17795"/>
                </a:cubicBezTo>
                <a:lnTo>
                  <a:pt x="8118" y="17781"/>
                </a:lnTo>
                <a:lnTo>
                  <a:pt x="8204" y="17723"/>
                </a:lnTo>
                <a:cubicBezTo>
                  <a:pt x="8290" y="17752"/>
                  <a:pt x="8377" y="17766"/>
                  <a:pt x="8391" y="17766"/>
                </a:cubicBezTo>
                <a:cubicBezTo>
                  <a:pt x="8401" y="17757"/>
                  <a:pt x="8438" y="17740"/>
                  <a:pt x="8465" y="17740"/>
                </a:cubicBezTo>
                <a:cubicBezTo>
                  <a:pt x="8477" y="17740"/>
                  <a:pt x="8487" y="17743"/>
                  <a:pt x="8492" y="17752"/>
                </a:cubicBezTo>
                <a:cubicBezTo>
                  <a:pt x="8506" y="17766"/>
                  <a:pt x="8563" y="17824"/>
                  <a:pt x="8563" y="17824"/>
                </a:cubicBezTo>
                <a:cubicBezTo>
                  <a:pt x="8563" y="17824"/>
                  <a:pt x="8621" y="17810"/>
                  <a:pt x="8664" y="17781"/>
                </a:cubicBezTo>
                <a:cubicBezTo>
                  <a:pt x="8693" y="17774"/>
                  <a:pt x="8754" y="17770"/>
                  <a:pt x="8817" y="17770"/>
                </a:cubicBezTo>
                <a:cubicBezTo>
                  <a:pt x="8879" y="17770"/>
                  <a:pt x="8944" y="17774"/>
                  <a:pt x="8980" y="17781"/>
                </a:cubicBezTo>
                <a:cubicBezTo>
                  <a:pt x="9009" y="17781"/>
                  <a:pt x="9066" y="17777"/>
                  <a:pt x="9122" y="17777"/>
                </a:cubicBezTo>
                <a:cubicBezTo>
                  <a:pt x="9178" y="17777"/>
                  <a:pt x="9231" y="17781"/>
                  <a:pt x="9253" y="17795"/>
                </a:cubicBezTo>
                <a:cubicBezTo>
                  <a:pt x="9260" y="17797"/>
                  <a:pt x="9267" y="17797"/>
                  <a:pt x="9274" y="17797"/>
                </a:cubicBezTo>
                <a:cubicBezTo>
                  <a:pt x="9328" y="17797"/>
                  <a:pt x="9407" y="17764"/>
                  <a:pt x="9451" y="17764"/>
                </a:cubicBezTo>
                <a:cubicBezTo>
                  <a:pt x="9458" y="17764"/>
                  <a:pt x="9464" y="17765"/>
                  <a:pt x="9469" y="17766"/>
                </a:cubicBezTo>
                <a:lnTo>
                  <a:pt x="9598" y="17651"/>
                </a:lnTo>
                <a:cubicBezTo>
                  <a:pt x="9756" y="17709"/>
                  <a:pt x="9914" y="17752"/>
                  <a:pt x="9943" y="17752"/>
                </a:cubicBezTo>
                <a:cubicBezTo>
                  <a:pt x="9964" y="17752"/>
                  <a:pt x="9993" y="17748"/>
                  <a:pt x="10016" y="17748"/>
                </a:cubicBezTo>
                <a:cubicBezTo>
                  <a:pt x="10040" y="17748"/>
                  <a:pt x="10058" y="17752"/>
                  <a:pt x="10058" y="17766"/>
                </a:cubicBezTo>
                <a:cubicBezTo>
                  <a:pt x="10054" y="17776"/>
                  <a:pt x="10060" y="17780"/>
                  <a:pt x="10071" y="17780"/>
                </a:cubicBezTo>
                <a:cubicBezTo>
                  <a:pt x="10109" y="17780"/>
                  <a:pt x="10211" y="17734"/>
                  <a:pt x="10244" y="17723"/>
                </a:cubicBezTo>
                <a:cubicBezTo>
                  <a:pt x="10253" y="17719"/>
                  <a:pt x="10266" y="17717"/>
                  <a:pt x="10282" y="17717"/>
                </a:cubicBezTo>
                <a:cubicBezTo>
                  <a:pt x="10319" y="17717"/>
                  <a:pt x="10368" y="17728"/>
                  <a:pt x="10388" y="17738"/>
                </a:cubicBezTo>
                <a:cubicBezTo>
                  <a:pt x="10407" y="17738"/>
                  <a:pt x="10446" y="17731"/>
                  <a:pt x="10473" y="17731"/>
                </a:cubicBezTo>
                <a:cubicBezTo>
                  <a:pt x="10487" y="17731"/>
                  <a:pt x="10498" y="17733"/>
                  <a:pt x="10503" y="17738"/>
                </a:cubicBezTo>
                <a:cubicBezTo>
                  <a:pt x="10503" y="17749"/>
                  <a:pt x="10531" y="17770"/>
                  <a:pt x="10550" y="17770"/>
                </a:cubicBezTo>
                <a:cubicBezTo>
                  <a:pt x="10554" y="17770"/>
                  <a:pt x="10558" y="17769"/>
                  <a:pt x="10560" y="17766"/>
                </a:cubicBezTo>
                <a:cubicBezTo>
                  <a:pt x="10575" y="17752"/>
                  <a:pt x="10661" y="17709"/>
                  <a:pt x="10718" y="17709"/>
                </a:cubicBezTo>
                <a:lnTo>
                  <a:pt x="10776" y="17738"/>
                </a:lnTo>
                <a:lnTo>
                  <a:pt x="10948" y="17795"/>
                </a:lnTo>
                <a:lnTo>
                  <a:pt x="10977" y="17766"/>
                </a:lnTo>
                <a:cubicBezTo>
                  <a:pt x="11019" y="17745"/>
                  <a:pt x="11054" y="17732"/>
                  <a:pt x="11075" y="17732"/>
                </a:cubicBezTo>
                <a:cubicBezTo>
                  <a:pt x="11082" y="17732"/>
                  <a:pt x="11088" y="17734"/>
                  <a:pt x="11092" y="17738"/>
                </a:cubicBezTo>
                <a:cubicBezTo>
                  <a:pt x="11092" y="17752"/>
                  <a:pt x="11164" y="17795"/>
                  <a:pt x="11207" y="17810"/>
                </a:cubicBezTo>
                <a:lnTo>
                  <a:pt x="11293" y="17752"/>
                </a:lnTo>
                <a:lnTo>
                  <a:pt x="11308" y="17738"/>
                </a:lnTo>
                <a:cubicBezTo>
                  <a:pt x="11322" y="17738"/>
                  <a:pt x="11365" y="17752"/>
                  <a:pt x="11394" y="17766"/>
                </a:cubicBezTo>
                <a:cubicBezTo>
                  <a:pt x="11400" y="17772"/>
                  <a:pt x="11430" y="17776"/>
                  <a:pt x="11470" y="17776"/>
                </a:cubicBezTo>
                <a:cubicBezTo>
                  <a:pt x="11527" y="17776"/>
                  <a:pt x="11602" y="17769"/>
                  <a:pt x="11652" y="17752"/>
                </a:cubicBezTo>
                <a:lnTo>
                  <a:pt x="11667" y="17752"/>
                </a:lnTo>
                <a:lnTo>
                  <a:pt x="11695" y="17723"/>
                </a:lnTo>
                <a:cubicBezTo>
                  <a:pt x="11739" y="17738"/>
                  <a:pt x="11767" y="17795"/>
                  <a:pt x="11753" y="17853"/>
                </a:cubicBezTo>
                <a:lnTo>
                  <a:pt x="11868" y="17795"/>
                </a:lnTo>
                <a:lnTo>
                  <a:pt x="11954" y="17752"/>
                </a:lnTo>
                <a:cubicBezTo>
                  <a:pt x="11954" y="17763"/>
                  <a:pt x="11954" y="17773"/>
                  <a:pt x="11954" y="17781"/>
                </a:cubicBezTo>
                <a:cubicBezTo>
                  <a:pt x="11957" y="17775"/>
                  <a:pt x="11964" y="17773"/>
                  <a:pt x="11973" y="17773"/>
                </a:cubicBezTo>
                <a:cubicBezTo>
                  <a:pt x="12010" y="17773"/>
                  <a:pt x="12086" y="17810"/>
                  <a:pt x="12098" y="17810"/>
                </a:cubicBezTo>
                <a:cubicBezTo>
                  <a:pt x="12098" y="17810"/>
                  <a:pt x="12155" y="17795"/>
                  <a:pt x="12198" y="17781"/>
                </a:cubicBezTo>
                <a:cubicBezTo>
                  <a:pt x="12256" y="17781"/>
                  <a:pt x="12428" y="17824"/>
                  <a:pt x="12471" y="17838"/>
                </a:cubicBezTo>
                <a:cubicBezTo>
                  <a:pt x="12476" y="17840"/>
                  <a:pt x="12482" y="17841"/>
                  <a:pt x="12488" y="17841"/>
                </a:cubicBezTo>
                <a:cubicBezTo>
                  <a:pt x="12533" y="17841"/>
                  <a:pt x="12608" y="17807"/>
                  <a:pt x="12635" y="17807"/>
                </a:cubicBezTo>
                <a:cubicBezTo>
                  <a:pt x="12639" y="17807"/>
                  <a:pt x="12642" y="17808"/>
                  <a:pt x="12644" y="17810"/>
                </a:cubicBezTo>
                <a:cubicBezTo>
                  <a:pt x="12672" y="17824"/>
                  <a:pt x="12716" y="17867"/>
                  <a:pt x="12716" y="17867"/>
                </a:cubicBezTo>
                <a:cubicBezTo>
                  <a:pt x="12716" y="17867"/>
                  <a:pt x="12744" y="17853"/>
                  <a:pt x="12773" y="17838"/>
                </a:cubicBezTo>
                <a:cubicBezTo>
                  <a:pt x="12787" y="17824"/>
                  <a:pt x="12874" y="17810"/>
                  <a:pt x="12917" y="17810"/>
                </a:cubicBezTo>
                <a:lnTo>
                  <a:pt x="12945" y="17824"/>
                </a:lnTo>
                <a:cubicBezTo>
                  <a:pt x="12974" y="17824"/>
                  <a:pt x="13003" y="17795"/>
                  <a:pt x="13003" y="17795"/>
                </a:cubicBezTo>
                <a:lnTo>
                  <a:pt x="13060" y="17838"/>
                </a:lnTo>
                <a:cubicBezTo>
                  <a:pt x="13096" y="17831"/>
                  <a:pt x="13139" y="17827"/>
                  <a:pt x="13182" y="17827"/>
                </a:cubicBezTo>
                <a:cubicBezTo>
                  <a:pt x="13226" y="17827"/>
                  <a:pt x="13269" y="17831"/>
                  <a:pt x="13305" y="17838"/>
                </a:cubicBezTo>
                <a:lnTo>
                  <a:pt x="13376" y="17867"/>
                </a:lnTo>
                <a:lnTo>
                  <a:pt x="13405" y="17867"/>
                </a:lnTo>
                <a:cubicBezTo>
                  <a:pt x="13434" y="17867"/>
                  <a:pt x="13477" y="17867"/>
                  <a:pt x="13506" y="17853"/>
                </a:cubicBezTo>
                <a:cubicBezTo>
                  <a:pt x="13520" y="17838"/>
                  <a:pt x="13606" y="17838"/>
                  <a:pt x="13635" y="17824"/>
                </a:cubicBezTo>
                <a:cubicBezTo>
                  <a:pt x="13641" y="17821"/>
                  <a:pt x="13651" y="17820"/>
                  <a:pt x="13664" y="17820"/>
                </a:cubicBezTo>
                <a:cubicBezTo>
                  <a:pt x="13722" y="17820"/>
                  <a:pt x="13838" y="17841"/>
                  <a:pt x="13908" y="17853"/>
                </a:cubicBezTo>
                <a:lnTo>
                  <a:pt x="14052" y="17853"/>
                </a:lnTo>
                <a:cubicBezTo>
                  <a:pt x="14085" y="17869"/>
                  <a:pt x="14124" y="17876"/>
                  <a:pt x="14153" y="17876"/>
                </a:cubicBezTo>
                <a:cubicBezTo>
                  <a:pt x="14174" y="17876"/>
                  <a:pt x="14189" y="17873"/>
                  <a:pt x="14195" y="17867"/>
                </a:cubicBezTo>
                <a:cubicBezTo>
                  <a:pt x="14206" y="17857"/>
                  <a:pt x="14252" y="17847"/>
                  <a:pt x="14293" y="17847"/>
                </a:cubicBezTo>
                <a:cubicBezTo>
                  <a:pt x="14310" y="17847"/>
                  <a:pt x="14326" y="17848"/>
                  <a:pt x="14339" y="17853"/>
                </a:cubicBezTo>
                <a:lnTo>
                  <a:pt x="14382" y="17867"/>
                </a:lnTo>
                <a:cubicBezTo>
                  <a:pt x="14408" y="17875"/>
                  <a:pt x="14433" y="17899"/>
                  <a:pt x="14450" y="17899"/>
                </a:cubicBezTo>
                <a:cubicBezTo>
                  <a:pt x="14461" y="17899"/>
                  <a:pt x="14468" y="17888"/>
                  <a:pt x="14468" y="17853"/>
                </a:cubicBezTo>
                <a:cubicBezTo>
                  <a:pt x="14468" y="17838"/>
                  <a:pt x="14497" y="17838"/>
                  <a:pt x="14511" y="17838"/>
                </a:cubicBezTo>
                <a:cubicBezTo>
                  <a:pt x="14612" y="17853"/>
                  <a:pt x="14713" y="17867"/>
                  <a:pt x="14813" y="17867"/>
                </a:cubicBezTo>
                <a:lnTo>
                  <a:pt x="14885" y="17853"/>
                </a:lnTo>
                <a:cubicBezTo>
                  <a:pt x="14942" y="17881"/>
                  <a:pt x="15014" y="17896"/>
                  <a:pt x="15029" y="17896"/>
                </a:cubicBezTo>
                <a:cubicBezTo>
                  <a:pt x="15043" y="17896"/>
                  <a:pt x="15115" y="17896"/>
                  <a:pt x="15158" y="17881"/>
                </a:cubicBezTo>
                <a:cubicBezTo>
                  <a:pt x="15166" y="17879"/>
                  <a:pt x="15182" y="17877"/>
                  <a:pt x="15202" y="17877"/>
                </a:cubicBezTo>
                <a:cubicBezTo>
                  <a:pt x="15288" y="17877"/>
                  <a:pt x="15459" y="17898"/>
                  <a:pt x="15517" y="17910"/>
                </a:cubicBezTo>
                <a:cubicBezTo>
                  <a:pt x="15527" y="17914"/>
                  <a:pt x="15540" y="17916"/>
                  <a:pt x="15554" y="17916"/>
                </a:cubicBezTo>
                <a:cubicBezTo>
                  <a:pt x="15639" y="17916"/>
                  <a:pt x="15782" y="17853"/>
                  <a:pt x="15819" y="17853"/>
                </a:cubicBezTo>
                <a:cubicBezTo>
                  <a:pt x="15862" y="17853"/>
                  <a:pt x="16034" y="17838"/>
                  <a:pt x="16092" y="17810"/>
                </a:cubicBezTo>
                <a:cubicBezTo>
                  <a:pt x="16096" y="17809"/>
                  <a:pt x="16100" y="17808"/>
                  <a:pt x="16104" y="17808"/>
                </a:cubicBezTo>
                <a:cubicBezTo>
                  <a:pt x="16166" y="17808"/>
                  <a:pt x="16280" y="17896"/>
                  <a:pt x="16293" y="17896"/>
                </a:cubicBezTo>
                <a:cubicBezTo>
                  <a:pt x="16303" y="17886"/>
                  <a:pt x="16339" y="17863"/>
                  <a:pt x="16375" y="17863"/>
                </a:cubicBezTo>
                <a:cubicBezTo>
                  <a:pt x="16392" y="17863"/>
                  <a:pt x="16409" y="17868"/>
                  <a:pt x="16422" y="17881"/>
                </a:cubicBezTo>
                <a:lnTo>
                  <a:pt x="16451" y="17881"/>
                </a:lnTo>
                <a:cubicBezTo>
                  <a:pt x="16457" y="17883"/>
                  <a:pt x="16464" y="17884"/>
                  <a:pt x="16471" y="17884"/>
                </a:cubicBezTo>
                <a:cubicBezTo>
                  <a:pt x="16504" y="17884"/>
                  <a:pt x="16540" y="17864"/>
                  <a:pt x="16566" y="17864"/>
                </a:cubicBezTo>
                <a:cubicBezTo>
                  <a:pt x="16571" y="17864"/>
                  <a:pt x="16576" y="17865"/>
                  <a:pt x="16580" y="17867"/>
                </a:cubicBezTo>
                <a:lnTo>
                  <a:pt x="16652" y="17881"/>
                </a:lnTo>
                <a:cubicBezTo>
                  <a:pt x="16695" y="17853"/>
                  <a:pt x="16753" y="17824"/>
                  <a:pt x="16781" y="17824"/>
                </a:cubicBezTo>
                <a:lnTo>
                  <a:pt x="16796" y="17838"/>
                </a:lnTo>
                <a:lnTo>
                  <a:pt x="16825" y="17853"/>
                </a:lnTo>
                <a:cubicBezTo>
                  <a:pt x="16846" y="17874"/>
                  <a:pt x="16874" y="17887"/>
                  <a:pt x="16894" y="17887"/>
                </a:cubicBezTo>
                <a:cubicBezTo>
                  <a:pt x="16901" y="17887"/>
                  <a:pt x="16907" y="17885"/>
                  <a:pt x="16911" y="17881"/>
                </a:cubicBezTo>
                <a:cubicBezTo>
                  <a:pt x="16931" y="17871"/>
                  <a:pt x="16959" y="17861"/>
                  <a:pt x="16973" y="17861"/>
                </a:cubicBezTo>
                <a:cubicBezTo>
                  <a:pt x="16979" y="17861"/>
                  <a:pt x="16983" y="17863"/>
                  <a:pt x="16983" y="17867"/>
                </a:cubicBezTo>
                <a:cubicBezTo>
                  <a:pt x="16991" y="17884"/>
                  <a:pt x="17029" y="17891"/>
                  <a:pt x="17062" y="17891"/>
                </a:cubicBezTo>
                <a:cubicBezTo>
                  <a:pt x="17085" y="17891"/>
                  <a:pt x="17106" y="17887"/>
                  <a:pt x="17112" y="17881"/>
                </a:cubicBezTo>
                <a:cubicBezTo>
                  <a:pt x="17132" y="17871"/>
                  <a:pt x="17172" y="17855"/>
                  <a:pt x="17200" y="17855"/>
                </a:cubicBezTo>
                <a:cubicBezTo>
                  <a:pt x="17212" y="17855"/>
                  <a:pt x="17222" y="17858"/>
                  <a:pt x="17227" y="17867"/>
                </a:cubicBezTo>
                <a:cubicBezTo>
                  <a:pt x="17256" y="17881"/>
                  <a:pt x="17313" y="17939"/>
                  <a:pt x="17313" y="17939"/>
                </a:cubicBezTo>
                <a:lnTo>
                  <a:pt x="17327" y="17939"/>
                </a:lnTo>
                <a:cubicBezTo>
                  <a:pt x="17349" y="17907"/>
                  <a:pt x="17373" y="17896"/>
                  <a:pt x="17397" y="17896"/>
                </a:cubicBezTo>
                <a:cubicBezTo>
                  <a:pt x="17439" y="17896"/>
                  <a:pt x="17484" y="17924"/>
                  <a:pt x="17529" y="17924"/>
                </a:cubicBezTo>
                <a:lnTo>
                  <a:pt x="17557" y="17910"/>
                </a:lnTo>
                <a:cubicBezTo>
                  <a:pt x="17615" y="17910"/>
                  <a:pt x="17672" y="17896"/>
                  <a:pt x="17687" y="17896"/>
                </a:cubicBezTo>
                <a:cubicBezTo>
                  <a:pt x="17715" y="17910"/>
                  <a:pt x="17773" y="17910"/>
                  <a:pt x="17802" y="17924"/>
                </a:cubicBezTo>
                <a:cubicBezTo>
                  <a:pt x="17811" y="17928"/>
                  <a:pt x="17825" y="17929"/>
                  <a:pt x="17842" y="17929"/>
                </a:cubicBezTo>
                <a:cubicBezTo>
                  <a:pt x="17890" y="17929"/>
                  <a:pt x="17962" y="17920"/>
                  <a:pt x="18019" y="17920"/>
                </a:cubicBezTo>
                <a:cubicBezTo>
                  <a:pt x="18040" y="17920"/>
                  <a:pt x="18059" y="17921"/>
                  <a:pt x="18075" y="17924"/>
                </a:cubicBezTo>
                <a:lnTo>
                  <a:pt x="18161" y="17910"/>
                </a:lnTo>
                <a:cubicBezTo>
                  <a:pt x="18167" y="17908"/>
                  <a:pt x="18174" y="17907"/>
                  <a:pt x="18180" y="17907"/>
                </a:cubicBezTo>
                <a:cubicBezTo>
                  <a:pt x="18213" y="17907"/>
                  <a:pt x="18250" y="17927"/>
                  <a:pt x="18276" y="17927"/>
                </a:cubicBezTo>
                <a:cubicBezTo>
                  <a:pt x="18281" y="17927"/>
                  <a:pt x="18286" y="17927"/>
                  <a:pt x="18290" y="17924"/>
                </a:cubicBezTo>
                <a:lnTo>
                  <a:pt x="18362" y="17910"/>
                </a:lnTo>
                <a:cubicBezTo>
                  <a:pt x="18434" y="17924"/>
                  <a:pt x="18534" y="17939"/>
                  <a:pt x="18592" y="17939"/>
                </a:cubicBezTo>
                <a:lnTo>
                  <a:pt x="18649" y="17939"/>
                </a:lnTo>
                <a:lnTo>
                  <a:pt x="18750" y="17924"/>
                </a:lnTo>
                <a:cubicBezTo>
                  <a:pt x="18865" y="17924"/>
                  <a:pt x="18965" y="17910"/>
                  <a:pt x="18980" y="17910"/>
                </a:cubicBezTo>
                <a:cubicBezTo>
                  <a:pt x="19008" y="17910"/>
                  <a:pt x="19051" y="17953"/>
                  <a:pt x="19080" y="17982"/>
                </a:cubicBezTo>
                <a:cubicBezTo>
                  <a:pt x="19088" y="17989"/>
                  <a:pt x="19102" y="17992"/>
                  <a:pt x="19120" y="17992"/>
                </a:cubicBezTo>
                <a:cubicBezTo>
                  <a:pt x="19159" y="17992"/>
                  <a:pt x="19213" y="17979"/>
                  <a:pt x="19239" y="17979"/>
                </a:cubicBezTo>
                <a:cubicBezTo>
                  <a:pt x="19246" y="17979"/>
                  <a:pt x="19250" y="17980"/>
                  <a:pt x="19253" y="17982"/>
                </a:cubicBezTo>
                <a:cubicBezTo>
                  <a:pt x="19281" y="17996"/>
                  <a:pt x="19339" y="18011"/>
                  <a:pt x="19353" y="18011"/>
                </a:cubicBezTo>
                <a:lnTo>
                  <a:pt x="19353" y="17996"/>
                </a:lnTo>
                <a:cubicBezTo>
                  <a:pt x="19339" y="17968"/>
                  <a:pt x="19310" y="17924"/>
                  <a:pt x="19324" y="17924"/>
                </a:cubicBezTo>
                <a:lnTo>
                  <a:pt x="19382" y="17896"/>
                </a:lnTo>
                <a:cubicBezTo>
                  <a:pt x="19396" y="17939"/>
                  <a:pt x="19425" y="17982"/>
                  <a:pt x="19439" y="17982"/>
                </a:cubicBezTo>
                <a:cubicBezTo>
                  <a:pt x="19454" y="17982"/>
                  <a:pt x="19511" y="17968"/>
                  <a:pt x="19526" y="17953"/>
                </a:cubicBezTo>
                <a:cubicBezTo>
                  <a:pt x="19537" y="17953"/>
                  <a:pt x="19576" y="17935"/>
                  <a:pt x="19606" y="17935"/>
                </a:cubicBezTo>
                <a:cubicBezTo>
                  <a:pt x="19614" y="17935"/>
                  <a:pt x="19620" y="17936"/>
                  <a:pt x="19626" y="17939"/>
                </a:cubicBezTo>
                <a:cubicBezTo>
                  <a:pt x="19630" y="17942"/>
                  <a:pt x="19635" y="17944"/>
                  <a:pt x="19642" y="17944"/>
                </a:cubicBezTo>
                <a:cubicBezTo>
                  <a:pt x="19664" y="17944"/>
                  <a:pt x="19698" y="17925"/>
                  <a:pt x="19698" y="17881"/>
                </a:cubicBezTo>
                <a:lnTo>
                  <a:pt x="19799" y="17924"/>
                </a:lnTo>
                <a:lnTo>
                  <a:pt x="19813" y="17924"/>
                </a:lnTo>
                <a:cubicBezTo>
                  <a:pt x="19789" y="17948"/>
                  <a:pt x="19814" y="17971"/>
                  <a:pt x="19863" y="17971"/>
                </a:cubicBezTo>
                <a:cubicBezTo>
                  <a:pt x="19874" y="17971"/>
                  <a:pt x="19886" y="17970"/>
                  <a:pt x="19899" y="17968"/>
                </a:cubicBezTo>
                <a:cubicBezTo>
                  <a:pt x="19904" y="17966"/>
                  <a:pt x="19909" y="17966"/>
                  <a:pt x="19914" y="17966"/>
                </a:cubicBezTo>
                <a:cubicBezTo>
                  <a:pt x="19975" y="17966"/>
                  <a:pt x="20094" y="18027"/>
                  <a:pt x="20123" y="18027"/>
                </a:cubicBezTo>
                <a:cubicBezTo>
                  <a:pt x="20126" y="18027"/>
                  <a:pt x="20128" y="18026"/>
                  <a:pt x="20129" y="18025"/>
                </a:cubicBezTo>
                <a:lnTo>
                  <a:pt x="20129" y="18011"/>
                </a:lnTo>
                <a:lnTo>
                  <a:pt x="20129" y="17939"/>
                </a:lnTo>
                <a:cubicBezTo>
                  <a:pt x="20186" y="17953"/>
                  <a:pt x="20258" y="17982"/>
                  <a:pt x="20273" y="17996"/>
                </a:cubicBezTo>
                <a:cubicBezTo>
                  <a:pt x="20283" y="18006"/>
                  <a:pt x="20306" y="18023"/>
                  <a:pt x="20320" y="18023"/>
                </a:cubicBezTo>
                <a:cubicBezTo>
                  <a:pt x="20326" y="18023"/>
                  <a:pt x="20330" y="18020"/>
                  <a:pt x="20330" y="18011"/>
                </a:cubicBezTo>
                <a:cubicBezTo>
                  <a:pt x="20341" y="18000"/>
                  <a:pt x="20369" y="17972"/>
                  <a:pt x="20400" y="17972"/>
                </a:cubicBezTo>
                <a:cubicBezTo>
                  <a:pt x="20410" y="17972"/>
                  <a:pt x="20420" y="17975"/>
                  <a:pt x="20431" y="17982"/>
                </a:cubicBezTo>
                <a:cubicBezTo>
                  <a:pt x="20442" y="17989"/>
                  <a:pt x="20460" y="17992"/>
                  <a:pt x="20483" y="17992"/>
                </a:cubicBezTo>
                <a:cubicBezTo>
                  <a:pt x="20552" y="17992"/>
                  <a:pt x="20657" y="17968"/>
                  <a:pt x="20689" y="17968"/>
                </a:cubicBezTo>
                <a:cubicBezTo>
                  <a:pt x="20732" y="17968"/>
                  <a:pt x="20847" y="18025"/>
                  <a:pt x="20862" y="18039"/>
                </a:cubicBezTo>
                <a:cubicBezTo>
                  <a:pt x="20864" y="18042"/>
                  <a:pt x="20871" y="18043"/>
                  <a:pt x="20880" y="18043"/>
                </a:cubicBezTo>
                <a:cubicBezTo>
                  <a:pt x="20917" y="18043"/>
                  <a:pt x="20997" y="18022"/>
                  <a:pt x="21020" y="18011"/>
                </a:cubicBezTo>
                <a:cubicBezTo>
                  <a:pt x="21026" y="18004"/>
                  <a:pt x="21047" y="17998"/>
                  <a:pt x="21071" y="17998"/>
                </a:cubicBezTo>
                <a:cubicBezTo>
                  <a:pt x="21100" y="17998"/>
                  <a:pt x="21133" y="18008"/>
                  <a:pt x="21149" y="18039"/>
                </a:cubicBezTo>
                <a:lnTo>
                  <a:pt x="21235" y="18025"/>
                </a:lnTo>
                <a:cubicBezTo>
                  <a:pt x="21336" y="18011"/>
                  <a:pt x="21178" y="17953"/>
                  <a:pt x="21250" y="17953"/>
                </a:cubicBezTo>
                <a:lnTo>
                  <a:pt x="21322" y="17939"/>
                </a:lnTo>
                <a:cubicBezTo>
                  <a:pt x="21408" y="17939"/>
                  <a:pt x="21594" y="17953"/>
                  <a:pt x="21738" y="17953"/>
                </a:cubicBezTo>
                <a:lnTo>
                  <a:pt x="21882" y="17953"/>
                </a:lnTo>
                <a:cubicBezTo>
                  <a:pt x="21954" y="17953"/>
                  <a:pt x="22025" y="17953"/>
                  <a:pt x="22097" y="17968"/>
                </a:cubicBezTo>
                <a:lnTo>
                  <a:pt x="22155" y="17968"/>
                </a:lnTo>
                <a:cubicBezTo>
                  <a:pt x="22212" y="17968"/>
                  <a:pt x="22313" y="17953"/>
                  <a:pt x="22370" y="17910"/>
                </a:cubicBezTo>
                <a:lnTo>
                  <a:pt x="22428" y="17982"/>
                </a:lnTo>
                <a:lnTo>
                  <a:pt x="22471" y="18025"/>
                </a:lnTo>
                <a:cubicBezTo>
                  <a:pt x="22471" y="17996"/>
                  <a:pt x="22500" y="17939"/>
                  <a:pt x="22543" y="17910"/>
                </a:cubicBezTo>
                <a:lnTo>
                  <a:pt x="22571" y="17939"/>
                </a:lnTo>
                <a:lnTo>
                  <a:pt x="22615" y="17982"/>
                </a:lnTo>
                <a:cubicBezTo>
                  <a:pt x="22672" y="17982"/>
                  <a:pt x="22758" y="17953"/>
                  <a:pt x="22801" y="17953"/>
                </a:cubicBezTo>
                <a:cubicBezTo>
                  <a:pt x="22844" y="17939"/>
                  <a:pt x="22988" y="17924"/>
                  <a:pt x="23017" y="17910"/>
                </a:cubicBezTo>
                <a:cubicBezTo>
                  <a:pt x="23025" y="17904"/>
                  <a:pt x="23038" y="17902"/>
                  <a:pt x="23052" y="17902"/>
                </a:cubicBezTo>
                <a:cubicBezTo>
                  <a:pt x="23108" y="17902"/>
                  <a:pt x="23198" y="17939"/>
                  <a:pt x="23232" y="17939"/>
                </a:cubicBezTo>
                <a:cubicBezTo>
                  <a:pt x="23263" y="17949"/>
                  <a:pt x="23344" y="17959"/>
                  <a:pt x="23393" y="17959"/>
                </a:cubicBezTo>
                <a:cubicBezTo>
                  <a:pt x="23414" y="17959"/>
                  <a:pt x="23429" y="17957"/>
                  <a:pt x="23433" y="17953"/>
                </a:cubicBezTo>
                <a:cubicBezTo>
                  <a:pt x="23462" y="17953"/>
                  <a:pt x="23548" y="17924"/>
                  <a:pt x="23620" y="17910"/>
                </a:cubicBezTo>
                <a:lnTo>
                  <a:pt x="23663" y="17896"/>
                </a:lnTo>
                <a:lnTo>
                  <a:pt x="23750" y="17853"/>
                </a:lnTo>
                <a:cubicBezTo>
                  <a:pt x="23782" y="17897"/>
                  <a:pt x="23807" y="17915"/>
                  <a:pt x="23817" y="17915"/>
                </a:cubicBezTo>
                <a:cubicBezTo>
                  <a:pt x="23820" y="17915"/>
                  <a:pt x="23821" y="17913"/>
                  <a:pt x="23821" y="17910"/>
                </a:cubicBezTo>
                <a:cubicBezTo>
                  <a:pt x="23834" y="17897"/>
                  <a:pt x="23870" y="17850"/>
                  <a:pt x="23918" y="17850"/>
                </a:cubicBezTo>
                <a:cubicBezTo>
                  <a:pt x="23924" y="17850"/>
                  <a:pt x="23930" y="17851"/>
                  <a:pt x="23936" y="17853"/>
                </a:cubicBezTo>
                <a:cubicBezTo>
                  <a:pt x="23979" y="17867"/>
                  <a:pt x="24152" y="17924"/>
                  <a:pt x="24209" y="17924"/>
                </a:cubicBezTo>
                <a:cubicBezTo>
                  <a:pt x="24267" y="17924"/>
                  <a:pt x="24439" y="17853"/>
                  <a:pt x="24540" y="17853"/>
                </a:cubicBezTo>
                <a:lnTo>
                  <a:pt x="24626" y="17853"/>
                </a:lnTo>
                <a:cubicBezTo>
                  <a:pt x="24655" y="17857"/>
                  <a:pt x="24682" y="17859"/>
                  <a:pt x="24708" y="17859"/>
                </a:cubicBezTo>
                <a:cubicBezTo>
                  <a:pt x="24762" y="17859"/>
                  <a:pt x="24813" y="17853"/>
                  <a:pt x="24870" y="17853"/>
                </a:cubicBezTo>
                <a:lnTo>
                  <a:pt x="24928" y="17853"/>
                </a:lnTo>
                <a:cubicBezTo>
                  <a:pt x="24953" y="17844"/>
                  <a:pt x="24992" y="17836"/>
                  <a:pt x="25029" y="17836"/>
                </a:cubicBezTo>
                <a:cubicBezTo>
                  <a:pt x="25056" y="17836"/>
                  <a:pt x="25082" y="17840"/>
                  <a:pt x="25100" y="17853"/>
                </a:cubicBezTo>
                <a:lnTo>
                  <a:pt x="25129" y="17838"/>
                </a:lnTo>
                <a:cubicBezTo>
                  <a:pt x="25161" y="17822"/>
                  <a:pt x="25183" y="17814"/>
                  <a:pt x="25199" y="17814"/>
                </a:cubicBezTo>
                <a:cubicBezTo>
                  <a:pt x="25226" y="17814"/>
                  <a:pt x="25235" y="17836"/>
                  <a:pt x="25244" y="17881"/>
                </a:cubicBezTo>
                <a:cubicBezTo>
                  <a:pt x="25287" y="17881"/>
                  <a:pt x="25387" y="17853"/>
                  <a:pt x="25474" y="17795"/>
                </a:cubicBezTo>
                <a:lnTo>
                  <a:pt x="25589" y="17881"/>
                </a:lnTo>
                <a:lnTo>
                  <a:pt x="25603" y="17881"/>
                </a:lnTo>
                <a:cubicBezTo>
                  <a:pt x="25607" y="17885"/>
                  <a:pt x="25610" y="17887"/>
                  <a:pt x="25613" y="17887"/>
                </a:cubicBezTo>
                <a:cubicBezTo>
                  <a:pt x="25624" y="17887"/>
                  <a:pt x="25632" y="17871"/>
                  <a:pt x="25632" y="17838"/>
                </a:cubicBezTo>
                <a:cubicBezTo>
                  <a:pt x="25632" y="17831"/>
                  <a:pt x="25641" y="17829"/>
                  <a:pt x="25655" y="17829"/>
                </a:cubicBezTo>
                <a:cubicBezTo>
                  <a:pt x="25700" y="17829"/>
                  <a:pt x="25797" y="17856"/>
                  <a:pt x="25818" y="17867"/>
                </a:cubicBezTo>
                <a:cubicBezTo>
                  <a:pt x="25862" y="17867"/>
                  <a:pt x="25991" y="17867"/>
                  <a:pt x="26034" y="17853"/>
                </a:cubicBezTo>
                <a:cubicBezTo>
                  <a:pt x="26057" y="17853"/>
                  <a:pt x="26144" y="17834"/>
                  <a:pt x="26193" y="17834"/>
                </a:cubicBezTo>
                <a:cubicBezTo>
                  <a:pt x="26205" y="17834"/>
                  <a:pt x="26215" y="17835"/>
                  <a:pt x="26221" y="17838"/>
                </a:cubicBezTo>
                <a:cubicBezTo>
                  <a:pt x="26249" y="17838"/>
                  <a:pt x="26379" y="17810"/>
                  <a:pt x="26436" y="17810"/>
                </a:cubicBezTo>
                <a:cubicBezTo>
                  <a:pt x="26472" y="17817"/>
                  <a:pt x="26540" y="17817"/>
                  <a:pt x="26603" y="17817"/>
                </a:cubicBezTo>
                <a:cubicBezTo>
                  <a:pt x="26666" y="17817"/>
                  <a:pt x="26724" y="17817"/>
                  <a:pt x="26738" y="17824"/>
                </a:cubicBezTo>
                <a:cubicBezTo>
                  <a:pt x="26763" y="17836"/>
                  <a:pt x="26809" y="17870"/>
                  <a:pt x="26830" y="17870"/>
                </a:cubicBezTo>
                <a:cubicBezTo>
                  <a:pt x="26834" y="17870"/>
                  <a:pt x="26837" y="17869"/>
                  <a:pt x="26839" y="17867"/>
                </a:cubicBezTo>
                <a:cubicBezTo>
                  <a:pt x="26839" y="17858"/>
                  <a:pt x="26854" y="17844"/>
                  <a:pt x="26870" y="17844"/>
                </a:cubicBezTo>
                <a:cubicBezTo>
                  <a:pt x="26880" y="17844"/>
                  <a:pt x="26890" y="17850"/>
                  <a:pt x="26896" y="17867"/>
                </a:cubicBezTo>
                <a:lnTo>
                  <a:pt x="26910" y="17881"/>
                </a:lnTo>
                <a:lnTo>
                  <a:pt x="26953" y="17896"/>
                </a:lnTo>
                <a:cubicBezTo>
                  <a:pt x="26997" y="17881"/>
                  <a:pt x="27097" y="17881"/>
                  <a:pt x="27183" y="17881"/>
                </a:cubicBezTo>
                <a:lnTo>
                  <a:pt x="27226" y="17853"/>
                </a:lnTo>
                <a:lnTo>
                  <a:pt x="27284" y="17810"/>
                </a:lnTo>
                <a:cubicBezTo>
                  <a:pt x="27327" y="17838"/>
                  <a:pt x="27384" y="17853"/>
                  <a:pt x="27399" y="17853"/>
                </a:cubicBezTo>
                <a:cubicBezTo>
                  <a:pt x="27428" y="17853"/>
                  <a:pt x="27471" y="17838"/>
                  <a:pt x="27499" y="17824"/>
                </a:cubicBezTo>
                <a:cubicBezTo>
                  <a:pt x="27514" y="17824"/>
                  <a:pt x="27629" y="17838"/>
                  <a:pt x="27686" y="17853"/>
                </a:cubicBezTo>
                <a:cubicBezTo>
                  <a:pt x="27697" y="17855"/>
                  <a:pt x="27712" y="17857"/>
                  <a:pt x="27730" y="17857"/>
                </a:cubicBezTo>
                <a:cubicBezTo>
                  <a:pt x="27804" y="17857"/>
                  <a:pt x="27919" y="17836"/>
                  <a:pt x="27930" y="17824"/>
                </a:cubicBezTo>
                <a:cubicBezTo>
                  <a:pt x="27943" y="17824"/>
                  <a:pt x="28008" y="17887"/>
                  <a:pt x="28026" y="17887"/>
                </a:cubicBezTo>
                <a:cubicBezTo>
                  <a:pt x="28029" y="17887"/>
                  <a:pt x="28031" y="17885"/>
                  <a:pt x="28031" y="17881"/>
                </a:cubicBezTo>
                <a:cubicBezTo>
                  <a:pt x="28045" y="17853"/>
                  <a:pt x="28103" y="17810"/>
                  <a:pt x="28146" y="17810"/>
                </a:cubicBezTo>
                <a:lnTo>
                  <a:pt x="28261" y="17810"/>
                </a:lnTo>
                <a:cubicBezTo>
                  <a:pt x="28318" y="17838"/>
                  <a:pt x="28405" y="17853"/>
                  <a:pt x="28462" y="17853"/>
                </a:cubicBezTo>
                <a:cubicBezTo>
                  <a:pt x="28505" y="17838"/>
                  <a:pt x="28649" y="17810"/>
                  <a:pt x="28692" y="17810"/>
                </a:cubicBezTo>
                <a:cubicBezTo>
                  <a:pt x="28696" y="17807"/>
                  <a:pt x="28702" y="17807"/>
                  <a:pt x="28708" y="17807"/>
                </a:cubicBezTo>
                <a:cubicBezTo>
                  <a:pt x="28734" y="17807"/>
                  <a:pt x="28772" y="17820"/>
                  <a:pt x="28797" y="17820"/>
                </a:cubicBezTo>
                <a:cubicBezTo>
                  <a:pt x="28809" y="17820"/>
                  <a:pt x="28817" y="17817"/>
                  <a:pt x="28821" y="17810"/>
                </a:cubicBezTo>
                <a:cubicBezTo>
                  <a:pt x="28821" y="17795"/>
                  <a:pt x="28850" y="17738"/>
                  <a:pt x="28864" y="17738"/>
                </a:cubicBezTo>
                <a:lnTo>
                  <a:pt x="28879" y="17738"/>
                </a:lnTo>
                <a:cubicBezTo>
                  <a:pt x="28920" y="17779"/>
                  <a:pt x="28954" y="17813"/>
                  <a:pt x="29012" y="17813"/>
                </a:cubicBezTo>
                <a:cubicBezTo>
                  <a:pt x="29035" y="17813"/>
                  <a:pt x="29062" y="17807"/>
                  <a:pt x="29094" y="17795"/>
                </a:cubicBezTo>
                <a:lnTo>
                  <a:pt x="29123" y="17781"/>
                </a:lnTo>
                <a:cubicBezTo>
                  <a:pt x="29180" y="17781"/>
                  <a:pt x="29252" y="17795"/>
                  <a:pt x="29281" y="17795"/>
                </a:cubicBezTo>
                <a:cubicBezTo>
                  <a:pt x="29286" y="17792"/>
                  <a:pt x="29294" y="17791"/>
                  <a:pt x="29303" y="17791"/>
                </a:cubicBezTo>
                <a:cubicBezTo>
                  <a:pt x="29340" y="17791"/>
                  <a:pt x="29399" y="17812"/>
                  <a:pt x="29410" y="17824"/>
                </a:cubicBezTo>
                <a:lnTo>
                  <a:pt x="29425" y="17810"/>
                </a:lnTo>
                <a:lnTo>
                  <a:pt x="29496" y="17810"/>
                </a:lnTo>
                <a:cubicBezTo>
                  <a:pt x="29537" y="17799"/>
                  <a:pt x="29599" y="17789"/>
                  <a:pt x="29653" y="17789"/>
                </a:cubicBezTo>
                <a:cubicBezTo>
                  <a:pt x="29675" y="17789"/>
                  <a:pt x="29695" y="17791"/>
                  <a:pt x="29712" y="17795"/>
                </a:cubicBezTo>
                <a:lnTo>
                  <a:pt x="29798" y="17795"/>
                </a:lnTo>
                <a:cubicBezTo>
                  <a:pt x="29834" y="17777"/>
                  <a:pt x="29869" y="17765"/>
                  <a:pt x="29895" y="17765"/>
                </a:cubicBezTo>
                <a:cubicBezTo>
                  <a:pt x="29910" y="17765"/>
                  <a:pt x="29922" y="17770"/>
                  <a:pt x="29927" y="17781"/>
                </a:cubicBezTo>
                <a:cubicBezTo>
                  <a:pt x="29939" y="17792"/>
                  <a:pt x="29979" y="17813"/>
                  <a:pt x="30009" y="17813"/>
                </a:cubicBezTo>
                <a:cubicBezTo>
                  <a:pt x="30016" y="17813"/>
                  <a:pt x="30023" y="17812"/>
                  <a:pt x="30028" y="17810"/>
                </a:cubicBezTo>
                <a:cubicBezTo>
                  <a:pt x="30052" y="17786"/>
                  <a:pt x="30123" y="17763"/>
                  <a:pt x="30164" y="17763"/>
                </a:cubicBezTo>
                <a:cubicBezTo>
                  <a:pt x="30173" y="17763"/>
                  <a:pt x="30181" y="17764"/>
                  <a:pt x="30186" y="17766"/>
                </a:cubicBezTo>
                <a:cubicBezTo>
                  <a:pt x="30215" y="17795"/>
                  <a:pt x="30301" y="17824"/>
                  <a:pt x="30387" y="17824"/>
                </a:cubicBezTo>
                <a:lnTo>
                  <a:pt x="30459" y="17838"/>
                </a:lnTo>
                <a:lnTo>
                  <a:pt x="30517" y="17853"/>
                </a:lnTo>
                <a:cubicBezTo>
                  <a:pt x="30560" y="17838"/>
                  <a:pt x="30646" y="17824"/>
                  <a:pt x="30689" y="17810"/>
                </a:cubicBezTo>
                <a:lnTo>
                  <a:pt x="30732" y="17795"/>
                </a:lnTo>
                <a:lnTo>
                  <a:pt x="30746" y="17795"/>
                </a:lnTo>
                <a:cubicBezTo>
                  <a:pt x="30775" y="17795"/>
                  <a:pt x="30876" y="17781"/>
                  <a:pt x="30976" y="17766"/>
                </a:cubicBezTo>
                <a:lnTo>
                  <a:pt x="31062" y="17824"/>
                </a:lnTo>
                <a:lnTo>
                  <a:pt x="31120" y="17853"/>
                </a:lnTo>
                <a:cubicBezTo>
                  <a:pt x="31206" y="17853"/>
                  <a:pt x="31292" y="17824"/>
                  <a:pt x="31292" y="17795"/>
                </a:cubicBezTo>
                <a:cubicBezTo>
                  <a:pt x="31298" y="17783"/>
                  <a:pt x="31322" y="17779"/>
                  <a:pt x="31350" y="17779"/>
                </a:cubicBezTo>
                <a:cubicBezTo>
                  <a:pt x="31388" y="17779"/>
                  <a:pt x="31434" y="17787"/>
                  <a:pt x="31450" y="17795"/>
                </a:cubicBezTo>
                <a:cubicBezTo>
                  <a:pt x="31479" y="17810"/>
                  <a:pt x="31594" y="17824"/>
                  <a:pt x="31623" y="17824"/>
                </a:cubicBezTo>
                <a:cubicBezTo>
                  <a:pt x="31629" y="17826"/>
                  <a:pt x="31636" y="17827"/>
                  <a:pt x="31644" y="17827"/>
                </a:cubicBezTo>
                <a:cubicBezTo>
                  <a:pt x="31689" y="17827"/>
                  <a:pt x="31754" y="17795"/>
                  <a:pt x="31766" y="17795"/>
                </a:cubicBezTo>
                <a:cubicBezTo>
                  <a:pt x="31766" y="17795"/>
                  <a:pt x="31810" y="17824"/>
                  <a:pt x="31824" y="17838"/>
                </a:cubicBezTo>
                <a:cubicBezTo>
                  <a:pt x="31847" y="17850"/>
                  <a:pt x="31946" y="17871"/>
                  <a:pt x="31967" y="17871"/>
                </a:cubicBezTo>
                <a:cubicBezTo>
                  <a:pt x="31972" y="17871"/>
                  <a:pt x="31973" y="17870"/>
                  <a:pt x="31968" y="17867"/>
                </a:cubicBezTo>
                <a:cubicBezTo>
                  <a:pt x="31959" y="17849"/>
                  <a:pt x="31955" y="17837"/>
                  <a:pt x="31971" y="17837"/>
                </a:cubicBezTo>
                <a:cubicBezTo>
                  <a:pt x="31981" y="17837"/>
                  <a:pt x="31998" y="17842"/>
                  <a:pt x="32025" y="17853"/>
                </a:cubicBezTo>
                <a:lnTo>
                  <a:pt x="32097" y="17781"/>
                </a:lnTo>
                <a:cubicBezTo>
                  <a:pt x="32107" y="17776"/>
                  <a:pt x="32124" y="17774"/>
                  <a:pt x="32146" y="17774"/>
                </a:cubicBezTo>
                <a:cubicBezTo>
                  <a:pt x="32190" y="17774"/>
                  <a:pt x="32250" y="17781"/>
                  <a:pt x="32298" y="17781"/>
                </a:cubicBezTo>
                <a:lnTo>
                  <a:pt x="32341" y="17795"/>
                </a:lnTo>
                <a:cubicBezTo>
                  <a:pt x="32384" y="17824"/>
                  <a:pt x="32427" y="17853"/>
                  <a:pt x="32442" y="17853"/>
                </a:cubicBezTo>
                <a:cubicBezTo>
                  <a:pt x="32442" y="17853"/>
                  <a:pt x="32542" y="17853"/>
                  <a:pt x="32643" y="17867"/>
                </a:cubicBezTo>
                <a:lnTo>
                  <a:pt x="32700" y="17795"/>
                </a:lnTo>
                <a:lnTo>
                  <a:pt x="32715" y="17795"/>
                </a:lnTo>
                <a:cubicBezTo>
                  <a:pt x="32765" y="17812"/>
                  <a:pt x="32811" y="17819"/>
                  <a:pt x="32837" y="17819"/>
                </a:cubicBezTo>
                <a:cubicBezTo>
                  <a:pt x="32856" y="17819"/>
                  <a:pt x="32864" y="17815"/>
                  <a:pt x="32858" y="17810"/>
                </a:cubicBezTo>
                <a:cubicBezTo>
                  <a:pt x="32858" y="17795"/>
                  <a:pt x="32830" y="17738"/>
                  <a:pt x="32844" y="17738"/>
                </a:cubicBezTo>
                <a:cubicBezTo>
                  <a:pt x="32858" y="17723"/>
                  <a:pt x="32916" y="17709"/>
                  <a:pt x="32973" y="17709"/>
                </a:cubicBezTo>
                <a:lnTo>
                  <a:pt x="33031" y="17709"/>
                </a:lnTo>
                <a:cubicBezTo>
                  <a:pt x="33031" y="17637"/>
                  <a:pt x="33045" y="17580"/>
                  <a:pt x="33060" y="17508"/>
                </a:cubicBezTo>
                <a:cubicBezTo>
                  <a:pt x="33031" y="17493"/>
                  <a:pt x="33002" y="17479"/>
                  <a:pt x="32973" y="17450"/>
                </a:cubicBezTo>
                <a:cubicBezTo>
                  <a:pt x="32959" y="17493"/>
                  <a:pt x="32945" y="17537"/>
                  <a:pt x="32945" y="17580"/>
                </a:cubicBezTo>
                <a:lnTo>
                  <a:pt x="32930" y="17580"/>
                </a:lnTo>
                <a:cubicBezTo>
                  <a:pt x="32930" y="17508"/>
                  <a:pt x="32930" y="17422"/>
                  <a:pt x="32930" y="17350"/>
                </a:cubicBezTo>
                <a:lnTo>
                  <a:pt x="32973" y="17350"/>
                </a:lnTo>
                <a:cubicBezTo>
                  <a:pt x="32973" y="17379"/>
                  <a:pt x="32959" y="17422"/>
                  <a:pt x="32973" y="17450"/>
                </a:cubicBezTo>
                <a:cubicBezTo>
                  <a:pt x="32988" y="17450"/>
                  <a:pt x="33031" y="17450"/>
                  <a:pt x="33045" y="17436"/>
                </a:cubicBezTo>
                <a:cubicBezTo>
                  <a:pt x="33074" y="17235"/>
                  <a:pt x="33074" y="17034"/>
                  <a:pt x="33088" y="16833"/>
                </a:cubicBezTo>
                <a:lnTo>
                  <a:pt x="33131" y="16833"/>
                </a:lnTo>
                <a:cubicBezTo>
                  <a:pt x="33117" y="17134"/>
                  <a:pt x="33088" y="17422"/>
                  <a:pt x="33060" y="17709"/>
                </a:cubicBezTo>
                <a:cubicBezTo>
                  <a:pt x="33088" y="17723"/>
                  <a:pt x="33131" y="17723"/>
                  <a:pt x="33174" y="17738"/>
                </a:cubicBezTo>
                <a:cubicBezTo>
                  <a:pt x="33189" y="17680"/>
                  <a:pt x="33246" y="17637"/>
                  <a:pt x="33232" y="17565"/>
                </a:cubicBezTo>
                <a:cubicBezTo>
                  <a:pt x="33218" y="17551"/>
                  <a:pt x="33189" y="17537"/>
                  <a:pt x="33189" y="17522"/>
                </a:cubicBezTo>
                <a:cubicBezTo>
                  <a:pt x="33189" y="17292"/>
                  <a:pt x="33261" y="17048"/>
                  <a:pt x="33218" y="16804"/>
                </a:cubicBezTo>
                <a:lnTo>
                  <a:pt x="33304" y="16804"/>
                </a:lnTo>
                <a:cubicBezTo>
                  <a:pt x="33304" y="16775"/>
                  <a:pt x="33318" y="16718"/>
                  <a:pt x="33333" y="16675"/>
                </a:cubicBezTo>
                <a:cubicBezTo>
                  <a:pt x="33304" y="16660"/>
                  <a:pt x="33275" y="16646"/>
                  <a:pt x="33261" y="16631"/>
                </a:cubicBezTo>
                <a:lnTo>
                  <a:pt x="33246" y="16703"/>
                </a:lnTo>
                <a:cubicBezTo>
                  <a:pt x="33232" y="16675"/>
                  <a:pt x="33232" y="16617"/>
                  <a:pt x="33232" y="16603"/>
                </a:cubicBezTo>
                <a:lnTo>
                  <a:pt x="33232" y="16603"/>
                </a:lnTo>
                <a:cubicBezTo>
                  <a:pt x="33232" y="16603"/>
                  <a:pt x="33261" y="16631"/>
                  <a:pt x="33275" y="16631"/>
                </a:cubicBezTo>
                <a:cubicBezTo>
                  <a:pt x="33289" y="16631"/>
                  <a:pt x="33318" y="16617"/>
                  <a:pt x="33333" y="16603"/>
                </a:cubicBezTo>
                <a:cubicBezTo>
                  <a:pt x="33333" y="16560"/>
                  <a:pt x="33333" y="16502"/>
                  <a:pt x="33318" y="16445"/>
                </a:cubicBezTo>
                <a:lnTo>
                  <a:pt x="33289" y="16445"/>
                </a:lnTo>
                <a:cubicBezTo>
                  <a:pt x="33275" y="16488"/>
                  <a:pt x="33261" y="16531"/>
                  <a:pt x="33232" y="16574"/>
                </a:cubicBezTo>
                <a:cubicBezTo>
                  <a:pt x="33261" y="16531"/>
                  <a:pt x="33246" y="16473"/>
                  <a:pt x="33232" y="16430"/>
                </a:cubicBezTo>
                <a:lnTo>
                  <a:pt x="33333" y="16430"/>
                </a:lnTo>
                <a:cubicBezTo>
                  <a:pt x="33333" y="16373"/>
                  <a:pt x="33333" y="16330"/>
                  <a:pt x="33333" y="16272"/>
                </a:cubicBezTo>
                <a:cubicBezTo>
                  <a:pt x="33318" y="16315"/>
                  <a:pt x="33275" y="16387"/>
                  <a:pt x="33261" y="16416"/>
                </a:cubicBezTo>
                <a:cubicBezTo>
                  <a:pt x="33246" y="16373"/>
                  <a:pt x="33246" y="16330"/>
                  <a:pt x="33275" y="16287"/>
                </a:cubicBezTo>
                <a:cubicBezTo>
                  <a:pt x="33246" y="16200"/>
                  <a:pt x="33261" y="16100"/>
                  <a:pt x="33261" y="15999"/>
                </a:cubicBezTo>
                <a:lnTo>
                  <a:pt x="33318" y="15985"/>
                </a:lnTo>
                <a:cubicBezTo>
                  <a:pt x="33289" y="15971"/>
                  <a:pt x="33261" y="15942"/>
                  <a:pt x="33232" y="15927"/>
                </a:cubicBezTo>
                <a:cubicBezTo>
                  <a:pt x="33261" y="15913"/>
                  <a:pt x="33304" y="15913"/>
                  <a:pt x="33333" y="15899"/>
                </a:cubicBezTo>
                <a:cubicBezTo>
                  <a:pt x="33304" y="15870"/>
                  <a:pt x="33275" y="15841"/>
                  <a:pt x="33246" y="15798"/>
                </a:cubicBezTo>
                <a:cubicBezTo>
                  <a:pt x="33246" y="15769"/>
                  <a:pt x="33261" y="15741"/>
                  <a:pt x="33261" y="15712"/>
                </a:cubicBezTo>
                <a:cubicBezTo>
                  <a:pt x="33275" y="15755"/>
                  <a:pt x="33304" y="15784"/>
                  <a:pt x="33347" y="15812"/>
                </a:cubicBezTo>
                <a:cubicBezTo>
                  <a:pt x="33333" y="15798"/>
                  <a:pt x="33333" y="15741"/>
                  <a:pt x="33318" y="15712"/>
                </a:cubicBezTo>
                <a:lnTo>
                  <a:pt x="33404" y="15712"/>
                </a:lnTo>
                <a:cubicBezTo>
                  <a:pt x="33376" y="15698"/>
                  <a:pt x="33333" y="15669"/>
                  <a:pt x="33318" y="15654"/>
                </a:cubicBezTo>
                <a:cubicBezTo>
                  <a:pt x="33330" y="15620"/>
                  <a:pt x="33323" y="15538"/>
                  <a:pt x="33357" y="15538"/>
                </a:cubicBezTo>
                <a:cubicBezTo>
                  <a:pt x="33365" y="15538"/>
                  <a:pt x="33376" y="15543"/>
                  <a:pt x="33390" y="15554"/>
                </a:cubicBezTo>
                <a:cubicBezTo>
                  <a:pt x="33447" y="15669"/>
                  <a:pt x="33347" y="15841"/>
                  <a:pt x="33476" y="15942"/>
                </a:cubicBezTo>
                <a:lnTo>
                  <a:pt x="33419" y="15942"/>
                </a:lnTo>
                <a:cubicBezTo>
                  <a:pt x="33390" y="16287"/>
                  <a:pt x="33419" y="16617"/>
                  <a:pt x="33404" y="16962"/>
                </a:cubicBezTo>
                <a:cubicBezTo>
                  <a:pt x="33419" y="16976"/>
                  <a:pt x="33447" y="16991"/>
                  <a:pt x="33462" y="16991"/>
                </a:cubicBezTo>
                <a:cubicBezTo>
                  <a:pt x="33447" y="17005"/>
                  <a:pt x="33419" y="17005"/>
                  <a:pt x="33419" y="17019"/>
                </a:cubicBezTo>
                <a:cubicBezTo>
                  <a:pt x="33433" y="17177"/>
                  <a:pt x="33318" y="17350"/>
                  <a:pt x="33390" y="17522"/>
                </a:cubicBezTo>
                <a:cubicBezTo>
                  <a:pt x="33318" y="17580"/>
                  <a:pt x="33333" y="17680"/>
                  <a:pt x="33333" y="17766"/>
                </a:cubicBezTo>
                <a:cubicBezTo>
                  <a:pt x="33361" y="17766"/>
                  <a:pt x="33390" y="17781"/>
                  <a:pt x="33419" y="17781"/>
                </a:cubicBezTo>
                <a:cubicBezTo>
                  <a:pt x="33419" y="17651"/>
                  <a:pt x="33447" y="17537"/>
                  <a:pt x="33419" y="17407"/>
                </a:cubicBezTo>
                <a:cubicBezTo>
                  <a:pt x="33404" y="17364"/>
                  <a:pt x="33447" y="17321"/>
                  <a:pt x="33476" y="17292"/>
                </a:cubicBezTo>
                <a:cubicBezTo>
                  <a:pt x="33447" y="17264"/>
                  <a:pt x="33433" y="17249"/>
                  <a:pt x="33404" y="17220"/>
                </a:cubicBezTo>
                <a:cubicBezTo>
                  <a:pt x="33433" y="17220"/>
                  <a:pt x="33462" y="17206"/>
                  <a:pt x="33476" y="17206"/>
                </a:cubicBezTo>
                <a:cubicBezTo>
                  <a:pt x="33433" y="16861"/>
                  <a:pt x="33534" y="16516"/>
                  <a:pt x="33534" y="16172"/>
                </a:cubicBezTo>
                <a:cubicBezTo>
                  <a:pt x="33476" y="16114"/>
                  <a:pt x="33534" y="16042"/>
                  <a:pt x="33548" y="15985"/>
                </a:cubicBezTo>
                <a:cubicBezTo>
                  <a:pt x="33534" y="15899"/>
                  <a:pt x="33519" y="15812"/>
                  <a:pt x="33519" y="15726"/>
                </a:cubicBezTo>
                <a:cubicBezTo>
                  <a:pt x="33519" y="15726"/>
                  <a:pt x="33505" y="15698"/>
                  <a:pt x="33491" y="15683"/>
                </a:cubicBezTo>
                <a:cubicBezTo>
                  <a:pt x="33505" y="15640"/>
                  <a:pt x="33519" y="15611"/>
                  <a:pt x="33534" y="15568"/>
                </a:cubicBezTo>
                <a:cubicBezTo>
                  <a:pt x="33519" y="15525"/>
                  <a:pt x="33519" y="15496"/>
                  <a:pt x="33505" y="15453"/>
                </a:cubicBezTo>
                <a:cubicBezTo>
                  <a:pt x="33519" y="15453"/>
                  <a:pt x="33534" y="15425"/>
                  <a:pt x="33548" y="15425"/>
                </a:cubicBezTo>
                <a:lnTo>
                  <a:pt x="33505" y="15425"/>
                </a:lnTo>
                <a:cubicBezTo>
                  <a:pt x="33505" y="15353"/>
                  <a:pt x="33519" y="15295"/>
                  <a:pt x="33505" y="15238"/>
                </a:cubicBezTo>
                <a:cubicBezTo>
                  <a:pt x="33519" y="15238"/>
                  <a:pt x="33534" y="15223"/>
                  <a:pt x="33548" y="15223"/>
                </a:cubicBezTo>
                <a:cubicBezTo>
                  <a:pt x="33534" y="15209"/>
                  <a:pt x="33505" y="15195"/>
                  <a:pt x="33491" y="15180"/>
                </a:cubicBezTo>
                <a:cubicBezTo>
                  <a:pt x="33548" y="15065"/>
                  <a:pt x="33447" y="14950"/>
                  <a:pt x="33491" y="14836"/>
                </a:cubicBezTo>
                <a:cubicBezTo>
                  <a:pt x="33390" y="14677"/>
                  <a:pt x="33447" y="14491"/>
                  <a:pt x="33404" y="14318"/>
                </a:cubicBezTo>
                <a:cubicBezTo>
                  <a:pt x="33390" y="14304"/>
                  <a:pt x="33361" y="14290"/>
                  <a:pt x="33333" y="14290"/>
                </a:cubicBezTo>
                <a:cubicBezTo>
                  <a:pt x="33347" y="14275"/>
                  <a:pt x="33376" y="14246"/>
                  <a:pt x="33390" y="14246"/>
                </a:cubicBezTo>
                <a:cubicBezTo>
                  <a:pt x="33347" y="14031"/>
                  <a:pt x="33390" y="13801"/>
                  <a:pt x="33304" y="13614"/>
                </a:cubicBezTo>
                <a:lnTo>
                  <a:pt x="33232" y="13614"/>
                </a:lnTo>
                <a:cubicBezTo>
                  <a:pt x="33261" y="13715"/>
                  <a:pt x="33275" y="13815"/>
                  <a:pt x="33304" y="13916"/>
                </a:cubicBezTo>
                <a:cubicBezTo>
                  <a:pt x="33289" y="13916"/>
                  <a:pt x="33289" y="13945"/>
                  <a:pt x="33275" y="13945"/>
                </a:cubicBezTo>
                <a:cubicBezTo>
                  <a:pt x="33333" y="14088"/>
                  <a:pt x="33318" y="14261"/>
                  <a:pt x="33318" y="14404"/>
                </a:cubicBezTo>
                <a:cubicBezTo>
                  <a:pt x="33333" y="14419"/>
                  <a:pt x="33361" y="14433"/>
                  <a:pt x="33376" y="14433"/>
                </a:cubicBezTo>
                <a:cubicBezTo>
                  <a:pt x="33361" y="14476"/>
                  <a:pt x="33347" y="14519"/>
                  <a:pt x="33333" y="14563"/>
                </a:cubicBezTo>
                <a:cubicBezTo>
                  <a:pt x="33361" y="14577"/>
                  <a:pt x="33390" y="14606"/>
                  <a:pt x="33419" y="14620"/>
                </a:cubicBezTo>
                <a:cubicBezTo>
                  <a:pt x="33404" y="14620"/>
                  <a:pt x="33361" y="14634"/>
                  <a:pt x="33347" y="14649"/>
                </a:cubicBezTo>
                <a:cubicBezTo>
                  <a:pt x="33361" y="14663"/>
                  <a:pt x="33376" y="14692"/>
                  <a:pt x="33390" y="14706"/>
                </a:cubicBezTo>
                <a:cubicBezTo>
                  <a:pt x="33361" y="14735"/>
                  <a:pt x="33333" y="14749"/>
                  <a:pt x="33304" y="14764"/>
                </a:cubicBezTo>
                <a:cubicBezTo>
                  <a:pt x="33318" y="14764"/>
                  <a:pt x="33361" y="14749"/>
                  <a:pt x="33376" y="14749"/>
                </a:cubicBezTo>
                <a:cubicBezTo>
                  <a:pt x="33376" y="15022"/>
                  <a:pt x="33376" y="15281"/>
                  <a:pt x="33404" y="15540"/>
                </a:cubicBezTo>
                <a:cubicBezTo>
                  <a:pt x="33347" y="15525"/>
                  <a:pt x="33304" y="15511"/>
                  <a:pt x="33246" y="15496"/>
                </a:cubicBezTo>
                <a:cubicBezTo>
                  <a:pt x="33261" y="15482"/>
                  <a:pt x="33304" y="15482"/>
                  <a:pt x="33333" y="15482"/>
                </a:cubicBezTo>
                <a:cubicBezTo>
                  <a:pt x="33333" y="15353"/>
                  <a:pt x="33304" y="15238"/>
                  <a:pt x="33304" y="15108"/>
                </a:cubicBezTo>
                <a:cubicBezTo>
                  <a:pt x="33275" y="15108"/>
                  <a:pt x="33246" y="15123"/>
                  <a:pt x="33232" y="15137"/>
                </a:cubicBezTo>
                <a:cubicBezTo>
                  <a:pt x="33203" y="14965"/>
                  <a:pt x="33174" y="14792"/>
                  <a:pt x="33174" y="14620"/>
                </a:cubicBezTo>
                <a:lnTo>
                  <a:pt x="33174" y="14620"/>
                </a:lnTo>
                <a:cubicBezTo>
                  <a:pt x="33232" y="14649"/>
                  <a:pt x="33246" y="14692"/>
                  <a:pt x="33246" y="14749"/>
                </a:cubicBezTo>
                <a:lnTo>
                  <a:pt x="33261" y="14749"/>
                </a:lnTo>
                <a:cubicBezTo>
                  <a:pt x="33261" y="14721"/>
                  <a:pt x="33261" y="14677"/>
                  <a:pt x="33261" y="14634"/>
                </a:cubicBezTo>
                <a:cubicBezTo>
                  <a:pt x="33218" y="14620"/>
                  <a:pt x="33189" y="14606"/>
                  <a:pt x="33146" y="14591"/>
                </a:cubicBezTo>
                <a:cubicBezTo>
                  <a:pt x="33154" y="14565"/>
                  <a:pt x="33178" y="14560"/>
                  <a:pt x="33206" y="14560"/>
                </a:cubicBezTo>
                <a:cubicBezTo>
                  <a:pt x="33224" y="14560"/>
                  <a:pt x="33243" y="14563"/>
                  <a:pt x="33261" y="14563"/>
                </a:cubicBezTo>
                <a:cubicBezTo>
                  <a:pt x="33232" y="14476"/>
                  <a:pt x="33232" y="14404"/>
                  <a:pt x="33203" y="14318"/>
                </a:cubicBezTo>
                <a:cubicBezTo>
                  <a:pt x="33189" y="14361"/>
                  <a:pt x="33174" y="14404"/>
                  <a:pt x="33160" y="14448"/>
                </a:cubicBezTo>
                <a:cubicBezTo>
                  <a:pt x="33160" y="14347"/>
                  <a:pt x="33074" y="14218"/>
                  <a:pt x="33189" y="14146"/>
                </a:cubicBezTo>
                <a:cubicBezTo>
                  <a:pt x="33174" y="14088"/>
                  <a:pt x="33160" y="14031"/>
                  <a:pt x="33146" y="13973"/>
                </a:cubicBezTo>
                <a:cubicBezTo>
                  <a:pt x="33146" y="14017"/>
                  <a:pt x="33146" y="14045"/>
                  <a:pt x="33146" y="14074"/>
                </a:cubicBezTo>
                <a:lnTo>
                  <a:pt x="33117" y="14074"/>
                </a:lnTo>
                <a:cubicBezTo>
                  <a:pt x="33117" y="14031"/>
                  <a:pt x="33103" y="13973"/>
                  <a:pt x="33088" y="13930"/>
                </a:cubicBezTo>
                <a:cubicBezTo>
                  <a:pt x="33103" y="13916"/>
                  <a:pt x="33146" y="13916"/>
                  <a:pt x="33160" y="13916"/>
                </a:cubicBezTo>
                <a:cubicBezTo>
                  <a:pt x="33088" y="13916"/>
                  <a:pt x="33088" y="13859"/>
                  <a:pt x="33088" y="13815"/>
                </a:cubicBezTo>
                <a:cubicBezTo>
                  <a:pt x="33103" y="13815"/>
                  <a:pt x="33146" y="13830"/>
                  <a:pt x="33160" y="13830"/>
                </a:cubicBezTo>
                <a:cubicBezTo>
                  <a:pt x="33117" y="13672"/>
                  <a:pt x="33103" y="13514"/>
                  <a:pt x="33074" y="13356"/>
                </a:cubicBezTo>
                <a:cubicBezTo>
                  <a:pt x="33074" y="13384"/>
                  <a:pt x="33074" y="13428"/>
                  <a:pt x="33074" y="13442"/>
                </a:cubicBezTo>
                <a:lnTo>
                  <a:pt x="33016" y="13456"/>
                </a:lnTo>
                <a:cubicBezTo>
                  <a:pt x="33002" y="13399"/>
                  <a:pt x="32988" y="13341"/>
                  <a:pt x="32988" y="13298"/>
                </a:cubicBezTo>
                <a:lnTo>
                  <a:pt x="33060" y="13298"/>
                </a:lnTo>
                <a:cubicBezTo>
                  <a:pt x="33031" y="13111"/>
                  <a:pt x="33002" y="12910"/>
                  <a:pt x="32930" y="12724"/>
                </a:cubicBezTo>
                <a:lnTo>
                  <a:pt x="32930" y="12724"/>
                </a:lnTo>
                <a:cubicBezTo>
                  <a:pt x="32930" y="12824"/>
                  <a:pt x="32973" y="12939"/>
                  <a:pt x="32959" y="13040"/>
                </a:cubicBezTo>
                <a:cubicBezTo>
                  <a:pt x="32901" y="12896"/>
                  <a:pt x="32873" y="12738"/>
                  <a:pt x="32858" y="12580"/>
                </a:cubicBezTo>
                <a:cubicBezTo>
                  <a:pt x="32873" y="12565"/>
                  <a:pt x="32873" y="12551"/>
                  <a:pt x="32887" y="12551"/>
                </a:cubicBezTo>
                <a:cubicBezTo>
                  <a:pt x="32873" y="12609"/>
                  <a:pt x="32873" y="12680"/>
                  <a:pt x="32916" y="12738"/>
                </a:cubicBezTo>
                <a:cubicBezTo>
                  <a:pt x="32930" y="12695"/>
                  <a:pt x="32945" y="12652"/>
                  <a:pt x="32973" y="12594"/>
                </a:cubicBezTo>
                <a:cubicBezTo>
                  <a:pt x="32945" y="12580"/>
                  <a:pt x="32901" y="12551"/>
                  <a:pt x="32887" y="12537"/>
                </a:cubicBezTo>
                <a:cubicBezTo>
                  <a:pt x="32901" y="12494"/>
                  <a:pt x="32887" y="12436"/>
                  <a:pt x="32873" y="12393"/>
                </a:cubicBezTo>
                <a:cubicBezTo>
                  <a:pt x="32830" y="12436"/>
                  <a:pt x="32844" y="12479"/>
                  <a:pt x="32830" y="12537"/>
                </a:cubicBezTo>
                <a:cubicBezTo>
                  <a:pt x="32801" y="12465"/>
                  <a:pt x="32787" y="12393"/>
                  <a:pt x="32772" y="12336"/>
                </a:cubicBezTo>
                <a:lnTo>
                  <a:pt x="32844" y="12336"/>
                </a:lnTo>
                <a:cubicBezTo>
                  <a:pt x="32830" y="12278"/>
                  <a:pt x="32815" y="12221"/>
                  <a:pt x="32815" y="12163"/>
                </a:cubicBezTo>
                <a:cubicBezTo>
                  <a:pt x="32787" y="12206"/>
                  <a:pt x="32772" y="12249"/>
                  <a:pt x="32758" y="12278"/>
                </a:cubicBezTo>
                <a:cubicBezTo>
                  <a:pt x="32743" y="12192"/>
                  <a:pt x="32729" y="12106"/>
                  <a:pt x="32715" y="12020"/>
                </a:cubicBezTo>
                <a:cubicBezTo>
                  <a:pt x="32758" y="12005"/>
                  <a:pt x="32787" y="11991"/>
                  <a:pt x="32815" y="11976"/>
                </a:cubicBezTo>
                <a:cubicBezTo>
                  <a:pt x="32672" y="11890"/>
                  <a:pt x="32715" y="11675"/>
                  <a:pt x="32600" y="11545"/>
                </a:cubicBezTo>
                <a:lnTo>
                  <a:pt x="32600" y="11545"/>
                </a:lnTo>
                <a:cubicBezTo>
                  <a:pt x="32614" y="11574"/>
                  <a:pt x="32614" y="11617"/>
                  <a:pt x="32629" y="11632"/>
                </a:cubicBezTo>
                <a:cubicBezTo>
                  <a:pt x="32614" y="11646"/>
                  <a:pt x="32585" y="11646"/>
                  <a:pt x="32585" y="11660"/>
                </a:cubicBezTo>
                <a:cubicBezTo>
                  <a:pt x="32571" y="11632"/>
                  <a:pt x="32571" y="11589"/>
                  <a:pt x="32571" y="11560"/>
                </a:cubicBezTo>
                <a:cubicBezTo>
                  <a:pt x="32557" y="11545"/>
                  <a:pt x="32542" y="11517"/>
                  <a:pt x="32514" y="11502"/>
                </a:cubicBezTo>
                <a:lnTo>
                  <a:pt x="32629" y="11502"/>
                </a:lnTo>
                <a:cubicBezTo>
                  <a:pt x="32614" y="11430"/>
                  <a:pt x="32600" y="11373"/>
                  <a:pt x="32528" y="11330"/>
                </a:cubicBezTo>
                <a:cubicBezTo>
                  <a:pt x="32514" y="11272"/>
                  <a:pt x="32514" y="11201"/>
                  <a:pt x="32499" y="11129"/>
                </a:cubicBezTo>
                <a:cubicBezTo>
                  <a:pt x="32499" y="11114"/>
                  <a:pt x="32470" y="11100"/>
                  <a:pt x="32456" y="11086"/>
                </a:cubicBezTo>
                <a:cubicBezTo>
                  <a:pt x="32456" y="10999"/>
                  <a:pt x="32427" y="10928"/>
                  <a:pt x="32399" y="10856"/>
                </a:cubicBezTo>
                <a:cubicBezTo>
                  <a:pt x="32410" y="10856"/>
                  <a:pt x="32441" y="10875"/>
                  <a:pt x="32460" y="10889"/>
                </a:cubicBezTo>
                <a:lnTo>
                  <a:pt x="32460" y="10889"/>
                </a:lnTo>
                <a:cubicBezTo>
                  <a:pt x="32397" y="10831"/>
                  <a:pt x="32380" y="10739"/>
                  <a:pt x="32298" y="10698"/>
                </a:cubicBezTo>
                <a:lnTo>
                  <a:pt x="32298" y="10698"/>
                </a:lnTo>
                <a:cubicBezTo>
                  <a:pt x="32312" y="10770"/>
                  <a:pt x="32341" y="10841"/>
                  <a:pt x="32341" y="10913"/>
                </a:cubicBezTo>
                <a:cubicBezTo>
                  <a:pt x="32226" y="10698"/>
                  <a:pt x="32140" y="10439"/>
                  <a:pt x="32068" y="10195"/>
                </a:cubicBezTo>
                <a:lnTo>
                  <a:pt x="32068" y="10195"/>
                </a:lnTo>
                <a:cubicBezTo>
                  <a:pt x="32097" y="10238"/>
                  <a:pt x="32111" y="10281"/>
                  <a:pt x="32140" y="10324"/>
                </a:cubicBezTo>
                <a:cubicBezTo>
                  <a:pt x="32183" y="10295"/>
                  <a:pt x="32169" y="10238"/>
                  <a:pt x="32169" y="10195"/>
                </a:cubicBezTo>
                <a:cubicBezTo>
                  <a:pt x="32126" y="10152"/>
                  <a:pt x="32097" y="10109"/>
                  <a:pt x="32068" y="10080"/>
                </a:cubicBezTo>
                <a:cubicBezTo>
                  <a:pt x="32083" y="10066"/>
                  <a:pt x="32097" y="10051"/>
                  <a:pt x="32111" y="10037"/>
                </a:cubicBezTo>
                <a:cubicBezTo>
                  <a:pt x="32056" y="10037"/>
                  <a:pt x="31947" y="9849"/>
                  <a:pt x="32030" y="9849"/>
                </a:cubicBezTo>
                <a:cubicBezTo>
                  <a:pt x="32033" y="9849"/>
                  <a:pt x="32036" y="9850"/>
                  <a:pt x="32039" y="9850"/>
                </a:cubicBezTo>
                <a:cubicBezTo>
                  <a:pt x="32198" y="10037"/>
                  <a:pt x="32226" y="10295"/>
                  <a:pt x="32384" y="10482"/>
                </a:cubicBezTo>
                <a:cubicBezTo>
                  <a:pt x="32384" y="10497"/>
                  <a:pt x="32370" y="10511"/>
                  <a:pt x="32370" y="10525"/>
                </a:cubicBezTo>
                <a:cubicBezTo>
                  <a:pt x="32427" y="10655"/>
                  <a:pt x="32470" y="10798"/>
                  <a:pt x="32514" y="10928"/>
                </a:cubicBezTo>
                <a:cubicBezTo>
                  <a:pt x="32542" y="10928"/>
                  <a:pt x="32600" y="10928"/>
                  <a:pt x="32643" y="10913"/>
                </a:cubicBezTo>
                <a:cubicBezTo>
                  <a:pt x="32614" y="10841"/>
                  <a:pt x="32571" y="10770"/>
                  <a:pt x="32485" y="10741"/>
                </a:cubicBezTo>
                <a:cubicBezTo>
                  <a:pt x="32485" y="10712"/>
                  <a:pt x="32470" y="10683"/>
                  <a:pt x="32470" y="10640"/>
                </a:cubicBezTo>
                <a:cubicBezTo>
                  <a:pt x="32514" y="10583"/>
                  <a:pt x="32427" y="10511"/>
                  <a:pt x="32413" y="10454"/>
                </a:cubicBezTo>
                <a:lnTo>
                  <a:pt x="32485" y="10439"/>
                </a:lnTo>
                <a:lnTo>
                  <a:pt x="32413" y="10439"/>
                </a:lnTo>
                <a:cubicBezTo>
                  <a:pt x="32413" y="10396"/>
                  <a:pt x="32427" y="10339"/>
                  <a:pt x="32442" y="10295"/>
                </a:cubicBezTo>
                <a:cubicBezTo>
                  <a:pt x="32413" y="10281"/>
                  <a:pt x="32384" y="10267"/>
                  <a:pt x="32341" y="10252"/>
                </a:cubicBezTo>
                <a:cubicBezTo>
                  <a:pt x="32356" y="10238"/>
                  <a:pt x="32384" y="10209"/>
                  <a:pt x="32399" y="10181"/>
                </a:cubicBezTo>
                <a:lnTo>
                  <a:pt x="32399" y="10181"/>
                </a:lnTo>
                <a:cubicBezTo>
                  <a:pt x="32384" y="10195"/>
                  <a:pt x="32356" y="10209"/>
                  <a:pt x="32341" y="10209"/>
                </a:cubicBezTo>
                <a:cubicBezTo>
                  <a:pt x="32328" y="10155"/>
                  <a:pt x="32301" y="10101"/>
                  <a:pt x="32322" y="10047"/>
                </a:cubicBezTo>
                <a:lnTo>
                  <a:pt x="32322" y="10047"/>
                </a:lnTo>
                <a:cubicBezTo>
                  <a:pt x="32314" y="10057"/>
                  <a:pt x="32295" y="10066"/>
                  <a:pt x="32284" y="10066"/>
                </a:cubicBezTo>
                <a:cubicBezTo>
                  <a:pt x="32226" y="9908"/>
                  <a:pt x="32126" y="9764"/>
                  <a:pt x="32068" y="9606"/>
                </a:cubicBezTo>
                <a:lnTo>
                  <a:pt x="32126" y="9606"/>
                </a:lnTo>
                <a:cubicBezTo>
                  <a:pt x="32025" y="9577"/>
                  <a:pt x="31939" y="9419"/>
                  <a:pt x="31982" y="9333"/>
                </a:cubicBezTo>
                <a:cubicBezTo>
                  <a:pt x="31982" y="9290"/>
                  <a:pt x="31925" y="9290"/>
                  <a:pt x="31896" y="9261"/>
                </a:cubicBezTo>
                <a:cubicBezTo>
                  <a:pt x="31853" y="9146"/>
                  <a:pt x="31795" y="9089"/>
                  <a:pt x="31666" y="9046"/>
                </a:cubicBezTo>
                <a:cubicBezTo>
                  <a:pt x="31680" y="9046"/>
                  <a:pt x="31723" y="9017"/>
                  <a:pt x="31738" y="9002"/>
                </a:cubicBezTo>
                <a:cubicBezTo>
                  <a:pt x="31723" y="9002"/>
                  <a:pt x="31666" y="9017"/>
                  <a:pt x="31652" y="9017"/>
                </a:cubicBezTo>
                <a:cubicBezTo>
                  <a:pt x="31652" y="8974"/>
                  <a:pt x="31709" y="8902"/>
                  <a:pt x="31637" y="8887"/>
                </a:cubicBezTo>
                <a:cubicBezTo>
                  <a:pt x="31594" y="8830"/>
                  <a:pt x="31565" y="8758"/>
                  <a:pt x="31537" y="8701"/>
                </a:cubicBezTo>
                <a:lnTo>
                  <a:pt x="31537" y="8701"/>
                </a:lnTo>
                <a:cubicBezTo>
                  <a:pt x="31537" y="8773"/>
                  <a:pt x="31565" y="8859"/>
                  <a:pt x="31580" y="8931"/>
                </a:cubicBezTo>
                <a:cubicBezTo>
                  <a:pt x="31608" y="8931"/>
                  <a:pt x="31637" y="8916"/>
                  <a:pt x="31666" y="8916"/>
                </a:cubicBezTo>
                <a:cubicBezTo>
                  <a:pt x="31608" y="8974"/>
                  <a:pt x="31608" y="9031"/>
                  <a:pt x="31695" y="9074"/>
                </a:cubicBezTo>
                <a:lnTo>
                  <a:pt x="31623" y="9089"/>
                </a:lnTo>
                <a:cubicBezTo>
                  <a:pt x="31695" y="9089"/>
                  <a:pt x="31766" y="9117"/>
                  <a:pt x="31824" y="9146"/>
                </a:cubicBezTo>
                <a:cubicBezTo>
                  <a:pt x="31824" y="9232"/>
                  <a:pt x="31752" y="9290"/>
                  <a:pt x="31680" y="9347"/>
                </a:cubicBezTo>
                <a:cubicBezTo>
                  <a:pt x="31709" y="9419"/>
                  <a:pt x="31738" y="9491"/>
                  <a:pt x="31766" y="9563"/>
                </a:cubicBezTo>
                <a:cubicBezTo>
                  <a:pt x="31551" y="9218"/>
                  <a:pt x="31335" y="8859"/>
                  <a:pt x="31149" y="8500"/>
                </a:cubicBezTo>
                <a:cubicBezTo>
                  <a:pt x="31163" y="8500"/>
                  <a:pt x="31206" y="8514"/>
                  <a:pt x="31221" y="8514"/>
                </a:cubicBezTo>
                <a:cubicBezTo>
                  <a:pt x="31221" y="8514"/>
                  <a:pt x="31221" y="8500"/>
                  <a:pt x="31221" y="8485"/>
                </a:cubicBezTo>
                <a:cubicBezTo>
                  <a:pt x="31203" y="8488"/>
                  <a:pt x="31187" y="8490"/>
                  <a:pt x="31173" y="8490"/>
                </a:cubicBezTo>
                <a:cubicBezTo>
                  <a:pt x="31118" y="8490"/>
                  <a:pt x="31091" y="8464"/>
                  <a:pt x="31091" y="8385"/>
                </a:cubicBezTo>
                <a:lnTo>
                  <a:pt x="31091" y="8385"/>
                </a:lnTo>
                <a:cubicBezTo>
                  <a:pt x="31120" y="8399"/>
                  <a:pt x="31163" y="8428"/>
                  <a:pt x="31177" y="8442"/>
                </a:cubicBezTo>
                <a:cubicBezTo>
                  <a:pt x="31163" y="8413"/>
                  <a:pt x="31149" y="8399"/>
                  <a:pt x="31134" y="8370"/>
                </a:cubicBezTo>
                <a:cubicBezTo>
                  <a:pt x="31120" y="8385"/>
                  <a:pt x="31091" y="8385"/>
                  <a:pt x="31062" y="8385"/>
                </a:cubicBezTo>
                <a:cubicBezTo>
                  <a:pt x="30991" y="8284"/>
                  <a:pt x="30948" y="8169"/>
                  <a:pt x="30876" y="8069"/>
                </a:cubicBezTo>
                <a:cubicBezTo>
                  <a:pt x="30818" y="7925"/>
                  <a:pt x="30617" y="7810"/>
                  <a:pt x="30660" y="7652"/>
                </a:cubicBezTo>
                <a:cubicBezTo>
                  <a:pt x="30631" y="7580"/>
                  <a:pt x="30603" y="7508"/>
                  <a:pt x="30588" y="7451"/>
                </a:cubicBezTo>
                <a:cubicBezTo>
                  <a:pt x="30574" y="7436"/>
                  <a:pt x="30545" y="7422"/>
                  <a:pt x="30531" y="7422"/>
                </a:cubicBezTo>
                <a:cubicBezTo>
                  <a:pt x="30519" y="7362"/>
                  <a:pt x="30487" y="7332"/>
                  <a:pt x="30443" y="7332"/>
                </a:cubicBezTo>
                <a:cubicBezTo>
                  <a:pt x="30435" y="7332"/>
                  <a:pt x="30426" y="7333"/>
                  <a:pt x="30416" y="7336"/>
                </a:cubicBezTo>
                <a:cubicBezTo>
                  <a:pt x="30430" y="7379"/>
                  <a:pt x="30459" y="7408"/>
                  <a:pt x="30473" y="7436"/>
                </a:cubicBezTo>
                <a:cubicBezTo>
                  <a:pt x="30430" y="7408"/>
                  <a:pt x="30387" y="7350"/>
                  <a:pt x="30344" y="7307"/>
                </a:cubicBezTo>
                <a:cubicBezTo>
                  <a:pt x="30373" y="7293"/>
                  <a:pt x="30416" y="7278"/>
                  <a:pt x="30430" y="7278"/>
                </a:cubicBezTo>
                <a:cubicBezTo>
                  <a:pt x="30402" y="7264"/>
                  <a:pt x="30373" y="7235"/>
                  <a:pt x="30344" y="7207"/>
                </a:cubicBezTo>
                <a:cubicBezTo>
                  <a:pt x="30373" y="7192"/>
                  <a:pt x="30416" y="7178"/>
                  <a:pt x="30459" y="7163"/>
                </a:cubicBezTo>
                <a:cubicBezTo>
                  <a:pt x="30488" y="7207"/>
                  <a:pt x="30502" y="7235"/>
                  <a:pt x="30531" y="7264"/>
                </a:cubicBezTo>
                <a:cubicBezTo>
                  <a:pt x="30531" y="7264"/>
                  <a:pt x="30531" y="7293"/>
                  <a:pt x="30531" y="7293"/>
                </a:cubicBezTo>
                <a:cubicBezTo>
                  <a:pt x="30588" y="7379"/>
                  <a:pt x="30660" y="7451"/>
                  <a:pt x="30746" y="7508"/>
                </a:cubicBezTo>
                <a:cubicBezTo>
                  <a:pt x="30746" y="7537"/>
                  <a:pt x="30746" y="7580"/>
                  <a:pt x="30746" y="7609"/>
                </a:cubicBezTo>
                <a:cubicBezTo>
                  <a:pt x="30761" y="7594"/>
                  <a:pt x="30804" y="7580"/>
                  <a:pt x="30818" y="7580"/>
                </a:cubicBezTo>
                <a:cubicBezTo>
                  <a:pt x="30790" y="7408"/>
                  <a:pt x="30646" y="7293"/>
                  <a:pt x="30574" y="7149"/>
                </a:cubicBezTo>
                <a:lnTo>
                  <a:pt x="30617" y="7135"/>
                </a:lnTo>
                <a:lnTo>
                  <a:pt x="30545" y="7135"/>
                </a:lnTo>
                <a:cubicBezTo>
                  <a:pt x="30517" y="7063"/>
                  <a:pt x="30459" y="6991"/>
                  <a:pt x="30387" y="6948"/>
                </a:cubicBezTo>
                <a:cubicBezTo>
                  <a:pt x="30373" y="6876"/>
                  <a:pt x="30330" y="6819"/>
                  <a:pt x="30258" y="6819"/>
                </a:cubicBezTo>
                <a:cubicBezTo>
                  <a:pt x="30272" y="6819"/>
                  <a:pt x="30287" y="6790"/>
                  <a:pt x="30301" y="6776"/>
                </a:cubicBezTo>
                <a:lnTo>
                  <a:pt x="30301" y="6776"/>
                </a:lnTo>
                <a:cubicBezTo>
                  <a:pt x="30287" y="6790"/>
                  <a:pt x="30244" y="6804"/>
                  <a:pt x="30215" y="6804"/>
                </a:cubicBezTo>
                <a:cubicBezTo>
                  <a:pt x="30215" y="6775"/>
                  <a:pt x="30215" y="6732"/>
                  <a:pt x="30215" y="6704"/>
                </a:cubicBezTo>
                <a:lnTo>
                  <a:pt x="30172" y="6704"/>
                </a:lnTo>
                <a:cubicBezTo>
                  <a:pt x="30200" y="6804"/>
                  <a:pt x="30229" y="6919"/>
                  <a:pt x="30358" y="6948"/>
                </a:cubicBezTo>
                <a:cubicBezTo>
                  <a:pt x="30344" y="6962"/>
                  <a:pt x="30344" y="7005"/>
                  <a:pt x="30344" y="7034"/>
                </a:cubicBezTo>
                <a:cubicBezTo>
                  <a:pt x="30387" y="7077"/>
                  <a:pt x="30416" y="7120"/>
                  <a:pt x="30459" y="7149"/>
                </a:cubicBezTo>
                <a:cubicBezTo>
                  <a:pt x="30430" y="7163"/>
                  <a:pt x="30358" y="7178"/>
                  <a:pt x="30315" y="7192"/>
                </a:cubicBezTo>
                <a:cubicBezTo>
                  <a:pt x="30315" y="7163"/>
                  <a:pt x="30315" y="7120"/>
                  <a:pt x="30315" y="7106"/>
                </a:cubicBezTo>
                <a:cubicBezTo>
                  <a:pt x="30287" y="7120"/>
                  <a:pt x="30258" y="7135"/>
                  <a:pt x="30229" y="7135"/>
                </a:cubicBezTo>
                <a:cubicBezTo>
                  <a:pt x="30215" y="7135"/>
                  <a:pt x="30200" y="7120"/>
                  <a:pt x="30186" y="7106"/>
                </a:cubicBezTo>
                <a:cubicBezTo>
                  <a:pt x="30215" y="7092"/>
                  <a:pt x="30258" y="7077"/>
                  <a:pt x="30287" y="7063"/>
                </a:cubicBezTo>
                <a:cubicBezTo>
                  <a:pt x="30244" y="7048"/>
                  <a:pt x="30200" y="7048"/>
                  <a:pt x="30172" y="7048"/>
                </a:cubicBezTo>
                <a:cubicBezTo>
                  <a:pt x="30143" y="7020"/>
                  <a:pt x="30129" y="7005"/>
                  <a:pt x="30100" y="6991"/>
                </a:cubicBezTo>
                <a:cubicBezTo>
                  <a:pt x="30137" y="6991"/>
                  <a:pt x="30163" y="7023"/>
                  <a:pt x="30188" y="7023"/>
                </a:cubicBezTo>
                <a:cubicBezTo>
                  <a:pt x="30192" y="7023"/>
                  <a:pt x="30196" y="7022"/>
                  <a:pt x="30200" y="7020"/>
                </a:cubicBezTo>
                <a:cubicBezTo>
                  <a:pt x="30229" y="6934"/>
                  <a:pt x="30086" y="6962"/>
                  <a:pt x="30028" y="6905"/>
                </a:cubicBezTo>
                <a:cubicBezTo>
                  <a:pt x="30014" y="6876"/>
                  <a:pt x="29985" y="6804"/>
                  <a:pt x="29971" y="6775"/>
                </a:cubicBezTo>
                <a:cubicBezTo>
                  <a:pt x="29870" y="6747"/>
                  <a:pt x="29870" y="6689"/>
                  <a:pt x="29913" y="6617"/>
                </a:cubicBezTo>
                <a:lnTo>
                  <a:pt x="29827" y="6617"/>
                </a:lnTo>
                <a:cubicBezTo>
                  <a:pt x="29784" y="6589"/>
                  <a:pt x="29741" y="6546"/>
                  <a:pt x="29712" y="6517"/>
                </a:cubicBezTo>
                <a:cubicBezTo>
                  <a:pt x="29669" y="6474"/>
                  <a:pt x="29640" y="6431"/>
                  <a:pt x="29611" y="6388"/>
                </a:cubicBezTo>
                <a:lnTo>
                  <a:pt x="29726" y="6388"/>
                </a:lnTo>
                <a:cubicBezTo>
                  <a:pt x="29683" y="6359"/>
                  <a:pt x="29640" y="6359"/>
                  <a:pt x="29583" y="6359"/>
                </a:cubicBezTo>
                <a:cubicBezTo>
                  <a:pt x="29583" y="6344"/>
                  <a:pt x="29568" y="6330"/>
                  <a:pt x="29568" y="6316"/>
                </a:cubicBezTo>
                <a:cubicBezTo>
                  <a:pt x="29568" y="6301"/>
                  <a:pt x="29583" y="6273"/>
                  <a:pt x="29583" y="6258"/>
                </a:cubicBezTo>
                <a:lnTo>
                  <a:pt x="29583" y="6258"/>
                </a:lnTo>
                <a:cubicBezTo>
                  <a:pt x="29568" y="6273"/>
                  <a:pt x="29554" y="6273"/>
                  <a:pt x="29540" y="6287"/>
                </a:cubicBezTo>
                <a:cubicBezTo>
                  <a:pt x="29525" y="6258"/>
                  <a:pt x="29511" y="6230"/>
                  <a:pt x="29482" y="6201"/>
                </a:cubicBezTo>
                <a:cubicBezTo>
                  <a:pt x="29482" y="6215"/>
                  <a:pt x="29468" y="6244"/>
                  <a:pt x="29453" y="6258"/>
                </a:cubicBezTo>
                <a:cubicBezTo>
                  <a:pt x="29425" y="6215"/>
                  <a:pt x="29382" y="6186"/>
                  <a:pt x="29338" y="6158"/>
                </a:cubicBezTo>
                <a:cubicBezTo>
                  <a:pt x="29367" y="6158"/>
                  <a:pt x="29396" y="6143"/>
                  <a:pt x="29410" y="6143"/>
                </a:cubicBezTo>
                <a:cubicBezTo>
                  <a:pt x="29410" y="6115"/>
                  <a:pt x="29382" y="6086"/>
                  <a:pt x="29367" y="6072"/>
                </a:cubicBezTo>
                <a:cubicBezTo>
                  <a:pt x="29357" y="6114"/>
                  <a:pt x="29338" y="6129"/>
                  <a:pt x="29317" y="6129"/>
                </a:cubicBezTo>
                <a:cubicBezTo>
                  <a:pt x="29281" y="6129"/>
                  <a:pt x="29236" y="6084"/>
                  <a:pt x="29209" y="6057"/>
                </a:cubicBezTo>
                <a:cubicBezTo>
                  <a:pt x="29123" y="5971"/>
                  <a:pt x="29008" y="5885"/>
                  <a:pt x="28907" y="5813"/>
                </a:cubicBezTo>
                <a:cubicBezTo>
                  <a:pt x="28922" y="5784"/>
                  <a:pt x="28922" y="5755"/>
                  <a:pt x="28893" y="5741"/>
                </a:cubicBezTo>
                <a:cubicBezTo>
                  <a:pt x="28893" y="5741"/>
                  <a:pt x="28879" y="5770"/>
                  <a:pt x="28879" y="5784"/>
                </a:cubicBezTo>
                <a:cubicBezTo>
                  <a:pt x="28836" y="5755"/>
                  <a:pt x="28807" y="5741"/>
                  <a:pt x="28778" y="5727"/>
                </a:cubicBezTo>
                <a:cubicBezTo>
                  <a:pt x="28735" y="5669"/>
                  <a:pt x="28692" y="5626"/>
                  <a:pt x="28649" y="5569"/>
                </a:cubicBezTo>
                <a:lnTo>
                  <a:pt x="28649" y="5569"/>
                </a:lnTo>
                <a:cubicBezTo>
                  <a:pt x="28653" y="5573"/>
                  <a:pt x="28658" y="5575"/>
                  <a:pt x="28664" y="5575"/>
                </a:cubicBezTo>
                <a:cubicBezTo>
                  <a:pt x="28678" y="5575"/>
                  <a:pt x="28692" y="5564"/>
                  <a:pt x="28692" y="5554"/>
                </a:cubicBezTo>
                <a:cubicBezTo>
                  <a:pt x="28692" y="5540"/>
                  <a:pt x="28678" y="5526"/>
                  <a:pt x="28649" y="5526"/>
                </a:cubicBezTo>
                <a:cubicBezTo>
                  <a:pt x="28663" y="5497"/>
                  <a:pt x="28678" y="5482"/>
                  <a:pt x="28692" y="5468"/>
                </a:cubicBezTo>
                <a:cubicBezTo>
                  <a:pt x="28678" y="5468"/>
                  <a:pt x="28620" y="5454"/>
                  <a:pt x="28606" y="5439"/>
                </a:cubicBezTo>
                <a:cubicBezTo>
                  <a:pt x="28591" y="5468"/>
                  <a:pt x="28591" y="5497"/>
                  <a:pt x="28591" y="5511"/>
                </a:cubicBezTo>
                <a:cubicBezTo>
                  <a:pt x="28548" y="5482"/>
                  <a:pt x="28519" y="5454"/>
                  <a:pt x="28476" y="5425"/>
                </a:cubicBezTo>
                <a:cubicBezTo>
                  <a:pt x="28491" y="5396"/>
                  <a:pt x="28505" y="5368"/>
                  <a:pt x="28519" y="5339"/>
                </a:cubicBezTo>
                <a:cubicBezTo>
                  <a:pt x="28462" y="5281"/>
                  <a:pt x="28405" y="5224"/>
                  <a:pt x="28347" y="5181"/>
                </a:cubicBezTo>
                <a:lnTo>
                  <a:pt x="28347" y="5181"/>
                </a:lnTo>
                <a:cubicBezTo>
                  <a:pt x="28390" y="5238"/>
                  <a:pt x="28433" y="5296"/>
                  <a:pt x="28462" y="5353"/>
                </a:cubicBezTo>
                <a:cubicBezTo>
                  <a:pt x="28376" y="5310"/>
                  <a:pt x="28318" y="5238"/>
                  <a:pt x="28261" y="5166"/>
                </a:cubicBezTo>
                <a:cubicBezTo>
                  <a:pt x="28261" y="5152"/>
                  <a:pt x="28275" y="5123"/>
                  <a:pt x="28290" y="5109"/>
                </a:cubicBezTo>
                <a:cubicBezTo>
                  <a:pt x="28261" y="5080"/>
                  <a:pt x="28232" y="5051"/>
                  <a:pt x="28189" y="5023"/>
                </a:cubicBezTo>
                <a:lnTo>
                  <a:pt x="28189" y="5023"/>
                </a:lnTo>
                <a:cubicBezTo>
                  <a:pt x="28218" y="5066"/>
                  <a:pt x="28232" y="5109"/>
                  <a:pt x="28247" y="5152"/>
                </a:cubicBezTo>
                <a:cubicBezTo>
                  <a:pt x="28103" y="5037"/>
                  <a:pt x="27974" y="4908"/>
                  <a:pt x="27830" y="4778"/>
                </a:cubicBezTo>
                <a:lnTo>
                  <a:pt x="27830" y="4778"/>
                </a:lnTo>
                <a:cubicBezTo>
                  <a:pt x="27859" y="4793"/>
                  <a:pt x="27887" y="4793"/>
                  <a:pt x="27916" y="4793"/>
                </a:cubicBezTo>
                <a:cubicBezTo>
                  <a:pt x="27902" y="4764"/>
                  <a:pt x="27902" y="4735"/>
                  <a:pt x="27887" y="4707"/>
                </a:cubicBezTo>
                <a:cubicBezTo>
                  <a:pt x="27801" y="4664"/>
                  <a:pt x="27686" y="4678"/>
                  <a:pt x="27629" y="4592"/>
                </a:cubicBezTo>
                <a:lnTo>
                  <a:pt x="27629" y="4592"/>
                </a:lnTo>
                <a:cubicBezTo>
                  <a:pt x="27672" y="4606"/>
                  <a:pt x="27729" y="4620"/>
                  <a:pt x="27772" y="4635"/>
                </a:cubicBezTo>
                <a:cubicBezTo>
                  <a:pt x="27672" y="4534"/>
                  <a:pt x="27571" y="4419"/>
                  <a:pt x="27413" y="4376"/>
                </a:cubicBezTo>
                <a:lnTo>
                  <a:pt x="27442" y="4347"/>
                </a:lnTo>
                <a:lnTo>
                  <a:pt x="27384" y="4347"/>
                </a:lnTo>
                <a:lnTo>
                  <a:pt x="27399" y="4290"/>
                </a:lnTo>
                <a:lnTo>
                  <a:pt x="27384" y="4290"/>
                </a:lnTo>
                <a:cubicBezTo>
                  <a:pt x="27384" y="4319"/>
                  <a:pt x="27370" y="4362"/>
                  <a:pt x="27370" y="4376"/>
                </a:cubicBezTo>
                <a:cubicBezTo>
                  <a:pt x="27356" y="4362"/>
                  <a:pt x="27327" y="4319"/>
                  <a:pt x="27298" y="4290"/>
                </a:cubicBezTo>
                <a:cubicBezTo>
                  <a:pt x="27313" y="4290"/>
                  <a:pt x="27341" y="4261"/>
                  <a:pt x="27341" y="4247"/>
                </a:cubicBezTo>
                <a:cubicBezTo>
                  <a:pt x="27327" y="4247"/>
                  <a:pt x="27298" y="4232"/>
                  <a:pt x="27284" y="4232"/>
                </a:cubicBezTo>
                <a:cubicBezTo>
                  <a:pt x="27270" y="4247"/>
                  <a:pt x="27270" y="4276"/>
                  <a:pt x="27270" y="4290"/>
                </a:cubicBezTo>
                <a:cubicBezTo>
                  <a:pt x="27169" y="4232"/>
                  <a:pt x="27083" y="4146"/>
                  <a:pt x="26997" y="4074"/>
                </a:cubicBezTo>
                <a:cubicBezTo>
                  <a:pt x="27011" y="4060"/>
                  <a:pt x="27040" y="4046"/>
                  <a:pt x="27054" y="4031"/>
                </a:cubicBezTo>
                <a:lnTo>
                  <a:pt x="27054" y="4031"/>
                </a:lnTo>
                <a:cubicBezTo>
                  <a:pt x="27025" y="4046"/>
                  <a:pt x="26997" y="4060"/>
                  <a:pt x="26982" y="4074"/>
                </a:cubicBezTo>
                <a:cubicBezTo>
                  <a:pt x="26925" y="4031"/>
                  <a:pt x="26882" y="3988"/>
                  <a:pt x="26824" y="3945"/>
                </a:cubicBezTo>
                <a:lnTo>
                  <a:pt x="26824" y="3945"/>
                </a:lnTo>
                <a:cubicBezTo>
                  <a:pt x="26882" y="3974"/>
                  <a:pt x="26939" y="3988"/>
                  <a:pt x="26997" y="3988"/>
                </a:cubicBezTo>
                <a:cubicBezTo>
                  <a:pt x="26939" y="3960"/>
                  <a:pt x="26925" y="3931"/>
                  <a:pt x="26925" y="3873"/>
                </a:cubicBezTo>
                <a:cubicBezTo>
                  <a:pt x="26910" y="3888"/>
                  <a:pt x="26896" y="3902"/>
                  <a:pt x="26882" y="3916"/>
                </a:cubicBezTo>
                <a:cubicBezTo>
                  <a:pt x="26767" y="3787"/>
                  <a:pt x="26623" y="3701"/>
                  <a:pt x="26494" y="3586"/>
                </a:cubicBezTo>
                <a:cubicBezTo>
                  <a:pt x="26479" y="3615"/>
                  <a:pt x="26465" y="3658"/>
                  <a:pt x="26465" y="3672"/>
                </a:cubicBezTo>
                <a:cubicBezTo>
                  <a:pt x="26336" y="3600"/>
                  <a:pt x="26206" y="3514"/>
                  <a:pt x="26091" y="3414"/>
                </a:cubicBezTo>
                <a:lnTo>
                  <a:pt x="26091" y="3414"/>
                </a:lnTo>
                <a:cubicBezTo>
                  <a:pt x="26178" y="3428"/>
                  <a:pt x="26249" y="3471"/>
                  <a:pt x="26321" y="3529"/>
                </a:cubicBezTo>
                <a:cubicBezTo>
                  <a:pt x="26350" y="3399"/>
                  <a:pt x="25790" y="3227"/>
                  <a:pt x="25718" y="3054"/>
                </a:cubicBezTo>
                <a:cubicBezTo>
                  <a:pt x="25761" y="3040"/>
                  <a:pt x="25790" y="3011"/>
                  <a:pt x="25833" y="2997"/>
                </a:cubicBezTo>
                <a:lnTo>
                  <a:pt x="25833" y="2997"/>
                </a:lnTo>
                <a:cubicBezTo>
                  <a:pt x="25833" y="2997"/>
                  <a:pt x="25818" y="3026"/>
                  <a:pt x="25818" y="3040"/>
                </a:cubicBezTo>
                <a:cubicBezTo>
                  <a:pt x="25862" y="3069"/>
                  <a:pt x="25876" y="3097"/>
                  <a:pt x="25862" y="3155"/>
                </a:cubicBezTo>
                <a:lnTo>
                  <a:pt x="25976" y="3155"/>
                </a:lnTo>
                <a:lnTo>
                  <a:pt x="25948" y="3212"/>
                </a:lnTo>
                <a:cubicBezTo>
                  <a:pt x="25962" y="3212"/>
                  <a:pt x="25991" y="3184"/>
                  <a:pt x="26005" y="3184"/>
                </a:cubicBezTo>
                <a:cubicBezTo>
                  <a:pt x="26117" y="3258"/>
                  <a:pt x="26240" y="3333"/>
                  <a:pt x="26373" y="3333"/>
                </a:cubicBezTo>
                <a:cubicBezTo>
                  <a:pt x="26394" y="3333"/>
                  <a:pt x="26415" y="3331"/>
                  <a:pt x="26436" y="3327"/>
                </a:cubicBezTo>
                <a:cubicBezTo>
                  <a:pt x="26249" y="3227"/>
                  <a:pt x="26091" y="3097"/>
                  <a:pt x="25919" y="2997"/>
                </a:cubicBezTo>
                <a:cubicBezTo>
                  <a:pt x="25919" y="2997"/>
                  <a:pt x="25919" y="2968"/>
                  <a:pt x="25919" y="2954"/>
                </a:cubicBezTo>
                <a:cubicBezTo>
                  <a:pt x="25908" y="2958"/>
                  <a:pt x="25897" y="2960"/>
                  <a:pt x="25886" y="2960"/>
                </a:cubicBezTo>
                <a:cubicBezTo>
                  <a:pt x="25830" y="2960"/>
                  <a:pt x="25785" y="2904"/>
                  <a:pt x="25761" y="2868"/>
                </a:cubicBezTo>
                <a:cubicBezTo>
                  <a:pt x="25646" y="2853"/>
                  <a:pt x="25560" y="2753"/>
                  <a:pt x="25445" y="2710"/>
                </a:cubicBezTo>
                <a:lnTo>
                  <a:pt x="25459" y="2666"/>
                </a:lnTo>
                <a:lnTo>
                  <a:pt x="25459" y="2666"/>
                </a:lnTo>
                <a:cubicBezTo>
                  <a:pt x="25445" y="2681"/>
                  <a:pt x="25431" y="2695"/>
                  <a:pt x="25416" y="2695"/>
                </a:cubicBezTo>
                <a:cubicBezTo>
                  <a:pt x="25301" y="2638"/>
                  <a:pt x="25201" y="2552"/>
                  <a:pt x="25071" y="2523"/>
                </a:cubicBezTo>
                <a:cubicBezTo>
                  <a:pt x="25014" y="2508"/>
                  <a:pt x="25000" y="2465"/>
                  <a:pt x="24971" y="2422"/>
                </a:cubicBezTo>
                <a:cubicBezTo>
                  <a:pt x="24942" y="2437"/>
                  <a:pt x="24913" y="2437"/>
                  <a:pt x="24885" y="2451"/>
                </a:cubicBezTo>
                <a:cubicBezTo>
                  <a:pt x="24885" y="2437"/>
                  <a:pt x="24899" y="2408"/>
                  <a:pt x="24899" y="2379"/>
                </a:cubicBezTo>
                <a:cubicBezTo>
                  <a:pt x="24554" y="2250"/>
                  <a:pt x="24281" y="2020"/>
                  <a:pt x="23936" y="1862"/>
                </a:cubicBezTo>
                <a:cubicBezTo>
                  <a:pt x="23930" y="1863"/>
                  <a:pt x="23924" y="1864"/>
                  <a:pt x="23918" y="1864"/>
                </a:cubicBezTo>
                <a:cubicBezTo>
                  <a:pt x="23857" y="1864"/>
                  <a:pt x="23816" y="1801"/>
                  <a:pt x="23764" y="1761"/>
                </a:cubicBezTo>
                <a:cubicBezTo>
                  <a:pt x="23678" y="1747"/>
                  <a:pt x="23606" y="1718"/>
                  <a:pt x="23520" y="1675"/>
                </a:cubicBezTo>
                <a:lnTo>
                  <a:pt x="23462" y="1675"/>
                </a:lnTo>
                <a:cubicBezTo>
                  <a:pt x="23433" y="1646"/>
                  <a:pt x="23405" y="1618"/>
                  <a:pt x="23376" y="1589"/>
                </a:cubicBezTo>
                <a:cubicBezTo>
                  <a:pt x="23333" y="1575"/>
                  <a:pt x="23290" y="1560"/>
                  <a:pt x="23261" y="1560"/>
                </a:cubicBezTo>
                <a:cubicBezTo>
                  <a:pt x="23247" y="1546"/>
                  <a:pt x="23247" y="1517"/>
                  <a:pt x="23232" y="1503"/>
                </a:cubicBezTo>
                <a:lnTo>
                  <a:pt x="23218" y="1546"/>
                </a:lnTo>
                <a:cubicBezTo>
                  <a:pt x="23161" y="1503"/>
                  <a:pt x="23103" y="1474"/>
                  <a:pt x="23046" y="1460"/>
                </a:cubicBezTo>
                <a:cubicBezTo>
                  <a:pt x="23046" y="1445"/>
                  <a:pt x="23046" y="1431"/>
                  <a:pt x="23046" y="1417"/>
                </a:cubicBezTo>
                <a:cubicBezTo>
                  <a:pt x="23031" y="1431"/>
                  <a:pt x="23002" y="1431"/>
                  <a:pt x="22988" y="1431"/>
                </a:cubicBezTo>
                <a:cubicBezTo>
                  <a:pt x="22902" y="1345"/>
                  <a:pt x="22758" y="1373"/>
                  <a:pt x="22658" y="1287"/>
                </a:cubicBezTo>
                <a:cubicBezTo>
                  <a:pt x="22457" y="1287"/>
                  <a:pt x="22313" y="1158"/>
                  <a:pt x="22126" y="1115"/>
                </a:cubicBezTo>
                <a:cubicBezTo>
                  <a:pt x="22112" y="1129"/>
                  <a:pt x="22083" y="1144"/>
                  <a:pt x="22069" y="1158"/>
                </a:cubicBezTo>
                <a:cubicBezTo>
                  <a:pt x="22069" y="1144"/>
                  <a:pt x="22054" y="1115"/>
                  <a:pt x="22054" y="1100"/>
                </a:cubicBezTo>
                <a:cubicBezTo>
                  <a:pt x="21824" y="1029"/>
                  <a:pt x="21638" y="899"/>
                  <a:pt x="21408" y="885"/>
                </a:cubicBezTo>
                <a:cubicBezTo>
                  <a:pt x="21408" y="899"/>
                  <a:pt x="21393" y="914"/>
                  <a:pt x="21379" y="928"/>
                </a:cubicBezTo>
                <a:cubicBezTo>
                  <a:pt x="21494" y="957"/>
                  <a:pt x="21594" y="986"/>
                  <a:pt x="21695" y="1014"/>
                </a:cubicBezTo>
                <a:cubicBezTo>
                  <a:pt x="21709" y="1029"/>
                  <a:pt x="21709" y="1043"/>
                  <a:pt x="21724" y="1057"/>
                </a:cubicBezTo>
                <a:cubicBezTo>
                  <a:pt x="21882" y="1072"/>
                  <a:pt x="22025" y="1172"/>
                  <a:pt x="22184" y="1230"/>
                </a:cubicBezTo>
                <a:cubicBezTo>
                  <a:pt x="22198" y="1215"/>
                  <a:pt x="22212" y="1201"/>
                  <a:pt x="22227" y="1201"/>
                </a:cubicBezTo>
                <a:cubicBezTo>
                  <a:pt x="22270" y="1230"/>
                  <a:pt x="22298" y="1258"/>
                  <a:pt x="22327" y="1287"/>
                </a:cubicBezTo>
                <a:cubicBezTo>
                  <a:pt x="22356" y="1273"/>
                  <a:pt x="22399" y="1258"/>
                  <a:pt x="22428" y="1244"/>
                </a:cubicBezTo>
                <a:lnTo>
                  <a:pt x="22428" y="1244"/>
                </a:lnTo>
                <a:cubicBezTo>
                  <a:pt x="22413" y="1258"/>
                  <a:pt x="22413" y="1302"/>
                  <a:pt x="22413" y="1316"/>
                </a:cubicBezTo>
                <a:lnTo>
                  <a:pt x="22500" y="1316"/>
                </a:lnTo>
                <a:cubicBezTo>
                  <a:pt x="22500" y="1345"/>
                  <a:pt x="22500" y="1373"/>
                  <a:pt x="22500" y="1402"/>
                </a:cubicBezTo>
                <a:cubicBezTo>
                  <a:pt x="22514" y="1388"/>
                  <a:pt x="22528" y="1359"/>
                  <a:pt x="22528" y="1345"/>
                </a:cubicBezTo>
                <a:cubicBezTo>
                  <a:pt x="22773" y="1460"/>
                  <a:pt x="23017" y="1589"/>
                  <a:pt x="23275" y="1689"/>
                </a:cubicBezTo>
                <a:cubicBezTo>
                  <a:pt x="23247" y="1718"/>
                  <a:pt x="23204" y="1747"/>
                  <a:pt x="23175" y="1790"/>
                </a:cubicBezTo>
                <a:cubicBezTo>
                  <a:pt x="23175" y="1776"/>
                  <a:pt x="23189" y="1733"/>
                  <a:pt x="23204" y="1718"/>
                </a:cubicBezTo>
                <a:cubicBezTo>
                  <a:pt x="23089" y="1661"/>
                  <a:pt x="22959" y="1618"/>
                  <a:pt x="22830" y="1575"/>
                </a:cubicBezTo>
                <a:cubicBezTo>
                  <a:pt x="22830" y="1589"/>
                  <a:pt x="22830" y="1618"/>
                  <a:pt x="22830" y="1632"/>
                </a:cubicBezTo>
                <a:cubicBezTo>
                  <a:pt x="22643" y="1589"/>
                  <a:pt x="22471" y="1517"/>
                  <a:pt x="22313" y="1445"/>
                </a:cubicBezTo>
                <a:cubicBezTo>
                  <a:pt x="22331" y="1433"/>
                  <a:pt x="22352" y="1429"/>
                  <a:pt x="22374" y="1429"/>
                </a:cubicBezTo>
                <a:cubicBezTo>
                  <a:pt x="22405" y="1429"/>
                  <a:pt x="22438" y="1437"/>
                  <a:pt x="22471" y="1445"/>
                </a:cubicBezTo>
                <a:lnTo>
                  <a:pt x="22471" y="1431"/>
                </a:lnTo>
                <a:cubicBezTo>
                  <a:pt x="22442" y="1417"/>
                  <a:pt x="22399" y="1402"/>
                  <a:pt x="22370" y="1388"/>
                </a:cubicBezTo>
                <a:cubicBezTo>
                  <a:pt x="22342" y="1402"/>
                  <a:pt x="22313" y="1431"/>
                  <a:pt x="22270" y="1460"/>
                </a:cubicBezTo>
                <a:cubicBezTo>
                  <a:pt x="22241" y="1431"/>
                  <a:pt x="22284" y="1388"/>
                  <a:pt x="22284" y="1359"/>
                </a:cubicBezTo>
                <a:cubicBezTo>
                  <a:pt x="22212" y="1330"/>
                  <a:pt x="22126" y="1302"/>
                  <a:pt x="22040" y="1287"/>
                </a:cubicBezTo>
                <a:lnTo>
                  <a:pt x="22040" y="1287"/>
                </a:lnTo>
                <a:cubicBezTo>
                  <a:pt x="22083" y="1316"/>
                  <a:pt x="22112" y="1345"/>
                  <a:pt x="22140" y="1373"/>
                </a:cubicBezTo>
                <a:cubicBezTo>
                  <a:pt x="22040" y="1330"/>
                  <a:pt x="21867" y="1345"/>
                  <a:pt x="21867" y="1215"/>
                </a:cubicBezTo>
                <a:cubicBezTo>
                  <a:pt x="21810" y="1201"/>
                  <a:pt x="21753" y="1187"/>
                  <a:pt x="21695" y="1172"/>
                </a:cubicBezTo>
                <a:lnTo>
                  <a:pt x="21695" y="1172"/>
                </a:lnTo>
                <a:cubicBezTo>
                  <a:pt x="21724" y="1187"/>
                  <a:pt x="21753" y="1201"/>
                  <a:pt x="21781" y="1215"/>
                </a:cubicBezTo>
                <a:lnTo>
                  <a:pt x="21767" y="1244"/>
                </a:lnTo>
                <a:cubicBezTo>
                  <a:pt x="21724" y="1230"/>
                  <a:pt x="21666" y="1215"/>
                  <a:pt x="21609" y="1201"/>
                </a:cubicBezTo>
                <a:cubicBezTo>
                  <a:pt x="21621" y="1188"/>
                  <a:pt x="21623" y="1165"/>
                  <a:pt x="21633" y="1150"/>
                </a:cubicBezTo>
                <a:lnTo>
                  <a:pt x="21633" y="1150"/>
                </a:lnTo>
                <a:cubicBezTo>
                  <a:pt x="21616" y="1169"/>
                  <a:pt x="21600" y="1177"/>
                  <a:pt x="21583" y="1177"/>
                </a:cubicBezTo>
                <a:cubicBezTo>
                  <a:pt x="21558" y="1177"/>
                  <a:pt x="21533" y="1160"/>
                  <a:pt x="21508" y="1144"/>
                </a:cubicBezTo>
                <a:cubicBezTo>
                  <a:pt x="21523" y="1129"/>
                  <a:pt x="21537" y="1115"/>
                  <a:pt x="21551" y="1100"/>
                </a:cubicBezTo>
                <a:cubicBezTo>
                  <a:pt x="21393" y="1057"/>
                  <a:pt x="21235" y="1000"/>
                  <a:pt x="21063" y="957"/>
                </a:cubicBezTo>
                <a:lnTo>
                  <a:pt x="21063" y="957"/>
                </a:lnTo>
                <a:cubicBezTo>
                  <a:pt x="21092" y="971"/>
                  <a:pt x="21120" y="986"/>
                  <a:pt x="21149" y="1000"/>
                </a:cubicBezTo>
                <a:lnTo>
                  <a:pt x="21135" y="1043"/>
                </a:lnTo>
                <a:cubicBezTo>
                  <a:pt x="21077" y="1029"/>
                  <a:pt x="21020" y="1014"/>
                  <a:pt x="20962" y="1000"/>
                </a:cubicBezTo>
                <a:cubicBezTo>
                  <a:pt x="20977" y="986"/>
                  <a:pt x="20991" y="957"/>
                  <a:pt x="21005" y="942"/>
                </a:cubicBezTo>
                <a:cubicBezTo>
                  <a:pt x="20819" y="871"/>
                  <a:pt x="20618" y="813"/>
                  <a:pt x="20402" y="784"/>
                </a:cubicBezTo>
                <a:lnTo>
                  <a:pt x="20402" y="784"/>
                </a:lnTo>
                <a:cubicBezTo>
                  <a:pt x="20503" y="827"/>
                  <a:pt x="20618" y="842"/>
                  <a:pt x="20704" y="899"/>
                </a:cubicBezTo>
                <a:cubicBezTo>
                  <a:pt x="20546" y="885"/>
                  <a:pt x="20388" y="827"/>
                  <a:pt x="20230" y="770"/>
                </a:cubicBezTo>
                <a:cubicBezTo>
                  <a:pt x="20230" y="756"/>
                  <a:pt x="20215" y="756"/>
                  <a:pt x="20215" y="741"/>
                </a:cubicBezTo>
                <a:lnTo>
                  <a:pt x="20215" y="741"/>
                </a:lnTo>
                <a:cubicBezTo>
                  <a:pt x="20265" y="766"/>
                  <a:pt x="20314" y="802"/>
                  <a:pt x="20383" y="802"/>
                </a:cubicBezTo>
                <a:cubicBezTo>
                  <a:pt x="20393" y="802"/>
                  <a:pt x="20405" y="801"/>
                  <a:pt x="20416" y="799"/>
                </a:cubicBezTo>
                <a:cubicBezTo>
                  <a:pt x="20373" y="756"/>
                  <a:pt x="20330" y="727"/>
                  <a:pt x="20301" y="698"/>
                </a:cubicBezTo>
                <a:cubicBezTo>
                  <a:pt x="20273" y="698"/>
                  <a:pt x="20230" y="727"/>
                  <a:pt x="20215" y="741"/>
                </a:cubicBezTo>
                <a:cubicBezTo>
                  <a:pt x="20172" y="698"/>
                  <a:pt x="20115" y="684"/>
                  <a:pt x="20057" y="669"/>
                </a:cubicBezTo>
                <a:lnTo>
                  <a:pt x="20057" y="669"/>
                </a:lnTo>
                <a:cubicBezTo>
                  <a:pt x="20072" y="727"/>
                  <a:pt x="20129" y="741"/>
                  <a:pt x="20172" y="770"/>
                </a:cubicBezTo>
                <a:cubicBezTo>
                  <a:pt x="20100" y="770"/>
                  <a:pt x="20028" y="756"/>
                  <a:pt x="19957" y="727"/>
                </a:cubicBezTo>
                <a:cubicBezTo>
                  <a:pt x="19971" y="713"/>
                  <a:pt x="19985" y="684"/>
                  <a:pt x="20000" y="669"/>
                </a:cubicBezTo>
                <a:cubicBezTo>
                  <a:pt x="19942" y="655"/>
                  <a:pt x="19870" y="641"/>
                  <a:pt x="19813" y="626"/>
                </a:cubicBezTo>
                <a:lnTo>
                  <a:pt x="19813" y="626"/>
                </a:lnTo>
                <a:cubicBezTo>
                  <a:pt x="19842" y="655"/>
                  <a:pt x="19870" y="684"/>
                  <a:pt x="19899" y="713"/>
                </a:cubicBezTo>
                <a:cubicBezTo>
                  <a:pt x="19813" y="698"/>
                  <a:pt x="19727" y="669"/>
                  <a:pt x="19641" y="626"/>
                </a:cubicBezTo>
                <a:cubicBezTo>
                  <a:pt x="19641" y="598"/>
                  <a:pt x="19641" y="569"/>
                  <a:pt x="19641" y="526"/>
                </a:cubicBezTo>
                <a:cubicBezTo>
                  <a:pt x="19600" y="548"/>
                  <a:pt x="19558" y="556"/>
                  <a:pt x="19516" y="556"/>
                </a:cubicBezTo>
                <a:cubicBezTo>
                  <a:pt x="19411" y="556"/>
                  <a:pt x="19301" y="507"/>
                  <a:pt x="19191" y="507"/>
                </a:cubicBezTo>
                <a:cubicBezTo>
                  <a:pt x="19173" y="507"/>
                  <a:pt x="19156" y="508"/>
                  <a:pt x="19138" y="511"/>
                </a:cubicBezTo>
                <a:cubicBezTo>
                  <a:pt x="19166" y="526"/>
                  <a:pt x="19210" y="526"/>
                  <a:pt x="19238" y="540"/>
                </a:cubicBezTo>
                <a:cubicBezTo>
                  <a:pt x="19238" y="540"/>
                  <a:pt x="19224" y="569"/>
                  <a:pt x="19224" y="583"/>
                </a:cubicBezTo>
                <a:cubicBezTo>
                  <a:pt x="19210" y="569"/>
                  <a:pt x="19152" y="554"/>
                  <a:pt x="19138" y="540"/>
                </a:cubicBezTo>
                <a:cubicBezTo>
                  <a:pt x="19109" y="554"/>
                  <a:pt x="19080" y="554"/>
                  <a:pt x="19051" y="554"/>
                </a:cubicBezTo>
                <a:cubicBezTo>
                  <a:pt x="19066" y="540"/>
                  <a:pt x="19080" y="497"/>
                  <a:pt x="19095" y="468"/>
                </a:cubicBezTo>
                <a:cubicBezTo>
                  <a:pt x="19061" y="460"/>
                  <a:pt x="19023" y="452"/>
                  <a:pt x="18986" y="452"/>
                </a:cubicBezTo>
                <a:cubicBezTo>
                  <a:pt x="18959" y="452"/>
                  <a:pt x="18932" y="456"/>
                  <a:pt x="18908" y="468"/>
                </a:cubicBezTo>
                <a:cubicBezTo>
                  <a:pt x="18836" y="454"/>
                  <a:pt x="18764" y="425"/>
                  <a:pt x="18692" y="411"/>
                </a:cubicBezTo>
                <a:cubicBezTo>
                  <a:pt x="18678" y="411"/>
                  <a:pt x="18649" y="411"/>
                  <a:pt x="18635" y="425"/>
                </a:cubicBezTo>
                <a:cubicBezTo>
                  <a:pt x="18549" y="382"/>
                  <a:pt x="18462" y="368"/>
                  <a:pt x="18376" y="368"/>
                </a:cubicBezTo>
                <a:cubicBezTo>
                  <a:pt x="18405" y="353"/>
                  <a:pt x="18434" y="325"/>
                  <a:pt x="18462" y="310"/>
                </a:cubicBezTo>
                <a:lnTo>
                  <a:pt x="18462" y="310"/>
                </a:lnTo>
                <a:cubicBezTo>
                  <a:pt x="18376" y="353"/>
                  <a:pt x="18276" y="325"/>
                  <a:pt x="18189" y="368"/>
                </a:cubicBezTo>
                <a:cubicBezTo>
                  <a:pt x="18261" y="396"/>
                  <a:pt x="18347" y="411"/>
                  <a:pt x="18419" y="440"/>
                </a:cubicBezTo>
                <a:cubicBezTo>
                  <a:pt x="18276" y="425"/>
                  <a:pt x="18118" y="411"/>
                  <a:pt x="17960" y="396"/>
                </a:cubicBezTo>
                <a:cubicBezTo>
                  <a:pt x="17916" y="382"/>
                  <a:pt x="17888" y="382"/>
                  <a:pt x="17845" y="368"/>
                </a:cubicBezTo>
                <a:cubicBezTo>
                  <a:pt x="17845" y="368"/>
                  <a:pt x="17845" y="382"/>
                  <a:pt x="17845" y="382"/>
                </a:cubicBezTo>
                <a:cubicBezTo>
                  <a:pt x="17773" y="368"/>
                  <a:pt x="17701" y="353"/>
                  <a:pt x="17615" y="339"/>
                </a:cubicBezTo>
                <a:lnTo>
                  <a:pt x="17773" y="339"/>
                </a:lnTo>
                <a:cubicBezTo>
                  <a:pt x="17744" y="282"/>
                  <a:pt x="17687" y="282"/>
                  <a:pt x="17643" y="253"/>
                </a:cubicBezTo>
                <a:cubicBezTo>
                  <a:pt x="17600" y="267"/>
                  <a:pt x="17543" y="267"/>
                  <a:pt x="17500" y="282"/>
                </a:cubicBezTo>
                <a:cubicBezTo>
                  <a:pt x="17500" y="267"/>
                  <a:pt x="17485" y="238"/>
                  <a:pt x="17485" y="238"/>
                </a:cubicBezTo>
                <a:cubicBezTo>
                  <a:pt x="17468" y="256"/>
                  <a:pt x="17415" y="267"/>
                  <a:pt x="17365" y="267"/>
                </a:cubicBezTo>
                <a:cubicBezTo>
                  <a:pt x="17294" y="267"/>
                  <a:pt x="17228" y="246"/>
                  <a:pt x="17270" y="195"/>
                </a:cubicBezTo>
                <a:cubicBezTo>
                  <a:pt x="17306" y="191"/>
                  <a:pt x="17343" y="189"/>
                  <a:pt x="17380" y="189"/>
                </a:cubicBezTo>
                <a:cubicBezTo>
                  <a:pt x="17540" y="189"/>
                  <a:pt x="17705" y="222"/>
                  <a:pt x="17871" y="222"/>
                </a:cubicBezTo>
                <a:cubicBezTo>
                  <a:pt x="17924" y="222"/>
                  <a:pt x="17978" y="219"/>
                  <a:pt x="18031" y="210"/>
                </a:cubicBezTo>
                <a:cubicBezTo>
                  <a:pt x="18031" y="210"/>
                  <a:pt x="18046" y="238"/>
                  <a:pt x="18060" y="238"/>
                </a:cubicBezTo>
                <a:cubicBezTo>
                  <a:pt x="18218" y="253"/>
                  <a:pt x="18362" y="282"/>
                  <a:pt x="18506" y="310"/>
                </a:cubicBezTo>
                <a:cubicBezTo>
                  <a:pt x="18520" y="282"/>
                  <a:pt x="18549" y="224"/>
                  <a:pt x="18563" y="195"/>
                </a:cubicBezTo>
                <a:cubicBezTo>
                  <a:pt x="18534" y="191"/>
                  <a:pt x="18504" y="187"/>
                  <a:pt x="18474" y="187"/>
                </a:cubicBezTo>
                <a:cubicBezTo>
                  <a:pt x="18415" y="187"/>
                  <a:pt x="18357" y="200"/>
                  <a:pt x="18319" y="238"/>
                </a:cubicBezTo>
                <a:cubicBezTo>
                  <a:pt x="18290" y="238"/>
                  <a:pt x="18261" y="224"/>
                  <a:pt x="18218" y="210"/>
                </a:cubicBezTo>
                <a:cubicBezTo>
                  <a:pt x="18197" y="174"/>
                  <a:pt x="18161" y="167"/>
                  <a:pt x="18123" y="167"/>
                </a:cubicBezTo>
                <a:cubicBezTo>
                  <a:pt x="18098" y="167"/>
                  <a:pt x="18072" y="170"/>
                  <a:pt x="18049" y="170"/>
                </a:cubicBezTo>
                <a:cubicBezTo>
                  <a:pt x="18037" y="170"/>
                  <a:pt x="18027" y="169"/>
                  <a:pt x="18017" y="167"/>
                </a:cubicBezTo>
                <a:lnTo>
                  <a:pt x="18029" y="117"/>
                </a:lnTo>
                <a:lnTo>
                  <a:pt x="18029" y="117"/>
                </a:lnTo>
                <a:cubicBezTo>
                  <a:pt x="18023" y="132"/>
                  <a:pt x="18003" y="155"/>
                  <a:pt x="18003" y="167"/>
                </a:cubicBezTo>
                <a:cubicBezTo>
                  <a:pt x="17960" y="138"/>
                  <a:pt x="17916" y="109"/>
                  <a:pt x="17888" y="66"/>
                </a:cubicBezTo>
                <a:cubicBezTo>
                  <a:pt x="17859" y="95"/>
                  <a:pt x="17830" y="109"/>
                  <a:pt x="17802" y="138"/>
                </a:cubicBezTo>
                <a:cubicBezTo>
                  <a:pt x="17787" y="109"/>
                  <a:pt x="17758" y="80"/>
                  <a:pt x="17744" y="66"/>
                </a:cubicBezTo>
                <a:lnTo>
                  <a:pt x="17744" y="66"/>
                </a:lnTo>
                <a:cubicBezTo>
                  <a:pt x="17744" y="80"/>
                  <a:pt x="17758" y="109"/>
                  <a:pt x="17758" y="109"/>
                </a:cubicBezTo>
                <a:cubicBezTo>
                  <a:pt x="17701" y="95"/>
                  <a:pt x="17615" y="95"/>
                  <a:pt x="17586" y="52"/>
                </a:cubicBezTo>
                <a:cubicBezTo>
                  <a:pt x="17586" y="52"/>
                  <a:pt x="17586" y="80"/>
                  <a:pt x="17586" y="95"/>
                </a:cubicBezTo>
                <a:cubicBezTo>
                  <a:pt x="17414" y="66"/>
                  <a:pt x="17227" y="80"/>
                  <a:pt x="17040" y="66"/>
                </a:cubicBezTo>
                <a:cubicBezTo>
                  <a:pt x="17047" y="59"/>
                  <a:pt x="17053" y="50"/>
                  <a:pt x="17060" y="41"/>
                </a:cubicBezTo>
                <a:lnTo>
                  <a:pt x="17060" y="41"/>
                </a:lnTo>
                <a:cubicBezTo>
                  <a:pt x="17025" y="64"/>
                  <a:pt x="16976" y="75"/>
                  <a:pt x="16927" y="75"/>
                </a:cubicBezTo>
                <a:cubicBezTo>
                  <a:pt x="16859" y="75"/>
                  <a:pt x="16790" y="54"/>
                  <a:pt x="16753" y="9"/>
                </a:cubicBezTo>
                <a:cubicBezTo>
                  <a:pt x="16744" y="3"/>
                  <a:pt x="16736" y="1"/>
                  <a:pt x="16729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7"/>
          <p:cNvGrpSpPr/>
          <p:nvPr/>
        </p:nvGrpSpPr>
        <p:grpSpPr>
          <a:xfrm rot="-5400000">
            <a:off x="5269605" y="3656469"/>
            <a:ext cx="1138589" cy="139950"/>
            <a:chOff x="3907076" y="3764049"/>
            <a:chExt cx="1329972" cy="163474"/>
          </a:xfrm>
        </p:grpSpPr>
        <p:sp>
          <p:nvSpPr>
            <p:cNvPr id="707" name="Google Shape;707;p47"/>
            <p:cNvSpPr/>
            <p:nvPr/>
          </p:nvSpPr>
          <p:spPr>
            <a:xfrm rot="5400000">
              <a:off x="4561667" y="3252142"/>
              <a:ext cx="20791" cy="1329972"/>
            </a:xfrm>
            <a:custGeom>
              <a:avLst/>
              <a:gdLst/>
              <a:ahLst/>
              <a:cxnLst/>
              <a:rect l="l" t="t" r="r" b="b"/>
              <a:pathLst>
                <a:path w="561" h="35887" extrusionOk="0">
                  <a:moveTo>
                    <a:pt x="108" y="0"/>
                  </a:moveTo>
                  <a:cubicBezTo>
                    <a:pt x="100" y="0"/>
                    <a:pt x="87" y="13"/>
                    <a:pt x="87" y="13"/>
                  </a:cubicBezTo>
                  <a:cubicBezTo>
                    <a:pt x="87" y="27"/>
                    <a:pt x="72" y="85"/>
                    <a:pt x="72" y="85"/>
                  </a:cubicBezTo>
                  <a:cubicBezTo>
                    <a:pt x="58" y="99"/>
                    <a:pt x="58" y="114"/>
                    <a:pt x="58" y="128"/>
                  </a:cubicBezTo>
                  <a:lnTo>
                    <a:pt x="72" y="128"/>
                  </a:lnTo>
                  <a:cubicBezTo>
                    <a:pt x="72" y="128"/>
                    <a:pt x="72" y="142"/>
                    <a:pt x="72" y="157"/>
                  </a:cubicBezTo>
                  <a:cubicBezTo>
                    <a:pt x="72" y="171"/>
                    <a:pt x="58" y="171"/>
                    <a:pt x="44" y="171"/>
                  </a:cubicBezTo>
                  <a:cubicBezTo>
                    <a:pt x="44" y="166"/>
                    <a:pt x="42" y="165"/>
                    <a:pt x="39" y="165"/>
                  </a:cubicBezTo>
                  <a:cubicBezTo>
                    <a:pt x="34" y="165"/>
                    <a:pt x="25" y="171"/>
                    <a:pt x="15" y="171"/>
                  </a:cubicBezTo>
                  <a:cubicBezTo>
                    <a:pt x="15" y="176"/>
                    <a:pt x="13" y="177"/>
                    <a:pt x="11" y="177"/>
                  </a:cubicBezTo>
                  <a:cubicBezTo>
                    <a:pt x="7" y="177"/>
                    <a:pt x="1" y="171"/>
                    <a:pt x="1" y="171"/>
                  </a:cubicBezTo>
                  <a:cubicBezTo>
                    <a:pt x="1" y="179"/>
                    <a:pt x="1" y="196"/>
                    <a:pt x="1" y="214"/>
                  </a:cubicBezTo>
                  <a:lnTo>
                    <a:pt x="1" y="229"/>
                  </a:lnTo>
                  <a:lnTo>
                    <a:pt x="1" y="272"/>
                  </a:lnTo>
                  <a:cubicBezTo>
                    <a:pt x="1" y="300"/>
                    <a:pt x="1" y="343"/>
                    <a:pt x="1" y="358"/>
                  </a:cubicBezTo>
                  <a:cubicBezTo>
                    <a:pt x="15" y="358"/>
                    <a:pt x="15" y="358"/>
                    <a:pt x="15" y="372"/>
                  </a:cubicBezTo>
                  <a:cubicBezTo>
                    <a:pt x="15" y="372"/>
                    <a:pt x="1" y="387"/>
                    <a:pt x="1" y="387"/>
                  </a:cubicBezTo>
                  <a:lnTo>
                    <a:pt x="1" y="415"/>
                  </a:lnTo>
                  <a:lnTo>
                    <a:pt x="1" y="516"/>
                  </a:lnTo>
                  <a:lnTo>
                    <a:pt x="1" y="530"/>
                  </a:lnTo>
                  <a:cubicBezTo>
                    <a:pt x="1" y="559"/>
                    <a:pt x="1" y="602"/>
                    <a:pt x="15" y="602"/>
                  </a:cubicBezTo>
                  <a:cubicBezTo>
                    <a:pt x="15" y="616"/>
                    <a:pt x="1" y="631"/>
                    <a:pt x="1" y="645"/>
                  </a:cubicBezTo>
                  <a:cubicBezTo>
                    <a:pt x="1" y="645"/>
                    <a:pt x="15" y="688"/>
                    <a:pt x="15" y="703"/>
                  </a:cubicBezTo>
                  <a:cubicBezTo>
                    <a:pt x="15" y="717"/>
                    <a:pt x="15" y="789"/>
                    <a:pt x="15" y="803"/>
                  </a:cubicBezTo>
                  <a:cubicBezTo>
                    <a:pt x="15" y="818"/>
                    <a:pt x="15" y="904"/>
                    <a:pt x="1" y="933"/>
                  </a:cubicBezTo>
                  <a:cubicBezTo>
                    <a:pt x="1" y="961"/>
                    <a:pt x="1" y="1004"/>
                    <a:pt x="15" y="1004"/>
                  </a:cubicBezTo>
                  <a:cubicBezTo>
                    <a:pt x="15" y="1019"/>
                    <a:pt x="1" y="1062"/>
                    <a:pt x="1" y="1091"/>
                  </a:cubicBezTo>
                  <a:cubicBezTo>
                    <a:pt x="1" y="1105"/>
                    <a:pt x="1" y="1177"/>
                    <a:pt x="15" y="1191"/>
                  </a:cubicBezTo>
                  <a:cubicBezTo>
                    <a:pt x="15" y="1205"/>
                    <a:pt x="1" y="1249"/>
                    <a:pt x="1" y="1277"/>
                  </a:cubicBezTo>
                  <a:lnTo>
                    <a:pt x="15" y="1306"/>
                  </a:lnTo>
                  <a:lnTo>
                    <a:pt x="29" y="1378"/>
                  </a:lnTo>
                  <a:cubicBezTo>
                    <a:pt x="29" y="1478"/>
                    <a:pt x="15" y="1579"/>
                    <a:pt x="15" y="1593"/>
                  </a:cubicBezTo>
                  <a:cubicBezTo>
                    <a:pt x="15" y="1608"/>
                    <a:pt x="15" y="1651"/>
                    <a:pt x="15" y="1680"/>
                  </a:cubicBezTo>
                  <a:lnTo>
                    <a:pt x="15" y="1708"/>
                  </a:lnTo>
                  <a:lnTo>
                    <a:pt x="15" y="1737"/>
                  </a:lnTo>
                  <a:cubicBezTo>
                    <a:pt x="15" y="1751"/>
                    <a:pt x="29" y="1795"/>
                    <a:pt x="29" y="1809"/>
                  </a:cubicBezTo>
                  <a:lnTo>
                    <a:pt x="15" y="1852"/>
                  </a:lnTo>
                  <a:lnTo>
                    <a:pt x="15" y="1866"/>
                  </a:lnTo>
                  <a:cubicBezTo>
                    <a:pt x="15" y="1895"/>
                    <a:pt x="15" y="1938"/>
                    <a:pt x="15" y="1953"/>
                  </a:cubicBezTo>
                  <a:lnTo>
                    <a:pt x="15" y="1967"/>
                  </a:lnTo>
                  <a:lnTo>
                    <a:pt x="29" y="2010"/>
                  </a:lnTo>
                  <a:cubicBezTo>
                    <a:pt x="29" y="2082"/>
                    <a:pt x="29" y="2226"/>
                    <a:pt x="29" y="2269"/>
                  </a:cubicBezTo>
                  <a:cubicBezTo>
                    <a:pt x="29" y="2297"/>
                    <a:pt x="29" y="2369"/>
                    <a:pt x="29" y="2384"/>
                  </a:cubicBezTo>
                  <a:cubicBezTo>
                    <a:pt x="29" y="2398"/>
                    <a:pt x="15" y="2455"/>
                    <a:pt x="29" y="2470"/>
                  </a:cubicBezTo>
                  <a:cubicBezTo>
                    <a:pt x="29" y="2499"/>
                    <a:pt x="29" y="2556"/>
                    <a:pt x="29" y="2585"/>
                  </a:cubicBezTo>
                  <a:cubicBezTo>
                    <a:pt x="29" y="2599"/>
                    <a:pt x="29" y="2657"/>
                    <a:pt x="29" y="2671"/>
                  </a:cubicBezTo>
                  <a:cubicBezTo>
                    <a:pt x="29" y="2685"/>
                    <a:pt x="29" y="2743"/>
                    <a:pt x="29" y="2743"/>
                  </a:cubicBezTo>
                  <a:cubicBezTo>
                    <a:pt x="29" y="2757"/>
                    <a:pt x="29" y="2815"/>
                    <a:pt x="29" y="2829"/>
                  </a:cubicBezTo>
                  <a:cubicBezTo>
                    <a:pt x="29" y="2843"/>
                    <a:pt x="29" y="2973"/>
                    <a:pt x="29" y="3030"/>
                  </a:cubicBezTo>
                  <a:cubicBezTo>
                    <a:pt x="29" y="3073"/>
                    <a:pt x="29" y="3131"/>
                    <a:pt x="29" y="3145"/>
                  </a:cubicBezTo>
                  <a:cubicBezTo>
                    <a:pt x="29" y="3159"/>
                    <a:pt x="44" y="3246"/>
                    <a:pt x="44" y="3274"/>
                  </a:cubicBezTo>
                  <a:cubicBezTo>
                    <a:pt x="29" y="3303"/>
                    <a:pt x="29" y="3361"/>
                    <a:pt x="29" y="3404"/>
                  </a:cubicBezTo>
                  <a:lnTo>
                    <a:pt x="29" y="3432"/>
                  </a:lnTo>
                  <a:lnTo>
                    <a:pt x="29" y="3547"/>
                  </a:lnTo>
                  <a:lnTo>
                    <a:pt x="29" y="3662"/>
                  </a:lnTo>
                  <a:lnTo>
                    <a:pt x="29" y="3777"/>
                  </a:lnTo>
                  <a:lnTo>
                    <a:pt x="29" y="3892"/>
                  </a:lnTo>
                  <a:cubicBezTo>
                    <a:pt x="29" y="3921"/>
                    <a:pt x="29" y="3964"/>
                    <a:pt x="29" y="4007"/>
                  </a:cubicBezTo>
                  <a:lnTo>
                    <a:pt x="29" y="4036"/>
                  </a:lnTo>
                  <a:cubicBezTo>
                    <a:pt x="44" y="4079"/>
                    <a:pt x="29" y="4136"/>
                    <a:pt x="29" y="4179"/>
                  </a:cubicBezTo>
                  <a:lnTo>
                    <a:pt x="44" y="4208"/>
                  </a:lnTo>
                  <a:cubicBezTo>
                    <a:pt x="44" y="4208"/>
                    <a:pt x="44" y="4237"/>
                    <a:pt x="44" y="4237"/>
                  </a:cubicBezTo>
                  <a:lnTo>
                    <a:pt x="29" y="4251"/>
                  </a:lnTo>
                  <a:cubicBezTo>
                    <a:pt x="29" y="4294"/>
                    <a:pt x="44" y="4366"/>
                    <a:pt x="44" y="4395"/>
                  </a:cubicBezTo>
                  <a:cubicBezTo>
                    <a:pt x="44" y="4409"/>
                    <a:pt x="44" y="4467"/>
                    <a:pt x="44" y="4524"/>
                  </a:cubicBezTo>
                  <a:lnTo>
                    <a:pt x="44" y="4567"/>
                  </a:lnTo>
                  <a:lnTo>
                    <a:pt x="44" y="4697"/>
                  </a:lnTo>
                  <a:lnTo>
                    <a:pt x="44" y="4769"/>
                  </a:lnTo>
                  <a:cubicBezTo>
                    <a:pt x="44" y="4855"/>
                    <a:pt x="44" y="4984"/>
                    <a:pt x="29" y="5056"/>
                  </a:cubicBezTo>
                  <a:lnTo>
                    <a:pt x="44" y="5128"/>
                  </a:lnTo>
                  <a:cubicBezTo>
                    <a:pt x="44" y="5128"/>
                    <a:pt x="44" y="5142"/>
                    <a:pt x="44" y="5142"/>
                  </a:cubicBezTo>
                  <a:lnTo>
                    <a:pt x="44" y="5171"/>
                  </a:lnTo>
                  <a:cubicBezTo>
                    <a:pt x="44" y="5185"/>
                    <a:pt x="58" y="5228"/>
                    <a:pt x="44" y="5228"/>
                  </a:cubicBezTo>
                  <a:cubicBezTo>
                    <a:pt x="44" y="5228"/>
                    <a:pt x="44" y="5257"/>
                    <a:pt x="44" y="5271"/>
                  </a:cubicBezTo>
                  <a:lnTo>
                    <a:pt x="44" y="5300"/>
                  </a:lnTo>
                  <a:lnTo>
                    <a:pt x="44" y="5386"/>
                  </a:lnTo>
                  <a:lnTo>
                    <a:pt x="44" y="5401"/>
                  </a:lnTo>
                  <a:cubicBezTo>
                    <a:pt x="44" y="5415"/>
                    <a:pt x="44" y="5458"/>
                    <a:pt x="44" y="5473"/>
                  </a:cubicBezTo>
                  <a:cubicBezTo>
                    <a:pt x="44" y="5473"/>
                    <a:pt x="44" y="5516"/>
                    <a:pt x="44" y="5516"/>
                  </a:cubicBezTo>
                  <a:cubicBezTo>
                    <a:pt x="44" y="5530"/>
                    <a:pt x="44" y="5587"/>
                    <a:pt x="44" y="5602"/>
                  </a:cubicBezTo>
                  <a:cubicBezTo>
                    <a:pt x="44" y="5631"/>
                    <a:pt x="44" y="5659"/>
                    <a:pt x="44" y="5659"/>
                  </a:cubicBezTo>
                  <a:lnTo>
                    <a:pt x="44" y="5674"/>
                  </a:lnTo>
                  <a:lnTo>
                    <a:pt x="58" y="5702"/>
                  </a:lnTo>
                  <a:cubicBezTo>
                    <a:pt x="58" y="5731"/>
                    <a:pt x="44" y="5990"/>
                    <a:pt x="44" y="6277"/>
                  </a:cubicBezTo>
                  <a:lnTo>
                    <a:pt x="44" y="6521"/>
                  </a:lnTo>
                  <a:lnTo>
                    <a:pt x="44" y="6564"/>
                  </a:lnTo>
                  <a:cubicBezTo>
                    <a:pt x="58" y="6593"/>
                    <a:pt x="44" y="6665"/>
                    <a:pt x="44" y="6679"/>
                  </a:cubicBezTo>
                  <a:cubicBezTo>
                    <a:pt x="44" y="6694"/>
                    <a:pt x="44" y="6722"/>
                    <a:pt x="44" y="6737"/>
                  </a:cubicBezTo>
                  <a:lnTo>
                    <a:pt x="58" y="6751"/>
                  </a:lnTo>
                  <a:cubicBezTo>
                    <a:pt x="72" y="6766"/>
                    <a:pt x="44" y="6780"/>
                    <a:pt x="44" y="6794"/>
                  </a:cubicBezTo>
                  <a:lnTo>
                    <a:pt x="58" y="6823"/>
                  </a:lnTo>
                  <a:cubicBezTo>
                    <a:pt x="58" y="6837"/>
                    <a:pt x="58" y="6938"/>
                    <a:pt x="58" y="7024"/>
                  </a:cubicBezTo>
                  <a:lnTo>
                    <a:pt x="58" y="7110"/>
                  </a:lnTo>
                  <a:lnTo>
                    <a:pt x="58" y="7182"/>
                  </a:lnTo>
                  <a:cubicBezTo>
                    <a:pt x="58" y="7268"/>
                    <a:pt x="58" y="7455"/>
                    <a:pt x="58" y="7498"/>
                  </a:cubicBezTo>
                  <a:cubicBezTo>
                    <a:pt x="72" y="7541"/>
                    <a:pt x="58" y="7699"/>
                    <a:pt x="58" y="7743"/>
                  </a:cubicBezTo>
                  <a:cubicBezTo>
                    <a:pt x="72" y="7786"/>
                    <a:pt x="58" y="7901"/>
                    <a:pt x="58" y="7929"/>
                  </a:cubicBezTo>
                  <a:cubicBezTo>
                    <a:pt x="72" y="7958"/>
                    <a:pt x="72" y="8016"/>
                    <a:pt x="72" y="8030"/>
                  </a:cubicBezTo>
                  <a:cubicBezTo>
                    <a:pt x="72" y="8044"/>
                    <a:pt x="72" y="8102"/>
                    <a:pt x="72" y="8102"/>
                  </a:cubicBezTo>
                  <a:cubicBezTo>
                    <a:pt x="72" y="8116"/>
                    <a:pt x="72" y="8274"/>
                    <a:pt x="72" y="8332"/>
                  </a:cubicBezTo>
                  <a:cubicBezTo>
                    <a:pt x="72" y="8389"/>
                    <a:pt x="72" y="8590"/>
                    <a:pt x="87" y="8648"/>
                  </a:cubicBezTo>
                  <a:cubicBezTo>
                    <a:pt x="87" y="8705"/>
                    <a:pt x="87" y="8820"/>
                    <a:pt x="87" y="8849"/>
                  </a:cubicBezTo>
                  <a:cubicBezTo>
                    <a:pt x="87" y="8878"/>
                    <a:pt x="87" y="8964"/>
                    <a:pt x="87" y="8978"/>
                  </a:cubicBezTo>
                  <a:cubicBezTo>
                    <a:pt x="87" y="9007"/>
                    <a:pt x="101" y="9064"/>
                    <a:pt x="101" y="9079"/>
                  </a:cubicBezTo>
                  <a:cubicBezTo>
                    <a:pt x="87" y="9107"/>
                    <a:pt x="87" y="9151"/>
                    <a:pt x="101" y="9179"/>
                  </a:cubicBezTo>
                  <a:lnTo>
                    <a:pt x="87" y="9208"/>
                  </a:lnTo>
                  <a:lnTo>
                    <a:pt x="87" y="9237"/>
                  </a:lnTo>
                  <a:cubicBezTo>
                    <a:pt x="87" y="9251"/>
                    <a:pt x="101" y="9366"/>
                    <a:pt x="101" y="9409"/>
                  </a:cubicBezTo>
                  <a:cubicBezTo>
                    <a:pt x="101" y="9452"/>
                    <a:pt x="101" y="9510"/>
                    <a:pt x="101" y="9553"/>
                  </a:cubicBezTo>
                  <a:lnTo>
                    <a:pt x="101" y="9596"/>
                  </a:lnTo>
                  <a:cubicBezTo>
                    <a:pt x="101" y="9625"/>
                    <a:pt x="101" y="9639"/>
                    <a:pt x="101" y="9668"/>
                  </a:cubicBezTo>
                  <a:lnTo>
                    <a:pt x="101" y="9682"/>
                  </a:lnTo>
                  <a:cubicBezTo>
                    <a:pt x="101" y="9711"/>
                    <a:pt x="101" y="9783"/>
                    <a:pt x="101" y="9811"/>
                  </a:cubicBezTo>
                  <a:cubicBezTo>
                    <a:pt x="101" y="9826"/>
                    <a:pt x="101" y="9912"/>
                    <a:pt x="101" y="9926"/>
                  </a:cubicBezTo>
                  <a:cubicBezTo>
                    <a:pt x="101" y="9955"/>
                    <a:pt x="116" y="10013"/>
                    <a:pt x="116" y="10041"/>
                  </a:cubicBezTo>
                  <a:cubicBezTo>
                    <a:pt x="101" y="10056"/>
                    <a:pt x="101" y="10084"/>
                    <a:pt x="101" y="10113"/>
                  </a:cubicBezTo>
                  <a:lnTo>
                    <a:pt x="101" y="10128"/>
                  </a:lnTo>
                  <a:cubicBezTo>
                    <a:pt x="101" y="10142"/>
                    <a:pt x="116" y="10185"/>
                    <a:pt x="101" y="10185"/>
                  </a:cubicBezTo>
                  <a:lnTo>
                    <a:pt x="87" y="10214"/>
                  </a:lnTo>
                  <a:cubicBezTo>
                    <a:pt x="101" y="10214"/>
                    <a:pt x="116" y="10429"/>
                    <a:pt x="116" y="10515"/>
                  </a:cubicBezTo>
                  <a:cubicBezTo>
                    <a:pt x="116" y="10587"/>
                    <a:pt x="116" y="10673"/>
                    <a:pt x="116" y="10688"/>
                  </a:cubicBezTo>
                  <a:lnTo>
                    <a:pt x="116" y="10702"/>
                  </a:lnTo>
                  <a:lnTo>
                    <a:pt x="116" y="10717"/>
                  </a:lnTo>
                  <a:cubicBezTo>
                    <a:pt x="116" y="10745"/>
                    <a:pt x="116" y="10788"/>
                    <a:pt x="116" y="10817"/>
                  </a:cubicBezTo>
                  <a:lnTo>
                    <a:pt x="116" y="10860"/>
                  </a:lnTo>
                  <a:cubicBezTo>
                    <a:pt x="116" y="10889"/>
                    <a:pt x="116" y="10918"/>
                    <a:pt x="116" y="10946"/>
                  </a:cubicBezTo>
                  <a:lnTo>
                    <a:pt x="116" y="10990"/>
                  </a:lnTo>
                  <a:cubicBezTo>
                    <a:pt x="116" y="11018"/>
                    <a:pt x="116" y="11076"/>
                    <a:pt x="116" y="11090"/>
                  </a:cubicBezTo>
                  <a:cubicBezTo>
                    <a:pt x="130" y="11104"/>
                    <a:pt x="130" y="11148"/>
                    <a:pt x="130" y="11191"/>
                  </a:cubicBezTo>
                  <a:lnTo>
                    <a:pt x="130" y="11219"/>
                  </a:lnTo>
                  <a:lnTo>
                    <a:pt x="130" y="11248"/>
                  </a:lnTo>
                  <a:cubicBezTo>
                    <a:pt x="116" y="11291"/>
                    <a:pt x="130" y="11363"/>
                    <a:pt x="130" y="11377"/>
                  </a:cubicBezTo>
                  <a:cubicBezTo>
                    <a:pt x="130" y="11392"/>
                    <a:pt x="130" y="11478"/>
                    <a:pt x="130" y="11492"/>
                  </a:cubicBezTo>
                  <a:cubicBezTo>
                    <a:pt x="130" y="11521"/>
                    <a:pt x="130" y="11550"/>
                    <a:pt x="116" y="11579"/>
                  </a:cubicBezTo>
                  <a:lnTo>
                    <a:pt x="130" y="11593"/>
                  </a:lnTo>
                  <a:lnTo>
                    <a:pt x="144" y="11607"/>
                  </a:lnTo>
                  <a:cubicBezTo>
                    <a:pt x="130" y="11636"/>
                    <a:pt x="130" y="11708"/>
                    <a:pt x="130" y="11722"/>
                  </a:cubicBezTo>
                  <a:cubicBezTo>
                    <a:pt x="130" y="11737"/>
                    <a:pt x="130" y="11794"/>
                    <a:pt x="130" y="11837"/>
                  </a:cubicBezTo>
                  <a:lnTo>
                    <a:pt x="130" y="11880"/>
                  </a:lnTo>
                  <a:cubicBezTo>
                    <a:pt x="130" y="11909"/>
                    <a:pt x="130" y="11952"/>
                    <a:pt x="130" y="11967"/>
                  </a:cubicBezTo>
                  <a:lnTo>
                    <a:pt x="144" y="11995"/>
                  </a:lnTo>
                  <a:cubicBezTo>
                    <a:pt x="144" y="12010"/>
                    <a:pt x="144" y="12053"/>
                    <a:pt x="144" y="12067"/>
                  </a:cubicBezTo>
                  <a:lnTo>
                    <a:pt x="130" y="12096"/>
                  </a:lnTo>
                  <a:cubicBezTo>
                    <a:pt x="130" y="12139"/>
                    <a:pt x="144" y="12383"/>
                    <a:pt x="144" y="12469"/>
                  </a:cubicBezTo>
                  <a:cubicBezTo>
                    <a:pt x="144" y="12556"/>
                    <a:pt x="144" y="12642"/>
                    <a:pt x="144" y="12685"/>
                  </a:cubicBezTo>
                  <a:lnTo>
                    <a:pt x="144" y="12714"/>
                  </a:lnTo>
                  <a:lnTo>
                    <a:pt x="144" y="12800"/>
                  </a:lnTo>
                  <a:lnTo>
                    <a:pt x="144" y="12886"/>
                  </a:lnTo>
                  <a:lnTo>
                    <a:pt x="144" y="12972"/>
                  </a:lnTo>
                  <a:lnTo>
                    <a:pt x="144" y="13073"/>
                  </a:lnTo>
                  <a:lnTo>
                    <a:pt x="144" y="13159"/>
                  </a:lnTo>
                  <a:lnTo>
                    <a:pt x="144" y="13188"/>
                  </a:lnTo>
                  <a:cubicBezTo>
                    <a:pt x="144" y="13216"/>
                    <a:pt x="159" y="13288"/>
                    <a:pt x="159" y="13303"/>
                  </a:cubicBezTo>
                  <a:cubicBezTo>
                    <a:pt x="159" y="13303"/>
                    <a:pt x="159" y="13346"/>
                    <a:pt x="159" y="13360"/>
                  </a:cubicBezTo>
                  <a:cubicBezTo>
                    <a:pt x="159" y="13360"/>
                    <a:pt x="159" y="13533"/>
                    <a:pt x="159" y="13561"/>
                  </a:cubicBezTo>
                  <a:cubicBezTo>
                    <a:pt x="159" y="13590"/>
                    <a:pt x="159" y="13633"/>
                    <a:pt x="159" y="13633"/>
                  </a:cubicBezTo>
                  <a:cubicBezTo>
                    <a:pt x="159" y="13633"/>
                    <a:pt x="159" y="13662"/>
                    <a:pt x="159" y="13691"/>
                  </a:cubicBezTo>
                  <a:lnTo>
                    <a:pt x="159" y="13719"/>
                  </a:lnTo>
                  <a:cubicBezTo>
                    <a:pt x="159" y="13748"/>
                    <a:pt x="159" y="13791"/>
                    <a:pt x="159" y="13834"/>
                  </a:cubicBezTo>
                  <a:lnTo>
                    <a:pt x="159" y="13949"/>
                  </a:lnTo>
                  <a:lnTo>
                    <a:pt x="159" y="14064"/>
                  </a:lnTo>
                  <a:lnTo>
                    <a:pt x="159" y="14179"/>
                  </a:lnTo>
                  <a:lnTo>
                    <a:pt x="159" y="14222"/>
                  </a:lnTo>
                  <a:cubicBezTo>
                    <a:pt x="159" y="14265"/>
                    <a:pt x="159" y="14337"/>
                    <a:pt x="159" y="14366"/>
                  </a:cubicBezTo>
                  <a:lnTo>
                    <a:pt x="159" y="14409"/>
                  </a:lnTo>
                  <a:lnTo>
                    <a:pt x="159" y="14452"/>
                  </a:lnTo>
                  <a:cubicBezTo>
                    <a:pt x="159" y="14495"/>
                    <a:pt x="159" y="14581"/>
                    <a:pt x="159" y="14624"/>
                  </a:cubicBezTo>
                  <a:lnTo>
                    <a:pt x="159" y="14668"/>
                  </a:lnTo>
                  <a:cubicBezTo>
                    <a:pt x="159" y="14696"/>
                    <a:pt x="159" y="14725"/>
                    <a:pt x="159" y="14754"/>
                  </a:cubicBezTo>
                  <a:lnTo>
                    <a:pt x="159" y="14768"/>
                  </a:lnTo>
                  <a:cubicBezTo>
                    <a:pt x="159" y="14797"/>
                    <a:pt x="159" y="14869"/>
                    <a:pt x="159" y="14883"/>
                  </a:cubicBezTo>
                  <a:cubicBezTo>
                    <a:pt x="159" y="14897"/>
                    <a:pt x="159" y="14941"/>
                    <a:pt x="159" y="14955"/>
                  </a:cubicBezTo>
                  <a:cubicBezTo>
                    <a:pt x="159" y="14969"/>
                    <a:pt x="173" y="15027"/>
                    <a:pt x="173" y="15041"/>
                  </a:cubicBezTo>
                  <a:cubicBezTo>
                    <a:pt x="159" y="15055"/>
                    <a:pt x="159" y="15099"/>
                    <a:pt x="159" y="15113"/>
                  </a:cubicBezTo>
                  <a:cubicBezTo>
                    <a:pt x="159" y="15127"/>
                    <a:pt x="159" y="15156"/>
                    <a:pt x="173" y="15185"/>
                  </a:cubicBezTo>
                  <a:lnTo>
                    <a:pt x="173" y="15214"/>
                  </a:lnTo>
                  <a:cubicBezTo>
                    <a:pt x="173" y="15242"/>
                    <a:pt x="159" y="15271"/>
                    <a:pt x="159" y="15285"/>
                  </a:cubicBezTo>
                  <a:cubicBezTo>
                    <a:pt x="159" y="15300"/>
                    <a:pt x="159" y="15328"/>
                    <a:pt x="159" y="15343"/>
                  </a:cubicBezTo>
                  <a:cubicBezTo>
                    <a:pt x="173" y="15372"/>
                    <a:pt x="159" y="15400"/>
                    <a:pt x="173" y="15429"/>
                  </a:cubicBezTo>
                  <a:cubicBezTo>
                    <a:pt x="173" y="15443"/>
                    <a:pt x="173" y="15458"/>
                    <a:pt x="173" y="15458"/>
                  </a:cubicBezTo>
                  <a:lnTo>
                    <a:pt x="144" y="15487"/>
                  </a:lnTo>
                  <a:cubicBezTo>
                    <a:pt x="159" y="15530"/>
                    <a:pt x="173" y="15616"/>
                    <a:pt x="173" y="15645"/>
                  </a:cubicBezTo>
                  <a:cubicBezTo>
                    <a:pt x="173" y="15673"/>
                    <a:pt x="159" y="15716"/>
                    <a:pt x="159" y="15716"/>
                  </a:cubicBezTo>
                  <a:cubicBezTo>
                    <a:pt x="159" y="15731"/>
                    <a:pt x="159" y="15774"/>
                    <a:pt x="159" y="15817"/>
                  </a:cubicBezTo>
                  <a:lnTo>
                    <a:pt x="159" y="15846"/>
                  </a:lnTo>
                  <a:lnTo>
                    <a:pt x="173" y="15874"/>
                  </a:lnTo>
                  <a:cubicBezTo>
                    <a:pt x="173" y="15903"/>
                    <a:pt x="159" y="15961"/>
                    <a:pt x="159" y="15989"/>
                  </a:cubicBezTo>
                  <a:cubicBezTo>
                    <a:pt x="159" y="16004"/>
                    <a:pt x="173" y="16047"/>
                    <a:pt x="173" y="16061"/>
                  </a:cubicBezTo>
                  <a:cubicBezTo>
                    <a:pt x="159" y="16076"/>
                    <a:pt x="173" y="16133"/>
                    <a:pt x="173" y="16147"/>
                  </a:cubicBezTo>
                  <a:cubicBezTo>
                    <a:pt x="173" y="16162"/>
                    <a:pt x="173" y="16190"/>
                    <a:pt x="159" y="16205"/>
                  </a:cubicBezTo>
                  <a:cubicBezTo>
                    <a:pt x="159" y="16219"/>
                    <a:pt x="159" y="16262"/>
                    <a:pt x="173" y="16277"/>
                  </a:cubicBezTo>
                  <a:lnTo>
                    <a:pt x="159" y="16305"/>
                  </a:lnTo>
                  <a:cubicBezTo>
                    <a:pt x="159" y="16320"/>
                    <a:pt x="159" y="16349"/>
                    <a:pt x="173" y="16363"/>
                  </a:cubicBezTo>
                  <a:cubicBezTo>
                    <a:pt x="173" y="16377"/>
                    <a:pt x="173" y="16392"/>
                    <a:pt x="159" y="16392"/>
                  </a:cubicBezTo>
                  <a:cubicBezTo>
                    <a:pt x="159" y="16406"/>
                    <a:pt x="173" y="16435"/>
                    <a:pt x="159" y="16449"/>
                  </a:cubicBezTo>
                  <a:cubicBezTo>
                    <a:pt x="159" y="16463"/>
                    <a:pt x="159" y="16492"/>
                    <a:pt x="159" y="16521"/>
                  </a:cubicBezTo>
                  <a:lnTo>
                    <a:pt x="159" y="16650"/>
                  </a:lnTo>
                  <a:lnTo>
                    <a:pt x="159" y="16693"/>
                  </a:lnTo>
                  <a:cubicBezTo>
                    <a:pt x="159" y="16736"/>
                    <a:pt x="159" y="16837"/>
                    <a:pt x="159" y="16851"/>
                  </a:cubicBezTo>
                  <a:cubicBezTo>
                    <a:pt x="159" y="16880"/>
                    <a:pt x="159" y="16938"/>
                    <a:pt x="159" y="16952"/>
                  </a:cubicBezTo>
                  <a:cubicBezTo>
                    <a:pt x="159" y="16966"/>
                    <a:pt x="159" y="17024"/>
                    <a:pt x="159" y="17053"/>
                  </a:cubicBezTo>
                  <a:cubicBezTo>
                    <a:pt x="159" y="17067"/>
                    <a:pt x="159" y="17124"/>
                    <a:pt x="159" y="17167"/>
                  </a:cubicBezTo>
                  <a:lnTo>
                    <a:pt x="159" y="17196"/>
                  </a:lnTo>
                  <a:lnTo>
                    <a:pt x="159" y="17211"/>
                  </a:lnTo>
                  <a:cubicBezTo>
                    <a:pt x="159" y="17211"/>
                    <a:pt x="173" y="17297"/>
                    <a:pt x="173" y="17326"/>
                  </a:cubicBezTo>
                  <a:cubicBezTo>
                    <a:pt x="173" y="17354"/>
                    <a:pt x="173" y="17512"/>
                    <a:pt x="173" y="17570"/>
                  </a:cubicBezTo>
                  <a:cubicBezTo>
                    <a:pt x="173" y="17613"/>
                    <a:pt x="173" y="17685"/>
                    <a:pt x="173" y="17699"/>
                  </a:cubicBezTo>
                  <a:cubicBezTo>
                    <a:pt x="159" y="17713"/>
                    <a:pt x="159" y="17742"/>
                    <a:pt x="173" y="17785"/>
                  </a:cubicBezTo>
                  <a:lnTo>
                    <a:pt x="159" y="17828"/>
                  </a:lnTo>
                  <a:cubicBezTo>
                    <a:pt x="159" y="17828"/>
                    <a:pt x="159" y="17857"/>
                    <a:pt x="159" y="17871"/>
                  </a:cubicBezTo>
                  <a:lnTo>
                    <a:pt x="159" y="17886"/>
                  </a:lnTo>
                  <a:cubicBezTo>
                    <a:pt x="159" y="17915"/>
                    <a:pt x="159" y="17929"/>
                    <a:pt x="159" y="17943"/>
                  </a:cubicBezTo>
                  <a:lnTo>
                    <a:pt x="159" y="17986"/>
                  </a:lnTo>
                  <a:cubicBezTo>
                    <a:pt x="159" y="18030"/>
                    <a:pt x="144" y="18116"/>
                    <a:pt x="159" y="18130"/>
                  </a:cubicBezTo>
                  <a:cubicBezTo>
                    <a:pt x="159" y="18144"/>
                    <a:pt x="159" y="18188"/>
                    <a:pt x="159" y="18202"/>
                  </a:cubicBezTo>
                  <a:cubicBezTo>
                    <a:pt x="144" y="18216"/>
                    <a:pt x="159" y="18259"/>
                    <a:pt x="159" y="18274"/>
                  </a:cubicBezTo>
                  <a:cubicBezTo>
                    <a:pt x="144" y="18288"/>
                    <a:pt x="144" y="18331"/>
                    <a:pt x="144" y="18360"/>
                  </a:cubicBezTo>
                  <a:lnTo>
                    <a:pt x="144" y="18389"/>
                  </a:lnTo>
                  <a:cubicBezTo>
                    <a:pt x="144" y="18389"/>
                    <a:pt x="144" y="18403"/>
                    <a:pt x="144" y="18403"/>
                  </a:cubicBezTo>
                  <a:lnTo>
                    <a:pt x="159" y="18403"/>
                  </a:lnTo>
                  <a:cubicBezTo>
                    <a:pt x="159" y="18432"/>
                    <a:pt x="144" y="18504"/>
                    <a:pt x="144" y="18532"/>
                  </a:cubicBezTo>
                  <a:cubicBezTo>
                    <a:pt x="144" y="18547"/>
                    <a:pt x="130" y="18619"/>
                    <a:pt x="130" y="18633"/>
                  </a:cubicBezTo>
                  <a:cubicBezTo>
                    <a:pt x="130" y="18662"/>
                    <a:pt x="130" y="18705"/>
                    <a:pt x="130" y="18733"/>
                  </a:cubicBezTo>
                  <a:lnTo>
                    <a:pt x="144" y="18762"/>
                  </a:lnTo>
                  <a:lnTo>
                    <a:pt x="159" y="18805"/>
                  </a:lnTo>
                  <a:cubicBezTo>
                    <a:pt x="155" y="18801"/>
                    <a:pt x="151" y="18800"/>
                    <a:pt x="148" y="18800"/>
                  </a:cubicBezTo>
                  <a:cubicBezTo>
                    <a:pt x="139" y="18800"/>
                    <a:pt x="134" y="18813"/>
                    <a:pt x="144" y="18834"/>
                  </a:cubicBezTo>
                  <a:lnTo>
                    <a:pt x="144" y="18848"/>
                  </a:lnTo>
                  <a:cubicBezTo>
                    <a:pt x="144" y="18877"/>
                    <a:pt x="130" y="18906"/>
                    <a:pt x="130" y="18920"/>
                  </a:cubicBezTo>
                  <a:cubicBezTo>
                    <a:pt x="130" y="18935"/>
                    <a:pt x="130" y="18935"/>
                    <a:pt x="130" y="18935"/>
                  </a:cubicBezTo>
                  <a:lnTo>
                    <a:pt x="144" y="18963"/>
                  </a:lnTo>
                  <a:cubicBezTo>
                    <a:pt x="144" y="18978"/>
                    <a:pt x="130" y="19050"/>
                    <a:pt x="130" y="19064"/>
                  </a:cubicBezTo>
                  <a:cubicBezTo>
                    <a:pt x="130" y="19078"/>
                    <a:pt x="130" y="19107"/>
                    <a:pt x="130" y="19121"/>
                  </a:cubicBezTo>
                  <a:lnTo>
                    <a:pt x="130" y="19136"/>
                  </a:lnTo>
                  <a:cubicBezTo>
                    <a:pt x="130" y="19150"/>
                    <a:pt x="116" y="19179"/>
                    <a:pt x="116" y="19179"/>
                  </a:cubicBezTo>
                  <a:cubicBezTo>
                    <a:pt x="130" y="19208"/>
                    <a:pt x="130" y="19222"/>
                    <a:pt x="116" y="19236"/>
                  </a:cubicBezTo>
                  <a:cubicBezTo>
                    <a:pt x="116" y="19251"/>
                    <a:pt x="130" y="19265"/>
                    <a:pt x="130" y="19279"/>
                  </a:cubicBezTo>
                  <a:lnTo>
                    <a:pt x="116" y="19279"/>
                  </a:lnTo>
                  <a:cubicBezTo>
                    <a:pt x="130" y="19294"/>
                    <a:pt x="130" y="19308"/>
                    <a:pt x="130" y="19323"/>
                  </a:cubicBezTo>
                  <a:cubicBezTo>
                    <a:pt x="130" y="19337"/>
                    <a:pt x="116" y="19394"/>
                    <a:pt x="116" y="19423"/>
                  </a:cubicBezTo>
                  <a:lnTo>
                    <a:pt x="130" y="19437"/>
                  </a:lnTo>
                  <a:cubicBezTo>
                    <a:pt x="130" y="19452"/>
                    <a:pt x="116" y="19481"/>
                    <a:pt x="130" y="19495"/>
                  </a:cubicBezTo>
                  <a:cubicBezTo>
                    <a:pt x="130" y="19509"/>
                    <a:pt x="130" y="19538"/>
                    <a:pt x="130" y="19552"/>
                  </a:cubicBezTo>
                  <a:cubicBezTo>
                    <a:pt x="130" y="19567"/>
                    <a:pt x="130" y="19596"/>
                    <a:pt x="116" y="19624"/>
                  </a:cubicBezTo>
                  <a:lnTo>
                    <a:pt x="116" y="19653"/>
                  </a:lnTo>
                  <a:lnTo>
                    <a:pt x="116" y="19696"/>
                  </a:lnTo>
                  <a:cubicBezTo>
                    <a:pt x="116" y="19739"/>
                    <a:pt x="116" y="19797"/>
                    <a:pt x="116" y="19840"/>
                  </a:cubicBezTo>
                  <a:lnTo>
                    <a:pt x="116" y="19883"/>
                  </a:lnTo>
                  <a:lnTo>
                    <a:pt x="116" y="19897"/>
                  </a:lnTo>
                  <a:cubicBezTo>
                    <a:pt x="130" y="19926"/>
                    <a:pt x="130" y="19969"/>
                    <a:pt x="130" y="19969"/>
                  </a:cubicBezTo>
                  <a:cubicBezTo>
                    <a:pt x="130" y="19983"/>
                    <a:pt x="130" y="20012"/>
                    <a:pt x="130" y="20041"/>
                  </a:cubicBezTo>
                  <a:lnTo>
                    <a:pt x="116" y="20055"/>
                  </a:lnTo>
                  <a:cubicBezTo>
                    <a:pt x="116" y="20055"/>
                    <a:pt x="116" y="20070"/>
                    <a:pt x="116" y="20070"/>
                  </a:cubicBezTo>
                  <a:cubicBezTo>
                    <a:pt x="130" y="20098"/>
                    <a:pt x="130" y="20113"/>
                    <a:pt x="130" y="20141"/>
                  </a:cubicBezTo>
                  <a:cubicBezTo>
                    <a:pt x="116" y="20170"/>
                    <a:pt x="130" y="20199"/>
                    <a:pt x="130" y="20228"/>
                  </a:cubicBezTo>
                  <a:lnTo>
                    <a:pt x="116" y="20256"/>
                  </a:lnTo>
                  <a:cubicBezTo>
                    <a:pt x="130" y="20285"/>
                    <a:pt x="130" y="20328"/>
                    <a:pt x="116" y="20371"/>
                  </a:cubicBezTo>
                  <a:lnTo>
                    <a:pt x="116" y="20400"/>
                  </a:lnTo>
                  <a:lnTo>
                    <a:pt x="116" y="20429"/>
                  </a:lnTo>
                  <a:cubicBezTo>
                    <a:pt x="116" y="20472"/>
                    <a:pt x="130" y="20529"/>
                    <a:pt x="130" y="20573"/>
                  </a:cubicBezTo>
                  <a:lnTo>
                    <a:pt x="130" y="20587"/>
                  </a:lnTo>
                  <a:lnTo>
                    <a:pt x="116" y="20616"/>
                  </a:lnTo>
                  <a:cubicBezTo>
                    <a:pt x="116" y="20644"/>
                    <a:pt x="130" y="20702"/>
                    <a:pt x="130" y="20716"/>
                  </a:cubicBezTo>
                  <a:cubicBezTo>
                    <a:pt x="130" y="20731"/>
                    <a:pt x="130" y="20774"/>
                    <a:pt x="130" y="20788"/>
                  </a:cubicBezTo>
                  <a:cubicBezTo>
                    <a:pt x="130" y="20817"/>
                    <a:pt x="116" y="20874"/>
                    <a:pt x="116" y="20903"/>
                  </a:cubicBezTo>
                  <a:cubicBezTo>
                    <a:pt x="116" y="20917"/>
                    <a:pt x="116" y="20989"/>
                    <a:pt x="116" y="21018"/>
                  </a:cubicBezTo>
                  <a:cubicBezTo>
                    <a:pt x="116" y="21032"/>
                    <a:pt x="116" y="21075"/>
                    <a:pt x="116" y="21075"/>
                  </a:cubicBezTo>
                  <a:cubicBezTo>
                    <a:pt x="116" y="21075"/>
                    <a:pt x="116" y="21090"/>
                    <a:pt x="116" y="21090"/>
                  </a:cubicBezTo>
                  <a:cubicBezTo>
                    <a:pt x="116" y="21090"/>
                    <a:pt x="130" y="21205"/>
                    <a:pt x="130" y="21262"/>
                  </a:cubicBezTo>
                  <a:cubicBezTo>
                    <a:pt x="130" y="21305"/>
                    <a:pt x="130" y="21348"/>
                    <a:pt x="130" y="21363"/>
                  </a:cubicBezTo>
                  <a:lnTo>
                    <a:pt x="116" y="21363"/>
                  </a:lnTo>
                  <a:cubicBezTo>
                    <a:pt x="116" y="21377"/>
                    <a:pt x="116" y="21391"/>
                    <a:pt x="116" y="21406"/>
                  </a:cubicBezTo>
                  <a:lnTo>
                    <a:pt x="116" y="21420"/>
                  </a:lnTo>
                  <a:cubicBezTo>
                    <a:pt x="116" y="21435"/>
                    <a:pt x="130" y="21463"/>
                    <a:pt x="130" y="21492"/>
                  </a:cubicBezTo>
                  <a:lnTo>
                    <a:pt x="116" y="21521"/>
                  </a:lnTo>
                  <a:cubicBezTo>
                    <a:pt x="116" y="21535"/>
                    <a:pt x="116" y="21564"/>
                    <a:pt x="116" y="21578"/>
                  </a:cubicBezTo>
                  <a:lnTo>
                    <a:pt x="130" y="21636"/>
                  </a:lnTo>
                  <a:cubicBezTo>
                    <a:pt x="130" y="21693"/>
                    <a:pt x="130" y="21779"/>
                    <a:pt x="130" y="21794"/>
                  </a:cubicBezTo>
                  <a:cubicBezTo>
                    <a:pt x="130" y="21808"/>
                    <a:pt x="130" y="21894"/>
                    <a:pt x="130" y="21923"/>
                  </a:cubicBezTo>
                  <a:cubicBezTo>
                    <a:pt x="130" y="21937"/>
                    <a:pt x="130" y="21980"/>
                    <a:pt x="130" y="21995"/>
                  </a:cubicBezTo>
                  <a:lnTo>
                    <a:pt x="130" y="22009"/>
                  </a:lnTo>
                  <a:lnTo>
                    <a:pt x="116" y="22024"/>
                  </a:lnTo>
                  <a:cubicBezTo>
                    <a:pt x="116" y="22038"/>
                    <a:pt x="116" y="22067"/>
                    <a:pt x="116" y="22081"/>
                  </a:cubicBezTo>
                  <a:lnTo>
                    <a:pt x="116" y="22110"/>
                  </a:lnTo>
                  <a:cubicBezTo>
                    <a:pt x="116" y="22124"/>
                    <a:pt x="130" y="22139"/>
                    <a:pt x="130" y="22167"/>
                  </a:cubicBezTo>
                  <a:cubicBezTo>
                    <a:pt x="130" y="22182"/>
                    <a:pt x="130" y="22196"/>
                    <a:pt x="130" y="22210"/>
                  </a:cubicBezTo>
                  <a:cubicBezTo>
                    <a:pt x="116" y="22225"/>
                    <a:pt x="130" y="22225"/>
                    <a:pt x="130" y="22239"/>
                  </a:cubicBezTo>
                  <a:cubicBezTo>
                    <a:pt x="130" y="22253"/>
                    <a:pt x="130" y="22282"/>
                    <a:pt x="130" y="22282"/>
                  </a:cubicBezTo>
                  <a:cubicBezTo>
                    <a:pt x="130" y="22297"/>
                    <a:pt x="130" y="22311"/>
                    <a:pt x="130" y="22325"/>
                  </a:cubicBezTo>
                  <a:cubicBezTo>
                    <a:pt x="130" y="22325"/>
                    <a:pt x="130" y="22354"/>
                    <a:pt x="130" y="22383"/>
                  </a:cubicBezTo>
                  <a:lnTo>
                    <a:pt x="130" y="22397"/>
                  </a:lnTo>
                  <a:cubicBezTo>
                    <a:pt x="130" y="22412"/>
                    <a:pt x="130" y="22426"/>
                    <a:pt x="130" y="22440"/>
                  </a:cubicBezTo>
                  <a:lnTo>
                    <a:pt x="130" y="22455"/>
                  </a:lnTo>
                  <a:cubicBezTo>
                    <a:pt x="130" y="22469"/>
                    <a:pt x="130" y="22498"/>
                    <a:pt x="130" y="22512"/>
                  </a:cubicBezTo>
                  <a:cubicBezTo>
                    <a:pt x="130" y="22512"/>
                    <a:pt x="130" y="22555"/>
                    <a:pt x="130" y="22570"/>
                  </a:cubicBezTo>
                  <a:cubicBezTo>
                    <a:pt x="130" y="22570"/>
                    <a:pt x="116" y="22613"/>
                    <a:pt x="130" y="22627"/>
                  </a:cubicBezTo>
                  <a:cubicBezTo>
                    <a:pt x="130" y="22641"/>
                    <a:pt x="130" y="22670"/>
                    <a:pt x="130" y="22670"/>
                  </a:cubicBezTo>
                  <a:cubicBezTo>
                    <a:pt x="130" y="22670"/>
                    <a:pt x="130" y="22699"/>
                    <a:pt x="130" y="22713"/>
                  </a:cubicBezTo>
                  <a:lnTo>
                    <a:pt x="130" y="22728"/>
                  </a:lnTo>
                  <a:cubicBezTo>
                    <a:pt x="130" y="22756"/>
                    <a:pt x="130" y="22785"/>
                    <a:pt x="130" y="22799"/>
                  </a:cubicBezTo>
                  <a:cubicBezTo>
                    <a:pt x="144" y="22828"/>
                    <a:pt x="130" y="22843"/>
                    <a:pt x="130" y="22871"/>
                  </a:cubicBezTo>
                  <a:cubicBezTo>
                    <a:pt x="144" y="22929"/>
                    <a:pt x="144" y="23001"/>
                    <a:pt x="130" y="23072"/>
                  </a:cubicBezTo>
                  <a:lnTo>
                    <a:pt x="130" y="23130"/>
                  </a:lnTo>
                  <a:cubicBezTo>
                    <a:pt x="144" y="23144"/>
                    <a:pt x="144" y="23173"/>
                    <a:pt x="144" y="23202"/>
                  </a:cubicBezTo>
                  <a:lnTo>
                    <a:pt x="144" y="23230"/>
                  </a:lnTo>
                  <a:cubicBezTo>
                    <a:pt x="144" y="23259"/>
                    <a:pt x="144" y="23317"/>
                    <a:pt x="144" y="23331"/>
                  </a:cubicBezTo>
                  <a:cubicBezTo>
                    <a:pt x="144" y="23345"/>
                    <a:pt x="130" y="23403"/>
                    <a:pt x="130" y="23417"/>
                  </a:cubicBezTo>
                  <a:cubicBezTo>
                    <a:pt x="144" y="23432"/>
                    <a:pt x="144" y="23489"/>
                    <a:pt x="144" y="23503"/>
                  </a:cubicBezTo>
                  <a:cubicBezTo>
                    <a:pt x="144" y="23518"/>
                    <a:pt x="130" y="23575"/>
                    <a:pt x="130" y="23590"/>
                  </a:cubicBezTo>
                  <a:cubicBezTo>
                    <a:pt x="130" y="23604"/>
                    <a:pt x="144" y="23633"/>
                    <a:pt x="144" y="23647"/>
                  </a:cubicBezTo>
                  <a:lnTo>
                    <a:pt x="159" y="23676"/>
                  </a:lnTo>
                  <a:cubicBezTo>
                    <a:pt x="159" y="23690"/>
                    <a:pt x="144" y="23705"/>
                    <a:pt x="144" y="23733"/>
                  </a:cubicBezTo>
                  <a:lnTo>
                    <a:pt x="159" y="23748"/>
                  </a:lnTo>
                  <a:cubicBezTo>
                    <a:pt x="144" y="23762"/>
                    <a:pt x="159" y="23834"/>
                    <a:pt x="159" y="23863"/>
                  </a:cubicBezTo>
                  <a:cubicBezTo>
                    <a:pt x="159" y="23877"/>
                    <a:pt x="144" y="23934"/>
                    <a:pt x="159" y="23934"/>
                  </a:cubicBezTo>
                  <a:cubicBezTo>
                    <a:pt x="159" y="23949"/>
                    <a:pt x="159" y="23978"/>
                    <a:pt x="159" y="23992"/>
                  </a:cubicBezTo>
                  <a:cubicBezTo>
                    <a:pt x="159" y="24006"/>
                    <a:pt x="159" y="24064"/>
                    <a:pt x="144" y="24078"/>
                  </a:cubicBezTo>
                  <a:cubicBezTo>
                    <a:pt x="144" y="24092"/>
                    <a:pt x="144" y="24136"/>
                    <a:pt x="144" y="24150"/>
                  </a:cubicBezTo>
                  <a:cubicBezTo>
                    <a:pt x="144" y="24164"/>
                    <a:pt x="144" y="24179"/>
                    <a:pt x="159" y="24179"/>
                  </a:cubicBezTo>
                  <a:cubicBezTo>
                    <a:pt x="159" y="24193"/>
                    <a:pt x="159" y="24193"/>
                    <a:pt x="159" y="24193"/>
                  </a:cubicBezTo>
                  <a:lnTo>
                    <a:pt x="144" y="24236"/>
                  </a:lnTo>
                  <a:cubicBezTo>
                    <a:pt x="159" y="24265"/>
                    <a:pt x="173" y="24337"/>
                    <a:pt x="159" y="24351"/>
                  </a:cubicBezTo>
                  <a:cubicBezTo>
                    <a:pt x="159" y="24365"/>
                    <a:pt x="159" y="24394"/>
                    <a:pt x="159" y="24409"/>
                  </a:cubicBezTo>
                  <a:lnTo>
                    <a:pt x="159" y="24437"/>
                  </a:lnTo>
                  <a:lnTo>
                    <a:pt x="159" y="24452"/>
                  </a:lnTo>
                  <a:cubicBezTo>
                    <a:pt x="159" y="24480"/>
                    <a:pt x="159" y="24509"/>
                    <a:pt x="159" y="24538"/>
                  </a:cubicBezTo>
                  <a:lnTo>
                    <a:pt x="159" y="24567"/>
                  </a:lnTo>
                  <a:lnTo>
                    <a:pt x="159" y="24610"/>
                  </a:lnTo>
                  <a:cubicBezTo>
                    <a:pt x="159" y="24653"/>
                    <a:pt x="173" y="24696"/>
                    <a:pt x="173" y="24710"/>
                  </a:cubicBezTo>
                  <a:cubicBezTo>
                    <a:pt x="173" y="24710"/>
                    <a:pt x="173" y="24725"/>
                    <a:pt x="173" y="24739"/>
                  </a:cubicBezTo>
                  <a:cubicBezTo>
                    <a:pt x="159" y="24753"/>
                    <a:pt x="173" y="24796"/>
                    <a:pt x="173" y="24811"/>
                  </a:cubicBezTo>
                  <a:cubicBezTo>
                    <a:pt x="173" y="24825"/>
                    <a:pt x="173" y="24940"/>
                    <a:pt x="173" y="24969"/>
                  </a:cubicBezTo>
                  <a:cubicBezTo>
                    <a:pt x="173" y="25012"/>
                    <a:pt x="173" y="25098"/>
                    <a:pt x="173" y="25113"/>
                  </a:cubicBezTo>
                  <a:cubicBezTo>
                    <a:pt x="173" y="25141"/>
                    <a:pt x="173" y="25170"/>
                    <a:pt x="173" y="25184"/>
                  </a:cubicBezTo>
                  <a:cubicBezTo>
                    <a:pt x="173" y="25199"/>
                    <a:pt x="187" y="25227"/>
                    <a:pt x="187" y="25227"/>
                  </a:cubicBezTo>
                  <a:cubicBezTo>
                    <a:pt x="187" y="25227"/>
                    <a:pt x="187" y="25271"/>
                    <a:pt x="187" y="25285"/>
                  </a:cubicBezTo>
                  <a:cubicBezTo>
                    <a:pt x="187" y="25299"/>
                    <a:pt x="173" y="25357"/>
                    <a:pt x="173" y="25371"/>
                  </a:cubicBezTo>
                  <a:cubicBezTo>
                    <a:pt x="173" y="25386"/>
                    <a:pt x="173" y="25414"/>
                    <a:pt x="173" y="25414"/>
                  </a:cubicBezTo>
                  <a:cubicBezTo>
                    <a:pt x="173" y="25414"/>
                    <a:pt x="173" y="25443"/>
                    <a:pt x="173" y="25472"/>
                  </a:cubicBezTo>
                  <a:lnTo>
                    <a:pt x="173" y="25500"/>
                  </a:lnTo>
                  <a:lnTo>
                    <a:pt x="187" y="25529"/>
                  </a:lnTo>
                  <a:cubicBezTo>
                    <a:pt x="187" y="25572"/>
                    <a:pt x="187" y="25615"/>
                    <a:pt x="187" y="25630"/>
                  </a:cubicBezTo>
                  <a:lnTo>
                    <a:pt x="187" y="25644"/>
                  </a:lnTo>
                  <a:cubicBezTo>
                    <a:pt x="187" y="25659"/>
                    <a:pt x="187" y="25716"/>
                    <a:pt x="187" y="25730"/>
                  </a:cubicBezTo>
                  <a:cubicBezTo>
                    <a:pt x="187" y="25745"/>
                    <a:pt x="173" y="25773"/>
                    <a:pt x="173" y="25802"/>
                  </a:cubicBezTo>
                  <a:lnTo>
                    <a:pt x="187" y="25831"/>
                  </a:lnTo>
                  <a:lnTo>
                    <a:pt x="187" y="25845"/>
                  </a:lnTo>
                  <a:cubicBezTo>
                    <a:pt x="187" y="25860"/>
                    <a:pt x="187" y="25917"/>
                    <a:pt x="187" y="25960"/>
                  </a:cubicBezTo>
                  <a:lnTo>
                    <a:pt x="187" y="26003"/>
                  </a:lnTo>
                  <a:lnTo>
                    <a:pt x="187" y="26032"/>
                  </a:lnTo>
                  <a:cubicBezTo>
                    <a:pt x="187" y="26046"/>
                    <a:pt x="187" y="26118"/>
                    <a:pt x="202" y="26161"/>
                  </a:cubicBezTo>
                  <a:cubicBezTo>
                    <a:pt x="202" y="26204"/>
                    <a:pt x="187" y="26319"/>
                    <a:pt x="202" y="26334"/>
                  </a:cubicBezTo>
                  <a:cubicBezTo>
                    <a:pt x="202" y="26362"/>
                    <a:pt x="202" y="26391"/>
                    <a:pt x="187" y="26391"/>
                  </a:cubicBezTo>
                  <a:cubicBezTo>
                    <a:pt x="187" y="26391"/>
                    <a:pt x="187" y="26434"/>
                    <a:pt x="187" y="26449"/>
                  </a:cubicBezTo>
                  <a:cubicBezTo>
                    <a:pt x="187" y="26449"/>
                    <a:pt x="187" y="26492"/>
                    <a:pt x="187" y="26506"/>
                  </a:cubicBezTo>
                  <a:cubicBezTo>
                    <a:pt x="187" y="26521"/>
                    <a:pt x="187" y="26549"/>
                    <a:pt x="187" y="26564"/>
                  </a:cubicBezTo>
                  <a:cubicBezTo>
                    <a:pt x="187" y="26578"/>
                    <a:pt x="187" y="26635"/>
                    <a:pt x="187" y="26635"/>
                  </a:cubicBezTo>
                  <a:cubicBezTo>
                    <a:pt x="187" y="26650"/>
                    <a:pt x="187" y="26679"/>
                    <a:pt x="202" y="26707"/>
                  </a:cubicBezTo>
                  <a:lnTo>
                    <a:pt x="202" y="26722"/>
                  </a:lnTo>
                  <a:lnTo>
                    <a:pt x="202" y="26736"/>
                  </a:lnTo>
                  <a:cubicBezTo>
                    <a:pt x="202" y="26765"/>
                    <a:pt x="202" y="26779"/>
                    <a:pt x="202" y="26794"/>
                  </a:cubicBezTo>
                  <a:lnTo>
                    <a:pt x="202" y="26822"/>
                  </a:lnTo>
                  <a:lnTo>
                    <a:pt x="202" y="26837"/>
                  </a:lnTo>
                  <a:cubicBezTo>
                    <a:pt x="202" y="26851"/>
                    <a:pt x="202" y="26966"/>
                    <a:pt x="202" y="26995"/>
                  </a:cubicBezTo>
                  <a:cubicBezTo>
                    <a:pt x="202" y="27009"/>
                    <a:pt x="202" y="27038"/>
                    <a:pt x="202" y="27052"/>
                  </a:cubicBezTo>
                  <a:cubicBezTo>
                    <a:pt x="216" y="27052"/>
                    <a:pt x="202" y="27095"/>
                    <a:pt x="202" y="27110"/>
                  </a:cubicBezTo>
                  <a:cubicBezTo>
                    <a:pt x="202" y="27124"/>
                    <a:pt x="202" y="27167"/>
                    <a:pt x="202" y="27181"/>
                  </a:cubicBezTo>
                  <a:lnTo>
                    <a:pt x="216" y="27210"/>
                  </a:lnTo>
                  <a:cubicBezTo>
                    <a:pt x="216" y="27225"/>
                    <a:pt x="202" y="27239"/>
                    <a:pt x="202" y="27253"/>
                  </a:cubicBezTo>
                  <a:cubicBezTo>
                    <a:pt x="202" y="27268"/>
                    <a:pt x="216" y="27296"/>
                    <a:pt x="216" y="27311"/>
                  </a:cubicBezTo>
                  <a:cubicBezTo>
                    <a:pt x="216" y="27311"/>
                    <a:pt x="202" y="27339"/>
                    <a:pt x="202" y="27354"/>
                  </a:cubicBezTo>
                  <a:cubicBezTo>
                    <a:pt x="202" y="27368"/>
                    <a:pt x="216" y="27411"/>
                    <a:pt x="216" y="27440"/>
                  </a:cubicBezTo>
                  <a:cubicBezTo>
                    <a:pt x="216" y="27454"/>
                    <a:pt x="216" y="27512"/>
                    <a:pt x="216" y="27541"/>
                  </a:cubicBezTo>
                  <a:cubicBezTo>
                    <a:pt x="216" y="27555"/>
                    <a:pt x="216" y="27598"/>
                    <a:pt x="216" y="27612"/>
                  </a:cubicBezTo>
                  <a:cubicBezTo>
                    <a:pt x="216" y="27627"/>
                    <a:pt x="216" y="27727"/>
                    <a:pt x="216" y="27756"/>
                  </a:cubicBezTo>
                  <a:cubicBezTo>
                    <a:pt x="216" y="27785"/>
                    <a:pt x="230" y="27842"/>
                    <a:pt x="230" y="27857"/>
                  </a:cubicBezTo>
                  <a:cubicBezTo>
                    <a:pt x="216" y="27857"/>
                    <a:pt x="216" y="27885"/>
                    <a:pt x="216" y="27900"/>
                  </a:cubicBezTo>
                  <a:lnTo>
                    <a:pt x="216" y="27914"/>
                  </a:lnTo>
                  <a:lnTo>
                    <a:pt x="230" y="27943"/>
                  </a:lnTo>
                  <a:cubicBezTo>
                    <a:pt x="230" y="27986"/>
                    <a:pt x="230" y="28058"/>
                    <a:pt x="230" y="28072"/>
                  </a:cubicBezTo>
                  <a:cubicBezTo>
                    <a:pt x="216" y="28087"/>
                    <a:pt x="216" y="28158"/>
                    <a:pt x="216" y="28173"/>
                  </a:cubicBezTo>
                  <a:cubicBezTo>
                    <a:pt x="216" y="28187"/>
                    <a:pt x="230" y="28230"/>
                    <a:pt x="230" y="28245"/>
                  </a:cubicBezTo>
                  <a:cubicBezTo>
                    <a:pt x="230" y="28259"/>
                    <a:pt x="230" y="28345"/>
                    <a:pt x="230" y="28360"/>
                  </a:cubicBezTo>
                  <a:cubicBezTo>
                    <a:pt x="230" y="28374"/>
                    <a:pt x="245" y="28417"/>
                    <a:pt x="245" y="28431"/>
                  </a:cubicBezTo>
                  <a:cubicBezTo>
                    <a:pt x="259" y="28446"/>
                    <a:pt x="245" y="28460"/>
                    <a:pt x="230" y="28460"/>
                  </a:cubicBezTo>
                  <a:cubicBezTo>
                    <a:pt x="230" y="28474"/>
                    <a:pt x="230" y="28474"/>
                    <a:pt x="245" y="28489"/>
                  </a:cubicBezTo>
                  <a:lnTo>
                    <a:pt x="230" y="28489"/>
                  </a:lnTo>
                  <a:lnTo>
                    <a:pt x="230" y="28518"/>
                  </a:lnTo>
                  <a:cubicBezTo>
                    <a:pt x="230" y="28532"/>
                    <a:pt x="230" y="28575"/>
                    <a:pt x="230" y="28589"/>
                  </a:cubicBezTo>
                  <a:cubicBezTo>
                    <a:pt x="230" y="28589"/>
                    <a:pt x="230" y="28661"/>
                    <a:pt x="230" y="28676"/>
                  </a:cubicBezTo>
                  <a:cubicBezTo>
                    <a:pt x="230" y="28704"/>
                    <a:pt x="230" y="28747"/>
                    <a:pt x="245" y="28791"/>
                  </a:cubicBezTo>
                  <a:lnTo>
                    <a:pt x="230" y="28805"/>
                  </a:lnTo>
                  <a:lnTo>
                    <a:pt x="230" y="28834"/>
                  </a:lnTo>
                  <a:cubicBezTo>
                    <a:pt x="230" y="28834"/>
                    <a:pt x="230" y="28877"/>
                    <a:pt x="230" y="28877"/>
                  </a:cubicBezTo>
                  <a:cubicBezTo>
                    <a:pt x="230" y="28891"/>
                    <a:pt x="245" y="28905"/>
                    <a:pt x="245" y="28920"/>
                  </a:cubicBezTo>
                  <a:cubicBezTo>
                    <a:pt x="245" y="28920"/>
                    <a:pt x="230" y="28963"/>
                    <a:pt x="245" y="28977"/>
                  </a:cubicBezTo>
                  <a:cubicBezTo>
                    <a:pt x="245" y="28992"/>
                    <a:pt x="245" y="29049"/>
                    <a:pt x="245" y="29064"/>
                  </a:cubicBezTo>
                  <a:cubicBezTo>
                    <a:pt x="245" y="29092"/>
                    <a:pt x="245" y="29121"/>
                    <a:pt x="230" y="29150"/>
                  </a:cubicBezTo>
                  <a:lnTo>
                    <a:pt x="245" y="29178"/>
                  </a:lnTo>
                  <a:cubicBezTo>
                    <a:pt x="245" y="29193"/>
                    <a:pt x="230" y="29236"/>
                    <a:pt x="245" y="29236"/>
                  </a:cubicBezTo>
                  <a:cubicBezTo>
                    <a:pt x="245" y="29250"/>
                    <a:pt x="245" y="29293"/>
                    <a:pt x="245" y="29308"/>
                  </a:cubicBezTo>
                  <a:cubicBezTo>
                    <a:pt x="245" y="29308"/>
                    <a:pt x="230" y="29337"/>
                    <a:pt x="230" y="29365"/>
                  </a:cubicBezTo>
                  <a:lnTo>
                    <a:pt x="245" y="29380"/>
                  </a:lnTo>
                  <a:lnTo>
                    <a:pt x="259" y="29394"/>
                  </a:lnTo>
                  <a:cubicBezTo>
                    <a:pt x="245" y="29423"/>
                    <a:pt x="245" y="29495"/>
                    <a:pt x="245" y="29509"/>
                  </a:cubicBezTo>
                  <a:cubicBezTo>
                    <a:pt x="245" y="29523"/>
                    <a:pt x="245" y="29595"/>
                    <a:pt x="245" y="29653"/>
                  </a:cubicBezTo>
                  <a:lnTo>
                    <a:pt x="259" y="29710"/>
                  </a:lnTo>
                  <a:lnTo>
                    <a:pt x="259" y="29724"/>
                  </a:lnTo>
                  <a:cubicBezTo>
                    <a:pt x="259" y="29724"/>
                    <a:pt x="245" y="29782"/>
                    <a:pt x="245" y="29796"/>
                  </a:cubicBezTo>
                  <a:cubicBezTo>
                    <a:pt x="245" y="29825"/>
                    <a:pt x="245" y="29854"/>
                    <a:pt x="245" y="29882"/>
                  </a:cubicBezTo>
                  <a:lnTo>
                    <a:pt x="245" y="29897"/>
                  </a:lnTo>
                  <a:lnTo>
                    <a:pt x="259" y="29926"/>
                  </a:lnTo>
                  <a:cubicBezTo>
                    <a:pt x="259" y="29940"/>
                    <a:pt x="245" y="30026"/>
                    <a:pt x="245" y="30041"/>
                  </a:cubicBezTo>
                  <a:cubicBezTo>
                    <a:pt x="245" y="30069"/>
                    <a:pt x="245" y="30112"/>
                    <a:pt x="245" y="30155"/>
                  </a:cubicBezTo>
                  <a:lnTo>
                    <a:pt x="245" y="30199"/>
                  </a:lnTo>
                  <a:cubicBezTo>
                    <a:pt x="245" y="30213"/>
                    <a:pt x="245" y="30213"/>
                    <a:pt x="245" y="30213"/>
                  </a:cubicBezTo>
                  <a:lnTo>
                    <a:pt x="259" y="30242"/>
                  </a:lnTo>
                  <a:cubicBezTo>
                    <a:pt x="259" y="30270"/>
                    <a:pt x="245" y="30328"/>
                    <a:pt x="245" y="30342"/>
                  </a:cubicBezTo>
                  <a:cubicBezTo>
                    <a:pt x="259" y="30357"/>
                    <a:pt x="259" y="30400"/>
                    <a:pt x="259" y="30414"/>
                  </a:cubicBezTo>
                  <a:cubicBezTo>
                    <a:pt x="259" y="30428"/>
                    <a:pt x="259" y="30457"/>
                    <a:pt x="259" y="30472"/>
                  </a:cubicBezTo>
                  <a:cubicBezTo>
                    <a:pt x="259" y="30486"/>
                    <a:pt x="259" y="30529"/>
                    <a:pt x="259" y="30543"/>
                  </a:cubicBezTo>
                  <a:cubicBezTo>
                    <a:pt x="259" y="30558"/>
                    <a:pt x="259" y="30630"/>
                    <a:pt x="259" y="30630"/>
                  </a:cubicBezTo>
                  <a:cubicBezTo>
                    <a:pt x="259" y="30644"/>
                    <a:pt x="259" y="30673"/>
                    <a:pt x="245" y="30687"/>
                  </a:cubicBezTo>
                  <a:cubicBezTo>
                    <a:pt x="245" y="30687"/>
                    <a:pt x="245" y="30701"/>
                    <a:pt x="245" y="30716"/>
                  </a:cubicBezTo>
                  <a:lnTo>
                    <a:pt x="259" y="30730"/>
                  </a:lnTo>
                  <a:cubicBezTo>
                    <a:pt x="259" y="30744"/>
                    <a:pt x="259" y="30759"/>
                    <a:pt x="259" y="30773"/>
                  </a:cubicBezTo>
                  <a:lnTo>
                    <a:pt x="245" y="30788"/>
                  </a:lnTo>
                  <a:lnTo>
                    <a:pt x="245" y="30802"/>
                  </a:lnTo>
                  <a:cubicBezTo>
                    <a:pt x="245" y="30816"/>
                    <a:pt x="245" y="30859"/>
                    <a:pt x="245" y="30874"/>
                  </a:cubicBezTo>
                  <a:cubicBezTo>
                    <a:pt x="259" y="30903"/>
                    <a:pt x="259" y="30974"/>
                    <a:pt x="259" y="31003"/>
                  </a:cubicBezTo>
                  <a:cubicBezTo>
                    <a:pt x="259" y="31017"/>
                    <a:pt x="245" y="31075"/>
                    <a:pt x="245" y="31118"/>
                  </a:cubicBezTo>
                  <a:lnTo>
                    <a:pt x="259" y="31147"/>
                  </a:lnTo>
                  <a:lnTo>
                    <a:pt x="274" y="31161"/>
                  </a:lnTo>
                  <a:cubicBezTo>
                    <a:pt x="274" y="31176"/>
                    <a:pt x="259" y="31219"/>
                    <a:pt x="259" y="31219"/>
                  </a:cubicBezTo>
                  <a:cubicBezTo>
                    <a:pt x="259" y="31233"/>
                    <a:pt x="274" y="31290"/>
                    <a:pt x="274" y="31319"/>
                  </a:cubicBezTo>
                  <a:cubicBezTo>
                    <a:pt x="274" y="31348"/>
                    <a:pt x="274" y="31391"/>
                    <a:pt x="274" y="31391"/>
                  </a:cubicBezTo>
                  <a:cubicBezTo>
                    <a:pt x="274" y="31405"/>
                    <a:pt x="259" y="31420"/>
                    <a:pt x="259" y="31448"/>
                  </a:cubicBezTo>
                  <a:lnTo>
                    <a:pt x="259" y="31463"/>
                  </a:lnTo>
                  <a:cubicBezTo>
                    <a:pt x="259" y="31477"/>
                    <a:pt x="274" y="31506"/>
                    <a:pt x="274" y="31506"/>
                  </a:cubicBezTo>
                  <a:cubicBezTo>
                    <a:pt x="259" y="31520"/>
                    <a:pt x="274" y="31535"/>
                    <a:pt x="274" y="31549"/>
                  </a:cubicBezTo>
                  <a:lnTo>
                    <a:pt x="274" y="31563"/>
                  </a:lnTo>
                  <a:cubicBezTo>
                    <a:pt x="259" y="31578"/>
                    <a:pt x="274" y="31621"/>
                    <a:pt x="274" y="31621"/>
                  </a:cubicBezTo>
                  <a:cubicBezTo>
                    <a:pt x="274" y="31635"/>
                    <a:pt x="259" y="31664"/>
                    <a:pt x="259" y="31693"/>
                  </a:cubicBezTo>
                  <a:lnTo>
                    <a:pt x="259" y="31721"/>
                  </a:lnTo>
                  <a:cubicBezTo>
                    <a:pt x="259" y="31736"/>
                    <a:pt x="259" y="31765"/>
                    <a:pt x="259" y="31765"/>
                  </a:cubicBezTo>
                  <a:lnTo>
                    <a:pt x="274" y="31808"/>
                  </a:lnTo>
                  <a:cubicBezTo>
                    <a:pt x="274" y="31836"/>
                    <a:pt x="274" y="31908"/>
                    <a:pt x="274" y="31923"/>
                  </a:cubicBezTo>
                  <a:cubicBezTo>
                    <a:pt x="274" y="31937"/>
                    <a:pt x="274" y="31966"/>
                    <a:pt x="288" y="31980"/>
                  </a:cubicBezTo>
                  <a:cubicBezTo>
                    <a:pt x="288" y="31980"/>
                    <a:pt x="288" y="31994"/>
                    <a:pt x="288" y="32009"/>
                  </a:cubicBezTo>
                  <a:lnTo>
                    <a:pt x="274" y="32038"/>
                  </a:lnTo>
                  <a:cubicBezTo>
                    <a:pt x="274" y="32081"/>
                    <a:pt x="288" y="32152"/>
                    <a:pt x="288" y="32167"/>
                  </a:cubicBezTo>
                  <a:cubicBezTo>
                    <a:pt x="288" y="32181"/>
                    <a:pt x="274" y="32210"/>
                    <a:pt x="274" y="32224"/>
                  </a:cubicBezTo>
                  <a:cubicBezTo>
                    <a:pt x="274" y="32224"/>
                    <a:pt x="274" y="32253"/>
                    <a:pt x="274" y="32267"/>
                  </a:cubicBezTo>
                  <a:cubicBezTo>
                    <a:pt x="274" y="32282"/>
                    <a:pt x="274" y="32311"/>
                    <a:pt x="274" y="32325"/>
                  </a:cubicBezTo>
                  <a:cubicBezTo>
                    <a:pt x="274" y="32339"/>
                    <a:pt x="288" y="32382"/>
                    <a:pt x="288" y="32440"/>
                  </a:cubicBezTo>
                  <a:lnTo>
                    <a:pt x="274" y="32483"/>
                  </a:lnTo>
                  <a:cubicBezTo>
                    <a:pt x="274" y="32483"/>
                    <a:pt x="274" y="32497"/>
                    <a:pt x="274" y="32497"/>
                  </a:cubicBezTo>
                  <a:cubicBezTo>
                    <a:pt x="288" y="32526"/>
                    <a:pt x="274" y="32555"/>
                    <a:pt x="288" y="32584"/>
                  </a:cubicBezTo>
                  <a:lnTo>
                    <a:pt x="288" y="32612"/>
                  </a:lnTo>
                  <a:cubicBezTo>
                    <a:pt x="288" y="32627"/>
                    <a:pt x="288" y="32698"/>
                    <a:pt x="288" y="32713"/>
                  </a:cubicBezTo>
                  <a:cubicBezTo>
                    <a:pt x="288" y="32742"/>
                    <a:pt x="288" y="32770"/>
                    <a:pt x="288" y="32770"/>
                  </a:cubicBezTo>
                  <a:lnTo>
                    <a:pt x="288" y="32785"/>
                  </a:lnTo>
                  <a:lnTo>
                    <a:pt x="288" y="32813"/>
                  </a:lnTo>
                  <a:cubicBezTo>
                    <a:pt x="288" y="32828"/>
                    <a:pt x="274" y="32871"/>
                    <a:pt x="288" y="32871"/>
                  </a:cubicBezTo>
                  <a:cubicBezTo>
                    <a:pt x="288" y="32885"/>
                    <a:pt x="288" y="32900"/>
                    <a:pt x="288" y="32914"/>
                  </a:cubicBezTo>
                  <a:lnTo>
                    <a:pt x="288" y="32928"/>
                  </a:lnTo>
                  <a:cubicBezTo>
                    <a:pt x="288" y="32943"/>
                    <a:pt x="288" y="32971"/>
                    <a:pt x="274" y="32986"/>
                  </a:cubicBezTo>
                  <a:cubicBezTo>
                    <a:pt x="274" y="32986"/>
                    <a:pt x="288" y="33015"/>
                    <a:pt x="288" y="33043"/>
                  </a:cubicBezTo>
                  <a:lnTo>
                    <a:pt x="288" y="33086"/>
                  </a:lnTo>
                  <a:cubicBezTo>
                    <a:pt x="288" y="33086"/>
                    <a:pt x="302" y="33101"/>
                    <a:pt x="302" y="33115"/>
                  </a:cubicBezTo>
                  <a:cubicBezTo>
                    <a:pt x="302" y="33129"/>
                    <a:pt x="288" y="33201"/>
                    <a:pt x="288" y="33216"/>
                  </a:cubicBezTo>
                  <a:cubicBezTo>
                    <a:pt x="288" y="33244"/>
                    <a:pt x="288" y="33287"/>
                    <a:pt x="288" y="33302"/>
                  </a:cubicBezTo>
                  <a:cubicBezTo>
                    <a:pt x="288" y="33302"/>
                    <a:pt x="302" y="33359"/>
                    <a:pt x="302" y="33374"/>
                  </a:cubicBezTo>
                  <a:cubicBezTo>
                    <a:pt x="302" y="33388"/>
                    <a:pt x="302" y="33446"/>
                    <a:pt x="302" y="33474"/>
                  </a:cubicBezTo>
                  <a:cubicBezTo>
                    <a:pt x="302" y="33489"/>
                    <a:pt x="302" y="33546"/>
                    <a:pt x="302" y="33560"/>
                  </a:cubicBezTo>
                  <a:cubicBezTo>
                    <a:pt x="302" y="33560"/>
                    <a:pt x="302" y="33604"/>
                    <a:pt x="288" y="33604"/>
                  </a:cubicBezTo>
                  <a:cubicBezTo>
                    <a:pt x="288" y="33618"/>
                    <a:pt x="302" y="33632"/>
                    <a:pt x="302" y="33647"/>
                  </a:cubicBezTo>
                  <a:cubicBezTo>
                    <a:pt x="302" y="33647"/>
                    <a:pt x="288" y="33690"/>
                    <a:pt x="302" y="33690"/>
                  </a:cubicBezTo>
                  <a:cubicBezTo>
                    <a:pt x="302" y="33704"/>
                    <a:pt x="288" y="33747"/>
                    <a:pt x="302" y="33762"/>
                  </a:cubicBezTo>
                  <a:cubicBezTo>
                    <a:pt x="302" y="33762"/>
                    <a:pt x="302" y="33833"/>
                    <a:pt x="302" y="33862"/>
                  </a:cubicBezTo>
                  <a:cubicBezTo>
                    <a:pt x="302" y="33877"/>
                    <a:pt x="317" y="33948"/>
                    <a:pt x="302" y="33977"/>
                  </a:cubicBezTo>
                  <a:cubicBezTo>
                    <a:pt x="302" y="34006"/>
                    <a:pt x="302" y="34078"/>
                    <a:pt x="317" y="34092"/>
                  </a:cubicBezTo>
                  <a:cubicBezTo>
                    <a:pt x="317" y="34121"/>
                    <a:pt x="317" y="34178"/>
                    <a:pt x="317" y="34178"/>
                  </a:cubicBezTo>
                  <a:cubicBezTo>
                    <a:pt x="317" y="34193"/>
                    <a:pt x="317" y="34221"/>
                    <a:pt x="317" y="34250"/>
                  </a:cubicBezTo>
                  <a:lnTo>
                    <a:pt x="317" y="34279"/>
                  </a:lnTo>
                  <a:lnTo>
                    <a:pt x="317" y="34293"/>
                  </a:lnTo>
                  <a:cubicBezTo>
                    <a:pt x="317" y="34322"/>
                    <a:pt x="317" y="34336"/>
                    <a:pt x="317" y="34351"/>
                  </a:cubicBezTo>
                  <a:lnTo>
                    <a:pt x="331" y="34351"/>
                  </a:lnTo>
                  <a:cubicBezTo>
                    <a:pt x="331" y="34365"/>
                    <a:pt x="317" y="34408"/>
                    <a:pt x="317" y="34423"/>
                  </a:cubicBezTo>
                  <a:cubicBezTo>
                    <a:pt x="317" y="34437"/>
                    <a:pt x="317" y="34480"/>
                    <a:pt x="331" y="34523"/>
                  </a:cubicBezTo>
                  <a:lnTo>
                    <a:pt x="331" y="34537"/>
                  </a:lnTo>
                  <a:lnTo>
                    <a:pt x="345" y="34581"/>
                  </a:lnTo>
                  <a:cubicBezTo>
                    <a:pt x="331" y="34595"/>
                    <a:pt x="331" y="34652"/>
                    <a:pt x="331" y="34681"/>
                  </a:cubicBezTo>
                  <a:lnTo>
                    <a:pt x="345" y="34695"/>
                  </a:lnTo>
                  <a:cubicBezTo>
                    <a:pt x="345" y="34695"/>
                    <a:pt x="345" y="34695"/>
                    <a:pt x="345" y="34710"/>
                  </a:cubicBezTo>
                  <a:cubicBezTo>
                    <a:pt x="345" y="34710"/>
                    <a:pt x="331" y="34724"/>
                    <a:pt x="331" y="34739"/>
                  </a:cubicBezTo>
                  <a:cubicBezTo>
                    <a:pt x="331" y="34753"/>
                    <a:pt x="360" y="34796"/>
                    <a:pt x="345" y="34825"/>
                  </a:cubicBezTo>
                  <a:cubicBezTo>
                    <a:pt x="345" y="34839"/>
                    <a:pt x="345" y="34897"/>
                    <a:pt x="345" y="34911"/>
                  </a:cubicBezTo>
                  <a:cubicBezTo>
                    <a:pt x="345" y="34925"/>
                    <a:pt x="345" y="34968"/>
                    <a:pt x="345" y="34983"/>
                  </a:cubicBezTo>
                  <a:cubicBezTo>
                    <a:pt x="345" y="34997"/>
                    <a:pt x="345" y="35055"/>
                    <a:pt x="360" y="35069"/>
                  </a:cubicBezTo>
                  <a:cubicBezTo>
                    <a:pt x="360" y="35079"/>
                    <a:pt x="367" y="35089"/>
                    <a:pt x="371" y="35089"/>
                  </a:cubicBezTo>
                  <a:cubicBezTo>
                    <a:pt x="373" y="35089"/>
                    <a:pt x="374" y="35088"/>
                    <a:pt x="374" y="35083"/>
                  </a:cubicBezTo>
                  <a:cubicBezTo>
                    <a:pt x="374" y="35083"/>
                    <a:pt x="374" y="35112"/>
                    <a:pt x="374" y="35112"/>
                  </a:cubicBezTo>
                  <a:cubicBezTo>
                    <a:pt x="374" y="35127"/>
                    <a:pt x="374" y="35155"/>
                    <a:pt x="360" y="35170"/>
                  </a:cubicBezTo>
                  <a:lnTo>
                    <a:pt x="374" y="35198"/>
                  </a:lnTo>
                  <a:cubicBezTo>
                    <a:pt x="374" y="35213"/>
                    <a:pt x="360" y="35227"/>
                    <a:pt x="360" y="35227"/>
                  </a:cubicBezTo>
                  <a:lnTo>
                    <a:pt x="360" y="35241"/>
                  </a:lnTo>
                  <a:cubicBezTo>
                    <a:pt x="360" y="35241"/>
                    <a:pt x="374" y="35241"/>
                    <a:pt x="388" y="35227"/>
                  </a:cubicBezTo>
                  <a:cubicBezTo>
                    <a:pt x="388" y="35223"/>
                    <a:pt x="388" y="35221"/>
                    <a:pt x="389" y="35221"/>
                  </a:cubicBezTo>
                  <a:cubicBezTo>
                    <a:pt x="390" y="35221"/>
                    <a:pt x="393" y="35231"/>
                    <a:pt x="403" y="35241"/>
                  </a:cubicBezTo>
                  <a:cubicBezTo>
                    <a:pt x="403" y="35256"/>
                    <a:pt x="388" y="35270"/>
                    <a:pt x="388" y="35285"/>
                  </a:cubicBezTo>
                  <a:lnTo>
                    <a:pt x="388" y="35342"/>
                  </a:lnTo>
                  <a:cubicBezTo>
                    <a:pt x="388" y="35385"/>
                    <a:pt x="403" y="35414"/>
                    <a:pt x="403" y="35414"/>
                  </a:cubicBezTo>
                  <a:cubicBezTo>
                    <a:pt x="403" y="35413"/>
                    <a:pt x="403" y="35412"/>
                    <a:pt x="403" y="35412"/>
                  </a:cubicBezTo>
                  <a:cubicBezTo>
                    <a:pt x="405" y="35412"/>
                    <a:pt x="417" y="35488"/>
                    <a:pt x="417" y="35514"/>
                  </a:cubicBezTo>
                  <a:cubicBezTo>
                    <a:pt x="417" y="35543"/>
                    <a:pt x="417" y="35586"/>
                    <a:pt x="417" y="35601"/>
                  </a:cubicBezTo>
                  <a:lnTo>
                    <a:pt x="417" y="35615"/>
                  </a:lnTo>
                  <a:cubicBezTo>
                    <a:pt x="403" y="35615"/>
                    <a:pt x="403" y="35629"/>
                    <a:pt x="417" y="35629"/>
                  </a:cubicBezTo>
                  <a:cubicBezTo>
                    <a:pt x="432" y="35644"/>
                    <a:pt x="417" y="35687"/>
                    <a:pt x="417" y="35687"/>
                  </a:cubicBezTo>
                  <a:cubicBezTo>
                    <a:pt x="403" y="35701"/>
                    <a:pt x="417" y="35716"/>
                    <a:pt x="432" y="35716"/>
                  </a:cubicBezTo>
                  <a:cubicBezTo>
                    <a:pt x="432" y="35716"/>
                    <a:pt x="446" y="35773"/>
                    <a:pt x="446" y="35787"/>
                  </a:cubicBezTo>
                  <a:cubicBezTo>
                    <a:pt x="446" y="35802"/>
                    <a:pt x="460" y="35830"/>
                    <a:pt x="460" y="35830"/>
                  </a:cubicBezTo>
                  <a:cubicBezTo>
                    <a:pt x="475" y="35830"/>
                    <a:pt x="475" y="35802"/>
                    <a:pt x="475" y="35802"/>
                  </a:cubicBezTo>
                  <a:cubicBezTo>
                    <a:pt x="460" y="35802"/>
                    <a:pt x="475" y="35787"/>
                    <a:pt x="475" y="35787"/>
                  </a:cubicBezTo>
                  <a:cubicBezTo>
                    <a:pt x="475" y="35787"/>
                    <a:pt x="475" y="35802"/>
                    <a:pt x="475" y="35802"/>
                  </a:cubicBezTo>
                  <a:lnTo>
                    <a:pt x="475" y="35816"/>
                  </a:lnTo>
                  <a:cubicBezTo>
                    <a:pt x="475" y="35830"/>
                    <a:pt x="446" y="35859"/>
                    <a:pt x="446" y="35874"/>
                  </a:cubicBezTo>
                  <a:cubicBezTo>
                    <a:pt x="451" y="35883"/>
                    <a:pt x="456" y="35886"/>
                    <a:pt x="460" y="35886"/>
                  </a:cubicBezTo>
                  <a:cubicBezTo>
                    <a:pt x="468" y="35886"/>
                    <a:pt x="475" y="35874"/>
                    <a:pt x="475" y="35874"/>
                  </a:cubicBezTo>
                  <a:cubicBezTo>
                    <a:pt x="489" y="35859"/>
                    <a:pt x="489" y="35802"/>
                    <a:pt x="503" y="35802"/>
                  </a:cubicBezTo>
                  <a:cubicBezTo>
                    <a:pt x="503" y="35787"/>
                    <a:pt x="503" y="35773"/>
                    <a:pt x="503" y="35759"/>
                  </a:cubicBezTo>
                  <a:lnTo>
                    <a:pt x="489" y="35759"/>
                  </a:lnTo>
                  <a:cubicBezTo>
                    <a:pt x="489" y="35759"/>
                    <a:pt x="489" y="35730"/>
                    <a:pt x="489" y="35730"/>
                  </a:cubicBezTo>
                  <a:cubicBezTo>
                    <a:pt x="489" y="35716"/>
                    <a:pt x="503" y="35716"/>
                    <a:pt x="518" y="35716"/>
                  </a:cubicBezTo>
                  <a:cubicBezTo>
                    <a:pt x="518" y="35720"/>
                    <a:pt x="521" y="35722"/>
                    <a:pt x="525" y="35722"/>
                  </a:cubicBezTo>
                  <a:cubicBezTo>
                    <a:pt x="534" y="35722"/>
                    <a:pt x="547" y="35716"/>
                    <a:pt x="547" y="35716"/>
                  </a:cubicBezTo>
                  <a:cubicBezTo>
                    <a:pt x="547" y="35711"/>
                    <a:pt x="548" y="35709"/>
                    <a:pt x="550" y="35709"/>
                  </a:cubicBezTo>
                  <a:cubicBezTo>
                    <a:pt x="555" y="35709"/>
                    <a:pt x="561" y="35716"/>
                    <a:pt x="561" y="35716"/>
                  </a:cubicBezTo>
                  <a:cubicBezTo>
                    <a:pt x="561" y="35708"/>
                    <a:pt x="561" y="35690"/>
                    <a:pt x="561" y="35672"/>
                  </a:cubicBezTo>
                  <a:lnTo>
                    <a:pt x="561" y="35658"/>
                  </a:lnTo>
                  <a:lnTo>
                    <a:pt x="561" y="35615"/>
                  </a:lnTo>
                  <a:cubicBezTo>
                    <a:pt x="561" y="35586"/>
                    <a:pt x="561" y="35529"/>
                    <a:pt x="561" y="35529"/>
                  </a:cubicBezTo>
                  <a:cubicBezTo>
                    <a:pt x="561" y="35529"/>
                    <a:pt x="547" y="35529"/>
                    <a:pt x="547" y="35514"/>
                  </a:cubicBezTo>
                  <a:cubicBezTo>
                    <a:pt x="547" y="35514"/>
                    <a:pt x="561" y="35500"/>
                    <a:pt x="561" y="35500"/>
                  </a:cubicBezTo>
                  <a:lnTo>
                    <a:pt x="561" y="35471"/>
                  </a:lnTo>
                  <a:cubicBezTo>
                    <a:pt x="561" y="35443"/>
                    <a:pt x="561" y="35399"/>
                    <a:pt x="561" y="35371"/>
                  </a:cubicBezTo>
                  <a:lnTo>
                    <a:pt x="561" y="35342"/>
                  </a:lnTo>
                  <a:cubicBezTo>
                    <a:pt x="561" y="35328"/>
                    <a:pt x="561" y="35285"/>
                    <a:pt x="561" y="35285"/>
                  </a:cubicBezTo>
                  <a:cubicBezTo>
                    <a:pt x="547" y="35270"/>
                    <a:pt x="561" y="35256"/>
                    <a:pt x="561" y="35241"/>
                  </a:cubicBezTo>
                  <a:cubicBezTo>
                    <a:pt x="561" y="35241"/>
                    <a:pt x="547" y="35198"/>
                    <a:pt x="561" y="35184"/>
                  </a:cubicBezTo>
                  <a:cubicBezTo>
                    <a:pt x="561" y="35170"/>
                    <a:pt x="561" y="35098"/>
                    <a:pt x="561" y="35083"/>
                  </a:cubicBezTo>
                  <a:cubicBezTo>
                    <a:pt x="561" y="35055"/>
                    <a:pt x="561" y="34983"/>
                    <a:pt x="561" y="34954"/>
                  </a:cubicBezTo>
                  <a:cubicBezTo>
                    <a:pt x="561" y="34925"/>
                    <a:pt x="561" y="34882"/>
                    <a:pt x="561" y="34868"/>
                  </a:cubicBezTo>
                  <a:cubicBezTo>
                    <a:pt x="561" y="34868"/>
                    <a:pt x="561" y="34825"/>
                    <a:pt x="561" y="34796"/>
                  </a:cubicBezTo>
                  <a:cubicBezTo>
                    <a:pt x="561" y="34782"/>
                    <a:pt x="561" y="34710"/>
                    <a:pt x="561" y="34695"/>
                  </a:cubicBezTo>
                  <a:cubicBezTo>
                    <a:pt x="561" y="34681"/>
                    <a:pt x="561" y="34638"/>
                    <a:pt x="561" y="34609"/>
                  </a:cubicBezTo>
                  <a:lnTo>
                    <a:pt x="561" y="34581"/>
                  </a:lnTo>
                  <a:lnTo>
                    <a:pt x="532" y="34509"/>
                  </a:lnTo>
                  <a:cubicBezTo>
                    <a:pt x="547" y="34408"/>
                    <a:pt x="547" y="34308"/>
                    <a:pt x="547" y="34293"/>
                  </a:cubicBezTo>
                  <a:cubicBezTo>
                    <a:pt x="547" y="34279"/>
                    <a:pt x="547" y="34236"/>
                    <a:pt x="547" y="34207"/>
                  </a:cubicBezTo>
                  <a:lnTo>
                    <a:pt x="547" y="34178"/>
                  </a:lnTo>
                  <a:lnTo>
                    <a:pt x="547" y="34150"/>
                  </a:lnTo>
                  <a:cubicBezTo>
                    <a:pt x="547" y="34135"/>
                    <a:pt x="547" y="34092"/>
                    <a:pt x="532" y="34078"/>
                  </a:cubicBezTo>
                  <a:lnTo>
                    <a:pt x="547" y="34035"/>
                  </a:lnTo>
                  <a:lnTo>
                    <a:pt x="547" y="34020"/>
                  </a:lnTo>
                  <a:cubicBezTo>
                    <a:pt x="547" y="33991"/>
                    <a:pt x="547" y="33948"/>
                    <a:pt x="547" y="33934"/>
                  </a:cubicBezTo>
                  <a:lnTo>
                    <a:pt x="547" y="33920"/>
                  </a:lnTo>
                  <a:lnTo>
                    <a:pt x="532" y="33877"/>
                  </a:lnTo>
                  <a:cubicBezTo>
                    <a:pt x="532" y="33805"/>
                    <a:pt x="547" y="33661"/>
                    <a:pt x="547" y="33618"/>
                  </a:cubicBezTo>
                  <a:cubicBezTo>
                    <a:pt x="547" y="33589"/>
                    <a:pt x="532" y="33517"/>
                    <a:pt x="532" y="33503"/>
                  </a:cubicBezTo>
                  <a:cubicBezTo>
                    <a:pt x="532" y="33489"/>
                    <a:pt x="547" y="33431"/>
                    <a:pt x="547" y="33417"/>
                  </a:cubicBezTo>
                  <a:cubicBezTo>
                    <a:pt x="547" y="33388"/>
                    <a:pt x="532" y="33331"/>
                    <a:pt x="532" y="33302"/>
                  </a:cubicBezTo>
                  <a:cubicBezTo>
                    <a:pt x="532" y="33287"/>
                    <a:pt x="547" y="33230"/>
                    <a:pt x="547" y="33216"/>
                  </a:cubicBezTo>
                  <a:cubicBezTo>
                    <a:pt x="547" y="33201"/>
                    <a:pt x="532" y="33144"/>
                    <a:pt x="532" y="33144"/>
                  </a:cubicBezTo>
                  <a:cubicBezTo>
                    <a:pt x="532" y="33129"/>
                    <a:pt x="532" y="33072"/>
                    <a:pt x="532" y="33058"/>
                  </a:cubicBezTo>
                  <a:cubicBezTo>
                    <a:pt x="532" y="33043"/>
                    <a:pt x="532" y="32914"/>
                    <a:pt x="532" y="32856"/>
                  </a:cubicBezTo>
                  <a:cubicBezTo>
                    <a:pt x="532" y="32813"/>
                    <a:pt x="532" y="32742"/>
                    <a:pt x="532" y="32742"/>
                  </a:cubicBezTo>
                  <a:cubicBezTo>
                    <a:pt x="532" y="32727"/>
                    <a:pt x="532" y="32641"/>
                    <a:pt x="532" y="32612"/>
                  </a:cubicBezTo>
                  <a:cubicBezTo>
                    <a:pt x="532" y="32584"/>
                    <a:pt x="532" y="32526"/>
                    <a:pt x="532" y="32483"/>
                  </a:cubicBezTo>
                  <a:lnTo>
                    <a:pt x="532" y="32454"/>
                  </a:lnTo>
                  <a:lnTo>
                    <a:pt x="532" y="32325"/>
                  </a:lnTo>
                  <a:lnTo>
                    <a:pt x="532" y="32224"/>
                  </a:lnTo>
                  <a:lnTo>
                    <a:pt x="532" y="32109"/>
                  </a:lnTo>
                  <a:lnTo>
                    <a:pt x="532" y="31994"/>
                  </a:lnTo>
                  <a:cubicBezTo>
                    <a:pt x="532" y="31966"/>
                    <a:pt x="532" y="31923"/>
                    <a:pt x="532" y="31880"/>
                  </a:cubicBezTo>
                  <a:lnTo>
                    <a:pt x="532" y="31851"/>
                  </a:lnTo>
                  <a:cubicBezTo>
                    <a:pt x="532" y="31808"/>
                    <a:pt x="532" y="31750"/>
                    <a:pt x="532" y="31707"/>
                  </a:cubicBezTo>
                  <a:lnTo>
                    <a:pt x="518" y="31678"/>
                  </a:lnTo>
                  <a:cubicBezTo>
                    <a:pt x="518" y="31678"/>
                    <a:pt x="518" y="31650"/>
                    <a:pt x="532" y="31650"/>
                  </a:cubicBezTo>
                  <a:lnTo>
                    <a:pt x="547" y="31635"/>
                  </a:lnTo>
                  <a:cubicBezTo>
                    <a:pt x="532" y="31592"/>
                    <a:pt x="518" y="31520"/>
                    <a:pt x="518" y="31492"/>
                  </a:cubicBezTo>
                  <a:cubicBezTo>
                    <a:pt x="518" y="31477"/>
                    <a:pt x="518" y="31420"/>
                    <a:pt x="518" y="31362"/>
                  </a:cubicBezTo>
                  <a:lnTo>
                    <a:pt x="518" y="31319"/>
                  </a:lnTo>
                  <a:lnTo>
                    <a:pt x="518" y="31190"/>
                  </a:lnTo>
                  <a:lnTo>
                    <a:pt x="518" y="31118"/>
                  </a:lnTo>
                  <a:cubicBezTo>
                    <a:pt x="518" y="31032"/>
                    <a:pt x="532" y="30903"/>
                    <a:pt x="532" y="30831"/>
                  </a:cubicBezTo>
                  <a:lnTo>
                    <a:pt x="518" y="30759"/>
                  </a:lnTo>
                  <a:cubicBezTo>
                    <a:pt x="518" y="30759"/>
                    <a:pt x="518" y="30744"/>
                    <a:pt x="518" y="30744"/>
                  </a:cubicBezTo>
                  <a:lnTo>
                    <a:pt x="518" y="30716"/>
                  </a:lnTo>
                  <a:cubicBezTo>
                    <a:pt x="518" y="30701"/>
                    <a:pt x="518" y="30658"/>
                    <a:pt x="518" y="30658"/>
                  </a:cubicBezTo>
                  <a:cubicBezTo>
                    <a:pt x="518" y="30658"/>
                    <a:pt x="518" y="30630"/>
                    <a:pt x="518" y="30615"/>
                  </a:cubicBezTo>
                  <a:lnTo>
                    <a:pt x="518" y="30586"/>
                  </a:lnTo>
                  <a:lnTo>
                    <a:pt x="518" y="30500"/>
                  </a:lnTo>
                  <a:lnTo>
                    <a:pt x="518" y="30486"/>
                  </a:lnTo>
                  <a:cubicBezTo>
                    <a:pt x="518" y="30472"/>
                    <a:pt x="518" y="30428"/>
                    <a:pt x="518" y="30414"/>
                  </a:cubicBezTo>
                  <a:cubicBezTo>
                    <a:pt x="518" y="30400"/>
                    <a:pt x="518" y="30371"/>
                    <a:pt x="518" y="30371"/>
                  </a:cubicBezTo>
                  <a:cubicBezTo>
                    <a:pt x="518" y="30357"/>
                    <a:pt x="518" y="30299"/>
                    <a:pt x="518" y="30285"/>
                  </a:cubicBezTo>
                  <a:cubicBezTo>
                    <a:pt x="518" y="30256"/>
                    <a:pt x="518" y="30227"/>
                    <a:pt x="518" y="30227"/>
                  </a:cubicBezTo>
                  <a:lnTo>
                    <a:pt x="518" y="30213"/>
                  </a:lnTo>
                  <a:lnTo>
                    <a:pt x="503" y="30184"/>
                  </a:lnTo>
                  <a:cubicBezTo>
                    <a:pt x="518" y="30155"/>
                    <a:pt x="518" y="29897"/>
                    <a:pt x="518" y="29609"/>
                  </a:cubicBezTo>
                  <a:lnTo>
                    <a:pt x="518" y="29365"/>
                  </a:lnTo>
                  <a:lnTo>
                    <a:pt x="518" y="29322"/>
                  </a:lnTo>
                  <a:cubicBezTo>
                    <a:pt x="503" y="29293"/>
                    <a:pt x="518" y="29222"/>
                    <a:pt x="518" y="29207"/>
                  </a:cubicBezTo>
                  <a:cubicBezTo>
                    <a:pt x="518" y="29193"/>
                    <a:pt x="518" y="29164"/>
                    <a:pt x="518" y="29150"/>
                  </a:cubicBezTo>
                  <a:lnTo>
                    <a:pt x="518" y="29135"/>
                  </a:lnTo>
                  <a:cubicBezTo>
                    <a:pt x="503" y="29121"/>
                    <a:pt x="518" y="29107"/>
                    <a:pt x="518" y="29078"/>
                  </a:cubicBezTo>
                  <a:lnTo>
                    <a:pt x="503" y="29064"/>
                  </a:lnTo>
                  <a:cubicBezTo>
                    <a:pt x="503" y="29049"/>
                    <a:pt x="503" y="28949"/>
                    <a:pt x="503" y="28862"/>
                  </a:cubicBezTo>
                  <a:lnTo>
                    <a:pt x="503" y="28776"/>
                  </a:lnTo>
                  <a:lnTo>
                    <a:pt x="503" y="28704"/>
                  </a:lnTo>
                  <a:cubicBezTo>
                    <a:pt x="503" y="28618"/>
                    <a:pt x="503" y="28431"/>
                    <a:pt x="503" y="28388"/>
                  </a:cubicBezTo>
                  <a:cubicBezTo>
                    <a:pt x="503" y="28345"/>
                    <a:pt x="503" y="28187"/>
                    <a:pt x="503" y="28144"/>
                  </a:cubicBezTo>
                  <a:cubicBezTo>
                    <a:pt x="503" y="28101"/>
                    <a:pt x="503" y="27986"/>
                    <a:pt x="503" y="27957"/>
                  </a:cubicBezTo>
                  <a:cubicBezTo>
                    <a:pt x="503" y="27929"/>
                    <a:pt x="489" y="27871"/>
                    <a:pt x="489" y="27857"/>
                  </a:cubicBezTo>
                  <a:cubicBezTo>
                    <a:pt x="489" y="27842"/>
                    <a:pt x="503" y="27785"/>
                    <a:pt x="489" y="27785"/>
                  </a:cubicBezTo>
                  <a:cubicBezTo>
                    <a:pt x="489" y="27770"/>
                    <a:pt x="489" y="27612"/>
                    <a:pt x="489" y="27541"/>
                  </a:cubicBezTo>
                  <a:cubicBezTo>
                    <a:pt x="489" y="27483"/>
                    <a:pt x="489" y="27296"/>
                    <a:pt x="489" y="27239"/>
                  </a:cubicBezTo>
                  <a:cubicBezTo>
                    <a:pt x="489" y="27181"/>
                    <a:pt x="489" y="27066"/>
                    <a:pt x="489" y="27038"/>
                  </a:cubicBezTo>
                  <a:cubicBezTo>
                    <a:pt x="489" y="27009"/>
                    <a:pt x="489" y="26923"/>
                    <a:pt x="489" y="26908"/>
                  </a:cubicBezTo>
                  <a:cubicBezTo>
                    <a:pt x="475" y="26880"/>
                    <a:pt x="475" y="26822"/>
                    <a:pt x="475" y="26808"/>
                  </a:cubicBezTo>
                  <a:cubicBezTo>
                    <a:pt x="475" y="26779"/>
                    <a:pt x="475" y="26736"/>
                    <a:pt x="475" y="26707"/>
                  </a:cubicBezTo>
                  <a:lnTo>
                    <a:pt x="475" y="26679"/>
                  </a:lnTo>
                  <a:lnTo>
                    <a:pt x="475" y="26650"/>
                  </a:lnTo>
                  <a:cubicBezTo>
                    <a:pt x="475" y="26635"/>
                    <a:pt x="460" y="26521"/>
                    <a:pt x="460" y="26477"/>
                  </a:cubicBezTo>
                  <a:cubicBezTo>
                    <a:pt x="460" y="26434"/>
                    <a:pt x="460" y="26377"/>
                    <a:pt x="460" y="26319"/>
                  </a:cubicBezTo>
                  <a:lnTo>
                    <a:pt x="460" y="26291"/>
                  </a:lnTo>
                  <a:cubicBezTo>
                    <a:pt x="460" y="26262"/>
                    <a:pt x="475" y="26248"/>
                    <a:pt x="475" y="26219"/>
                  </a:cubicBezTo>
                  <a:lnTo>
                    <a:pt x="475" y="26204"/>
                  </a:lnTo>
                  <a:cubicBezTo>
                    <a:pt x="460" y="26176"/>
                    <a:pt x="460" y="26104"/>
                    <a:pt x="460" y="26075"/>
                  </a:cubicBezTo>
                  <a:lnTo>
                    <a:pt x="460" y="25960"/>
                  </a:lnTo>
                  <a:cubicBezTo>
                    <a:pt x="460" y="25931"/>
                    <a:pt x="446" y="25874"/>
                    <a:pt x="460" y="25845"/>
                  </a:cubicBezTo>
                  <a:cubicBezTo>
                    <a:pt x="460" y="25831"/>
                    <a:pt x="460" y="25802"/>
                    <a:pt x="460" y="25773"/>
                  </a:cubicBezTo>
                  <a:lnTo>
                    <a:pt x="460" y="25759"/>
                  </a:lnTo>
                  <a:cubicBezTo>
                    <a:pt x="460" y="25745"/>
                    <a:pt x="460" y="25702"/>
                    <a:pt x="460" y="25702"/>
                  </a:cubicBezTo>
                  <a:lnTo>
                    <a:pt x="475" y="25673"/>
                  </a:lnTo>
                  <a:cubicBezTo>
                    <a:pt x="460" y="25673"/>
                    <a:pt x="446" y="25457"/>
                    <a:pt x="446" y="25371"/>
                  </a:cubicBezTo>
                  <a:cubicBezTo>
                    <a:pt x="446" y="25299"/>
                    <a:pt x="446" y="25213"/>
                    <a:pt x="460" y="25199"/>
                  </a:cubicBezTo>
                  <a:lnTo>
                    <a:pt x="460" y="25184"/>
                  </a:lnTo>
                  <a:lnTo>
                    <a:pt x="460" y="25170"/>
                  </a:lnTo>
                  <a:cubicBezTo>
                    <a:pt x="446" y="25141"/>
                    <a:pt x="446" y="25098"/>
                    <a:pt x="446" y="25069"/>
                  </a:cubicBezTo>
                  <a:lnTo>
                    <a:pt x="446" y="25026"/>
                  </a:lnTo>
                  <a:cubicBezTo>
                    <a:pt x="446" y="24998"/>
                    <a:pt x="446" y="24969"/>
                    <a:pt x="446" y="24940"/>
                  </a:cubicBezTo>
                  <a:lnTo>
                    <a:pt x="460" y="24897"/>
                  </a:lnTo>
                  <a:cubicBezTo>
                    <a:pt x="446" y="24868"/>
                    <a:pt x="446" y="24811"/>
                    <a:pt x="446" y="24796"/>
                  </a:cubicBezTo>
                  <a:cubicBezTo>
                    <a:pt x="446" y="24782"/>
                    <a:pt x="446" y="24739"/>
                    <a:pt x="432" y="24696"/>
                  </a:cubicBezTo>
                  <a:lnTo>
                    <a:pt x="446" y="24667"/>
                  </a:lnTo>
                  <a:lnTo>
                    <a:pt x="446" y="24638"/>
                  </a:lnTo>
                  <a:cubicBezTo>
                    <a:pt x="446" y="24595"/>
                    <a:pt x="432" y="24523"/>
                    <a:pt x="432" y="24509"/>
                  </a:cubicBezTo>
                  <a:cubicBezTo>
                    <a:pt x="446" y="24495"/>
                    <a:pt x="432" y="24409"/>
                    <a:pt x="432" y="24380"/>
                  </a:cubicBezTo>
                  <a:cubicBezTo>
                    <a:pt x="432" y="24365"/>
                    <a:pt x="432" y="24337"/>
                    <a:pt x="446" y="24308"/>
                  </a:cubicBezTo>
                  <a:lnTo>
                    <a:pt x="432" y="24294"/>
                  </a:lnTo>
                  <a:lnTo>
                    <a:pt x="417" y="24279"/>
                  </a:lnTo>
                  <a:cubicBezTo>
                    <a:pt x="432" y="24251"/>
                    <a:pt x="432" y="24179"/>
                    <a:pt x="432" y="24164"/>
                  </a:cubicBezTo>
                  <a:cubicBezTo>
                    <a:pt x="432" y="24150"/>
                    <a:pt x="432" y="24092"/>
                    <a:pt x="432" y="24049"/>
                  </a:cubicBezTo>
                  <a:lnTo>
                    <a:pt x="432" y="24006"/>
                  </a:lnTo>
                  <a:cubicBezTo>
                    <a:pt x="432" y="23978"/>
                    <a:pt x="432" y="23934"/>
                    <a:pt x="432" y="23920"/>
                  </a:cubicBezTo>
                  <a:lnTo>
                    <a:pt x="417" y="23891"/>
                  </a:lnTo>
                  <a:cubicBezTo>
                    <a:pt x="432" y="23863"/>
                    <a:pt x="432" y="23834"/>
                    <a:pt x="417" y="23819"/>
                  </a:cubicBezTo>
                  <a:lnTo>
                    <a:pt x="432" y="23791"/>
                  </a:lnTo>
                  <a:cubicBezTo>
                    <a:pt x="432" y="23748"/>
                    <a:pt x="417" y="23503"/>
                    <a:pt x="417" y="23417"/>
                  </a:cubicBezTo>
                  <a:cubicBezTo>
                    <a:pt x="417" y="23331"/>
                    <a:pt x="417" y="23230"/>
                    <a:pt x="417" y="23202"/>
                  </a:cubicBezTo>
                  <a:lnTo>
                    <a:pt x="417" y="23173"/>
                  </a:lnTo>
                  <a:lnTo>
                    <a:pt x="417" y="23087"/>
                  </a:lnTo>
                  <a:lnTo>
                    <a:pt x="417" y="23001"/>
                  </a:lnTo>
                  <a:lnTo>
                    <a:pt x="417" y="22914"/>
                  </a:lnTo>
                  <a:lnTo>
                    <a:pt x="417" y="22814"/>
                  </a:lnTo>
                  <a:lnTo>
                    <a:pt x="417" y="22728"/>
                  </a:lnTo>
                  <a:lnTo>
                    <a:pt x="417" y="22699"/>
                  </a:lnTo>
                  <a:cubicBezTo>
                    <a:pt x="417" y="22670"/>
                    <a:pt x="403" y="22598"/>
                    <a:pt x="403" y="22584"/>
                  </a:cubicBezTo>
                  <a:cubicBezTo>
                    <a:pt x="403" y="22584"/>
                    <a:pt x="403" y="22541"/>
                    <a:pt x="417" y="22526"/>
                  </a:cubicBezTo>
                  <a:cubicBezTo>
                    <a:pt x="417" y="22526"/>
                    <a:pt x="403" y="22354"/>
                    <a:pt x="403" y="22325"/>
                  </a:cubicBezTo>
                  <a:cubicBezTo>
                    <a:pt x="417" y="22297"/>
                    <a:pt x="417" y="22253"/>
                    <a:pt x="417" y="22253"/>
                  </a:cubicBezTo>
                  <a:cubicBezTo>
                    <a:pt x="417" y="22253"/>
                    <a:pt x="403" y="22225"/>
                    <a:pt x="403" y="22196"/>
                  </a:cubicBezTo>
                  <a:lnTo>
                    <a:pt x="403" y="22167"/>
                  </a:lnTo>
                  <a:cubicBezTo>
                    <a:pt x="403" y="22139"/>
                    <a:pt x="403" y="22095"/>
                    <a:pt x="403" y="22052"/>
                  </a:cubicBezTo>
                  <a:lnTo>
                    <a:pt x="403" y="21937"/>
                  </a:lnTo>
                  <a:lnTo>
                    <a:pt x="403" y="21822"/>
                  </a:lnTo>
                  <a:lnTo>
                    <a:pt x="403" y="21708"/>
                  </a:lnTo>
                  <a:lnTo>
                    <a:pt x="403" y="21664"/>
                  </a:lnTo>
                  <a:cubicBezTo>
                    <a:pt x="403" y="21621"/>
                    <a:pt x="403" y="21549"/>
                    <a:pt x="417" y="21521"/>
                  </a:cubicBezTo>
                  <a:lnTo>
                    <a:pt x="403" y="21478"/>
                  </a:lnTo>
                  <a:lnTo>
                    <a:pt x="403" y="21435"/>
                  </a:lnTo>
                  <a:cubicBezTo>
                    <a:pt x="403" y="21391"/>
                    <a:pt x="403" y="21305"/>
                    <a:pt x="403" y="21262"/>
                  </a:cubicBezTo>
                  <a:lnTo>
                    <a:pt x="403" y="21219"/>
                  </a:lnTo>
                  <a:cubicBezTo>
                    <a:pt x="403" y="21190"/>
                    <a:pt x="403" y="21162"/>
                    <a:pt x="403" y="21133"/>
                  </a:cubicBezTo>
                  <a:lnTo>
                    <a:pt x="403" y="21118"/>
                  </a:lnTo>
                  <a:cubicBezTo>
                    <a:pt x="403" y="21090"/>
                    <a:pt x="403" y="21018"/>
                    <a:pt x="403" y="21004"/>
                  </a:cubicBezTo>
                  <a:cubicBezTo>
                    <a:pt x="403" y="20989"/>
                    <a:pt x="417" y="20946"/>
                    <a:pt x="417" y="20932"/>
                  </a:cubicBezTo>
                  <a:cubicBezTo>
                    <a:pt x="403" y="20917"/>
                    <a:pt x="403" y="20860"/>
                    <a:pt x="403" y="20845"/>
                  </a:cubicBezTo>
                  <a:cubicBezTo>
                    <a:pt x="403" y="20831"/>
                    <a:pt x="403" y="20788"/>
                    <a:pt x="403" y="20774"/>
                  </a:cubicBezTo>
                  <a:cubicBezTo>
                    <a:pt x="403" y="20759"/>
                    <a:pt x="403" y="20716"/>
                    <a:pt x="403" y="20702"/>
                  </a:cubicBezTo>
                  <a:lnTo>
                    <a:pt x="403" y="20673"/>
                  </a:lnTo>
                  <a:cubicBezTo>
                    <a:pt x="403" y="20644"/>
                    <a:pt x="403" y="20616"/>
                    <a:pt x="403" y="20587"/>
                  </a:cubicBezTo>
                  <a:cubicBezTo>
                    <a:pt x="403" y="20573"/>
                    <a:pt x="403" y="20558"/>
                    <a:pt x="403" y="20544"/>
                  </a:cubicBezTo>
                  <a:cubicBezTo>
                    <a:pt x="388" y="20515"/>
                    <a:pt x="417" y="20486"/>
                    <a:pt x="403" y="20458"/>
                  </a:cubicBezTo>
                  <a:cubicBezTo>
                    <a:pt x="403" y="20443"/>
                    <a:pt x="403" y="20429"/>
                    <a:pt x="403" y="20429"/>
                  </a:cubicBezTo>
                  <a:lnTo>
                    <a:pt x="417" y="20400"/>
                  </a:lnTo>
                  <a:cubicBezTo>
                    <a:pt x="417" y="20357"/>
                    <a:pt x="388" y="20271"/>
                    <a:pt x="388" y="20242"/>
                  </a:cubicBezTo>
                  <a:cubicBezTo>
                    <a:pt x="403" y="20213"/>
                    <a:pt x="403" y="20170"/>
                    <a:pt x="403" y="20170"/>
                  </a:cubicBezTo>
                  <a:cubicBezTo>
                    <a:pt x="403" y="20156"/>
                    <a:pt x="403" y="20113"/>
                    <a:pt x="417" y="20070"/>
                  </a:cubicBezTo>
                  <a:lnTo>
                    <a:pt x="403" y="20041"/>
                  </a:lnTo>
                  <a:lnTo>
                    <a:pt x="388" y="20012"/>
                  </a:lnTo>
                  <a:cubicBezTo>
                    <a:pt x="403" y="19983"/>
                    <a:pt x="417" y="19926"/>
                    <a:pt x="403" y="19897"/>
                  </a:cubicBezTo>
                  <a:cubicBezTo>
                    <a:pt x="403" y="19883"/>
                    <a:pt x="388" y="19840"/>
                    <a:pt x="403" y="19825"/>
                  </a:cubicBezTo>
                  <a:cubicBezTo>
                    <a:pt x="403" y="19811"/>
                    <a:pt x="388" y="19754"/>
                    <a:pt x="388" y="19739"/>
                  </a:cubicBezTo>
                  <a:cubicBezTo>
                    <a:pt x="403" y="19725"/>
                    <a:pt x="403" y="19682"/>
                    <a:pt x="403" y="19667"/>
                  </a:cubicBezTo>
                  <a:cubicBezTo>
                    <a:pt x="403" y="19653"/>
                    <a:pt x="403" y="19624"/>
                    <a:pt x="388" y="19610"/>
                  </a:cubicBezTo>
                  <a:lnTo>
                    <a:pt x="403" y="19581"/>
                  </a:lnTo>
                  <a:cubicBezTo>
                    <a:pt x="403" y="19567"/>
                    <a:pt x="403" y="19538"/>
                    <a:pt x="403" y="19524"/>
                  </a:cubicBezTo>
                  <a:cubicBezTo>
                    <a:pt x="403" y="19509"/>
                    <a:pt x="403" y="19495"/>
                    <a:pt x="403" y="19495"/>
                  </a:cubicBezTo>
                  <a:cubicBezTo>
                    <a:pt x="403" y="19481"/>
                    <a:pt x="388" y="19452"/>
                    <a:pt x="403" y="19437"/>
                  </a:cubicBezTo>
                  <a:cubicBezTo>
                    <a:pt x="417" y="19423"/>
                    <a:pt x="403" y="19394"/>
                    <a:pt x="403" y="19366"/>
                  </a:cubicBezTo>
                  <a:cubicBezTo>
                    <a:pt x="403" y="19323"/>
                    <a:pt x="403" y="19279"/>
                    <a:pt x="403" y="19236"/>
                  </a:cubicBezTo>
                  <a:lnTo>
                    <a:pt x="403" y="19193"/>
                  </a:lnTo>
                  <a:cubicBezTo>
                    <a:pt x="403" y="19150"/>
                    <a:pt x="403" y="19050"/>
                    <a:pt x="403" y="19035"/>
                  </a:cubicBezTo>
                  <a:cubicBezTo>
                    <a:pt x="403" y="19006"/>
                    <a:pt x="403" y="18949"/>
                    <a:pt x="403" y="18935"/>
                  </a:cubicBezTo>
                  <a:cubicBezTo>
                    <a:pt x="403" y="18920"/>
                    <a:pt x="403" y="18863"/>
                    <a:pt x="403" y="18834"/>
                  </a:cubicBezTo>
                  <a:cubicBezTo>
                    <a:pt x="403" y="18820"/>
                    <a:pt x="403" y="18762"/>
                    <a:pt x="403" y="18719"/>
                  </a:cubicBezTo>
                  <a:lnTo>
                    <a:pt x="403" y="18690"/>
                  </a:lnTo>
                  <a:lnTo>
                    <a:pt x="403" y="18676"/>
                  </a:lnTo>
                  <a:cubicBezTo>
                    <a:pt x="403" y="18676"/>
                    <a:pt x="388" y="18590"/>
                    <a:pt x="388" y="18561"/>
                  </a:cubicBezTo>
                  <a:cubicBezTo>
                    <a:pt x="403" y="18532"/>
                    <a:pt x="403" y="18374"/>
                    <a:pt x="403" y="18317"/>
                  </a:cubicBezTo>
                  <a:cubicBezTo>
                    <a:pt x="403" y="18274"/>
                    <a:pt x="403" y="18202"/>
                    <a:pt x="388" y="18188"/>
                  </a:cubicBezTo>
                  <a:cubicBezTo>
                    <a:pt x="403" y="18173"/>
                    <a:pt x="403" y="18144"/>
                    <a:pt x="388" y="18101"/>
                  </a:cubicBezTo>
                  <a:lnTo>
                    <a:pt x="403" y="18101"/>
                  </a:lnTo>
                  <a:lnTo>
                    <a:pt x="417" y="18058"/>
                  </a:lnTo>
                  <a:cubicBezTo>
                    <a:pt x="403" y="18058"/>
                    <a:pt x="403" y="18030"/>
                    <a:pt x="417" y="18015"/>
                  </a:cubicBezTo>
                  <a:lnTo>
                    <a:pt x="417" y="18001"/>
                  </a:lnTo>
                  <a:cubicBezTo>
                    <a:pt x="403" y="17972"/>
                    <a:pt x="403" y="17958"/>
                    <a:pt x="403" y="17943"/>
                  </a:cubicBezTo>
                  <a:lnTo>
                    <a:pt x="417" y="17900"/>
                  </a:lnTo>
                  <a:cubicBezTo>
                    <a:pt x="417" y="17857"/>
                    <a:pt x="417" y="17771"/>
                    <a:pt x="417" y="17757"/>
                  </a:cubicBezTo>
                  <a:cubicBezTo>
                    <a:pt x="403" y="17742"/>
                    <a:pt x="417" y="17699"/>
                    <a:pt x="417" y="17685"/>
                  </a:cubicBezTo>
                  <a:cubicBezTo>
                    <a:pt x="417" y="17670"/>
                    <a:pt x="403" y="17627"/>
                    <a:pt x="403" y="17613"/>
                  </a:cubicBezTo>
                  <a:cubicBezTo>
                    <a:pt x="417" y="17598"/>
                    <a:pt x="417" y="17555"/>
                    <a:pt x="417" y="17527"/>
                  </a:cubicBezTo>
                  <a:lnTo>
                    <a:pt x="417" y="17498"/>
                  </a:lnTo>
                  <a:cubicBezTo>
                    <a:pt x="432" y="17484"/>
                    <a:pt x="417" y="17484"/>
                    <a:pt x="417" y="17484"/>
                  </a:cubicBezTo>
                  <a:lnTo>
                    <a:pt x="403" y="17484"/>
                  </a:lnTo>
                  <a:cubicBezTo>
                    <a:pt x="403" y="17455"/>
                    <a:pt x="417" y="17383"/>
                    <a:pt x="417" y="17354"/>
                  </a:cubicBezTo>
                  <a:cubicBezTo>
                    <a:pt x="417" y="17340"/>
                    <a:pt x="432" y="17268"/>
                    <a:pt x="432" y="17254"/>
                  </a:cubicBezTo>
                  <a:cubicBezTo>
                    <a:pt x="432" y="17225"/>
                    <a:pt x="432" y="17182"/>
                    <a:pt x="432" y="17153"/>
                  </a:cubicBezTo>
                  <a:lnTo>
                    <a:pt x="432" y="17124"/>
                  </a:lnTo>
                  <a:lnTo>
                    <a:pt x="403" y="17081"/>
                  </a:lnTo>
                  <a:cubicBezTo>
                    <a:pt x="417" y="17081"/>
                    <a:pt x="432" y="17081"/>
                    <a:pt x="417" y="17053"/>
                  </a:cubicBezTo>
                  <a:lnTo>
                    <a:pt x="417" y="17038"/>
                  </a:lnTo>
                  <a:cubicBezTo>
                    <a:pt x="417" y="17009"/>
                    <a:pt x="432" y="16981"/>
                    <a:pt x="432" y="16966"/>
                  </a:cubicBezTo>
                  <a:cubicBezTo>
                    <a:pt x="432" y="16952"/>
                    <a:pt x="432" y="16952"/>
                    <a:pt x="432" y="16952"/>
                  </a:cubicBezTo>
                  <a:lnTo>
                    <a:pt x="417" y="16923"/>
                  </a:lnTo>
                  <a:cubicBezTo>
                    <a:pt x="432" y="16894"/>
                    <a:pt x="432" y="16837"/>
                    <a:pt x="432" y="16823"/>
                  </a:cubicBezTo>
                  <a:cubicBezTo>
                    <a:pt x="432" y="16808"/>
                    <a:pt x="432" y="16780"/>
                    <a:pt x="432" y="16765"/>
                  </a:cubicBezTo>
                  <a:lnTo>
                    <a:pt x="432" y="16751"/>
                  </a:lnTo>
                  <a:cubicBezTo>
                    <a:pt x="432" y="16736"/>
                    <a:pt x="446" y="16708"/>
                    <a:pt x="446" y="16693"/>
                  </a:cubicBezTo>
                  <a:cubicBezTo>
                    <a:pt x="432" y="16679"/>
                    <a:pt x="432" y="16665"/>
                    <a:pt x="446" y="16650"/>
                  </a:cubicBezTo>
                  <a:cubicBezTo>
                    <a:pt x="446" y="16636"/>
                    <a:pt x="432" y="16622"/>
                    <a:pt x="446" y="16607"/>
                  </a:cubicBezTo>
                  <a:cubicBezTo>
                    <a:pt x="432" y="16593"/>
                    <a:pt x="432" y="16578"/>
                    <a:pt x="432" y="16564"/>
                  </a:cubicBezTo>
                  <a:cubicBezTo>
                    <a:pt x="446" y="16550"/>
                    <a:pt x="446" y="16492"/>
                    <a:pt x="446" y="16463"/>
                  </a:cubicBezTo>
                  <a:lnTo>
                    <a:pt x="432" y="16449"/>
                  </a:lnTo>
                  <a:cubicBezTo>
                    <a:pt x="432" y="16435"/>
                    <a:pt x="446" y="16406"/>
                    <a:pt x="446" y="16392"/>
                  </a:cubicBezTo>
                  <a:cubicBezTo>
                    <a:pt x="446" y="16377"/>
                    <a:pt x="432" y="16349"/>
                    <a:pt x="432" y="16334"/>
                  </a:cubicBezTo>
                  <a:cubicBezTo>
                    <a:pt x="432" y="16320"/>
                    <a:pt x="446" y="16291"/>
                    <a:pt x="446" y="16262"/>
                  </a:cubicBezTo>
                  <a:lnTo>
                    <a:pt x="446" y="16234"/>
                  </a:lnTo>
                  <a:lnTo>
                    <a:pt x="446" y="16190"/>
                  </a:lnTo>
                  <a:cubicBezTo>
                    <a:pt x="446" y="16147"/>
                    <a:pt x="446" y="16090"/>
                    <a:pt x="446" y="16047"/>
                  </a:cubicBezTo>
                  <a:lnTo>
                    <a:pt x="446" y="16004"/>
                  </a:lnTo>
                  <a:lnTo>
                    <a:pt x="446" y="15989"/>
                  </a:lnTo>
                  <a:cubicBezTo>
                    <a:pt x="446" y="15961"/>
                    <a:pt x="432" y="15918"/>
                    <a:pt x="432" y="15918"/>
                  </a:cubicBezTo>
                  <a:cubicBezTo>
                    <a:pt x="432" y="15903"/>
                    <a:pt x="446" y="15874"/>
                    <a:pt x="446" y="15846"/>
                  </a:cubicBezTo>
                  <a:lnTo>
                    <a:pt x="446" y="15831"/>
                  </a:lnTo>
                  <a:cubicBezTo>
                    <a:pt x="446" y="15831"/>
                    <a:pt x="446" y="15817"/>
                    <a:pt x="446" y="15817"/>
                  </a:cubicBezTo>
                  <a:cubicBezTo>
                    <a:pt x="432" y="15788"/>
                    <a:pt x="432" y="15774"/>
                    <a:pt x="446" y="15745"/>
                  </a:cubicBezTo>
                  <a:cubicBezTo>
                    <a:pt x="460" y="15716"/>
                    <a:pt x="432" y="15688"/>
                    <a:pt x="432" y="15659"/>
                  </a:cubicBezTo>
                  <a:lnTo>
                    <a:pt x="446" y="15630"/>
                  </a:lnTo>
                  <a:cubicBezTo>
                    <a:pt x="446" y="15601"/>
                    <a:pt x="446" y="15558"/>
                    <a:pt x="446" y="15515"/>
                  </a:cubicBezTo>
                  <a:lnTo>
                    <a:pt x="446" y="15487"/>
                  </a:lnTo>
                  <a:lnTo>
                    <a:pt x="446" y="15458"/>
                  </a:lnTo>
                  <a:cubicBezTo>
                    <a:pt x="446" y="15415"/>
                    <a:pt x="446" y="15357"/>
                    <a:pt x="432" y="15314"/>
                  </a:cubicBezTo>
                  <a:lnTo>
                    <a:pt x="446" y="15300"/>
                  </a:lnTo>
                  <a:lnTo>
                    <a:pt x="446" y="15271"/>
                  </a:lnTo>
                  <a:cubicBezTo>
                    <a:pt x="446" y="15242"/>
                    <a:pt x="432" y="15185"/>
                    <a:pt x="432" y="15170"/>
                  </a:cubicBezTo>
                  <a:cubicBezTo>
                    <a:pt x="446" y="15156"/>
                    <a:pt x="432" y="15113"/>
                    <a:pt x="432" y="15099"/>
                  </a:cubicBezTo>
                  <a:cubicBezTo>
                    <a:pt x="446" y="15070"/>
                    <a:pt x="446" y="15012"/>
                    <a:pt x="446" y="14984"/>
                  </a:cubicBezTo>
                  <a:cubicBezTo>
                    <a:pt x="446" y="14969"/>
                    <a:pt x="446" y="14897"/>
                    <a:pt x="446" y="14869"/>
                  </a:cubicBezTo>
                  <a:cubicBezTo>
                    <a:pt x="446" y="14854"/>
                    <a:pt x="446" y="14811"/>
                    <a:pt x="446" y="14811"/>
                  </a:cubicBezTo>
                  <a:cubicBezTo>
                    <a:pt x="446" y="14811"/>
                    <a:pt x="446" y="14797"/>
                    <a:pt x="446" y="14797"/>
                  </a:cubicBezTo>
                  <a:cubicBezTo>
                    <a:pt x="446" y="14797"/>
                    <a:pt x="432" y="14682"/>
                    <a:pt x="432" y="14624"/>
                  </a:cubicBezTo>
                  <a:cubicBezTo>
                    <a:pt x="432" y="14581"/>
                    <a:pt x="446" y="14538"/>
                    <a:pt x="446" y="14524"/>
                  </a:cubicBezTo>
                  <a:cubicBezTo>
                    <a:pt x="446" y="14510"/>
                    <a:pt x="446" y="14495"/>
                    <a:pt x="446" y="14481"/>
                  </a:cubicBezTo>
                  <a:lnTo>
                    <a:pt x="446" y="14466"/>
                  </a:lnTo>
                  <a:cubicBezTo>
                    <a:pt x="446" y="14452"/>
                    <a:pt x="446" y="14423"/>
                    <a:pt x="432" y="14395"/>
                  </a:cubicBezTo>
                  <a:lnTo>
                    <a:pt x="446" y="14366"/>
                  </a:lnTo>
                  <a:cubicBezTo>
                    <a:pt x="446" y="14351"/>
                    <a:pt x="446" y="14323"/>
                    <a:pt x="446" y="14308"/>
                  </a:cubicBezTo>
                  <a:lnTo>
                    <a:pt x="432" y="14251"/>
                  </a:lnTo>
                  <a:cubicBezTo>
                    <a:pt x="446" y="14193"/>
                    <a:pt x="432" y="14107"/>
                    <a:pt x="432" y="14093"/>
                  </a:cubicBezTo>
                  <a:cubicBezTo>
                    <a:pt x="446" y="14064"/>
                    <a:pt x="432" y="13992"/>
                    <a:pt x="432" y="13964"/>
                  </a:cubicBezTo>
                  <a:cubicBezTo>
                    <a:pt x="432" y="13949"/>
                    <a:pt x="432" y="13906"/>
                    <a:pt x="432" y="13892"/>
                  </a:cubicBezTo>
                  <a:lnTo>
                    <a:pt x="446" y="13877"/>
                  </a:lnTo>
                  <a:lnTo>
                    <a:pt x="446" y="13863"/>
                  </a:lnTo>
                  <a:cubicBezTo>
                    <a:pt x="446" y="13849"/>
                    <a:pt x="446" y="13820"/>
                    <a:pt x="446" y="13806"/>
                  </a:cubicBezTo>
                  <a:lnTo>
                    <a:pt x="446" y="13777"/>
                  </a:lnTo>
                  <a:cubicBezTo>
                    <a:pt x="446" y="13762"/>
                    <a:pt x="432" y="13748"/>
                    <a:pt x="432" y="13719"/>
                  </a:cubicBezTo>
                  <a:cubicBezTo>
                    <a:pt x="432" y="13705"/>
                    <a:pt x="446" y="13691"/>
                    <a:pt x="446" y="13676"/>
                  </a:cubicBezTo>
                  <a:cubicBezTo>
                    <a:pt x="446" y="13662"/>
                    <a:pt x="432" y="13662"/>
                    <a:pt x="432" y="13647"/>
                  </a:cubicBezTo>
                  <a:cubicBezTo>
                    <a:pt x="432" y="13633"/>
                    <a:pt x="432" y="13604"/>
                    <a:pt x="432" y="13604"/>
                  </a:cubicBezTo>
                  <a:cubicBezTo>
                    <a:pt x="432" y="13590"/>
                    <a:pt x="432" y="13576"/>
                    <a:pt x="432" y="13561"/>
                  </a:cubicBezTo>
                  <a:cubicBezTo>
                    <a:pt x="432" y="13561"/>
                    <a:pt x="432" y="13533"/>
                    <a:pt x="446" y="13504"/>
                  </a:cubicBezTo>
                  <a:lnTo>
                    <a:pt x="432" y="13489"/>
                  </a:lnTo>
                  <a:cubicBezTo>
                    <a:pt x="432" y="13475"/>
                    <a:pt x="432" y="13461"/>
                    <a:pt x="432" y="13446"/>
                  </a:cubicBezTo>
                  <a:lnTo>
                    <a:pt x="432" y="13432"/>
                  </a:lnTo>
                  <a:cubicBezTo>
                    <a:pt x="432" y="13418"/>
                    <a:pt x="446" y="13389"/>
                    <a:pt x="446" y="13375"/>
                  </a:cubicBezTo>
                  <a:cubicBezTo>
                    <a:pt x="446" y="13375"/>
                    <a:pt x="432" y="13331"/>
                    <a:pt x="432" y="13317"/>
                  </a:cubicBezTo>
                  <a:cubicBezTo>
                    <a:pt x="432" y="13317"/>
                    <a:pt x="446" y="13274"/>
                    <a:pt x="446" y="13260"/>
                  </a:cubicBezTo>
                  <a:cubicBezTo>
                    <a:pt x="432" y="13245"/>
                    <a:pt x="432" y="13216"/>
                    <a:pt x="432" y="13216"/>
                  </a:cubicBezTo>
                  <a:cubicBezTo>
                    <a:pt x="432" y="13202"/>
                    <a:pt x="432" y="13188"/>
                    <a:pt x="432" y="13173"/>
                  </a:cubicBezTo>
                  <a:lnTo>
                    <a:pt x="432" y="13159"/>
                  </a:lnTo>
                  <a:cubicBezTo>
                    <a:pt x="432" y="13130"/>
                    <a:pt x="446" y="13087"/>
                    <a:pt x="432" y="13087"/>
                  </a:cubicBezTo>
                  <a:cubicBezTo>
                    <a:pt x="417" y="13058"/>
                    <a:pt x="432" y="13044"/>
                    <a:pt x="432" y="13015"/>
                  </a:cubicBezTo>
                  <a:cubicBezTo>
                    <a:pt x="432" y="12958"/>
                    <a:pt x="417" y="12886"/>
                    <a:pt x="432" y="12814"/>
                  </a:cubicBezTo>
                  <a:lnTo>
                    <a:pt x="432" y="12757"/>
                  </a:lnTo>
                  <a:cubicBezTo>
                    <a:pt x="417" y="12742"/>
                    <a:pt x="417" y="12714"/>
                    <a:pt x="417" y="12685"/>
                  </a:cubicBezTo>
                  <a:lnTo>
                    <a:pt x="432" y="12656"/>
                  </a:lnTo>
                  <a:cubicBezTo>
                    <a:pt x="417" y="12627"/>
                    <a:pt x="417" y="12570"/>
                    <a:pt x="417" y="12556"/>
                  </a:cubicBezTo>
                  <a:cubicBezTo>
                    <a:pt x="432" y="12541"/>
                    <a:pt x="432" y="12484"/>
                    <a:pt x="432" y="12469"/>
                  </a:cubicBezTo>
                  <a:cubicBezTo>
                    <a:pt x="432" y="12455"/>
                    <a:pt x="432" y="12398"/>
                    <a:pt x="432" y="12383"/>
                  </a:cubicBezTo>
                  <a:cubicBezTo>
                    <a:pt x="432" y="12369"/>
                    <a:pt x="432" y="12311"/>
                    <a:pt x="432" y="12297"/>
                  </a:cubicBezTo>
                  <a:cubicBezTo>
                    <a:pt x="432" y="12283"/>
                    <a:pt x="417" y="12254"/>
                    <a:pt x="417" y="12225"/>
                  </a:cubicBezTo>
                  <a:lnTo>
                    <a:pt x="417" y="12211"/>
                  </a:lnTo>
                  <a:cubicBezTo>
                    <a:pt x="403" y="12196"/>
                    <a:pt x="432" y="12182"/>
                    <a:pt x="417" y="12153"/>
                  </a:cubicBezTo>
                  <a:lnTo>
                    <a:pt x="417" y="12139"/>
                  </a:lnTo>
                  <a:cubicBezTo>
                    <a:pt x="417" y="12125"/>
                    <a:pt x="403" y="12053"/>
                    <a:pt x="403" y="12024"/>
                  </a:cubicBezTo>
                  <a:cubicBezTo>
                    <a:pt x="417" y="12010"/>
                    <a:pt x="417" y="11952"/>
                    <a:pt x="417" y="11952"/>
                  </a:cubicBezTo>
                  <a:cubicBezTo>
                    <a:pt x="417" y="11938"/>
                    <a:pt x="403" y="11909"/>
                    <a:pt x="417" y="11895"/>
                  </a:cubicBezTo>
                  <a:cubicBezTo>
                    <a:pt x="417" y="11880"/>
                    <a:pt x="417" y="11823"/>
                    <a:pt x="417" y="11808"/>
                  </a:cubicBezTo>
                  <a:cubicBezTo>
                    <a:pt x="417" y="11780"/>
                    <a:pt x="417" y="11751"/>
                    <a:pt x="417" y="11737"/>
                  </a:cubicBezTo>
                  <a:cubicBezTo>
                    <a:pt x="417" y="11722"/>
                    <a:pt x="417" y="11708"/>
                    <a:pt x="417" y="11708"/>
                  </a:cubicBezTo>
                  <a:lnTo>
                    <a:pt x="403" y="11708"/>
                  </a:lnTo>
                  <a:cubicBezTo>
                    <a:pt x="403" y="11694"/>
                    <a:pt x="403" y="11694"/>
                    <a:pt x="403" y="11679"/>
                  </a:cubicBezTo>
                  <a:lnTo>
                    <a:pt x="417" y="11650"/>
                  </a:lnTo>
                  <a:cubicBezTo>
                    <a:pt x="417" y="11622"/>
                    <a:pt x="388" y="11550"/>
                    <a:pt x="403" y="11536"/>
                  </a:cubicBezTo>
                  <a:cubicBezTo>
                    <a:pt x="403" y="11521"/>
                    <a:pt x="403" y="11492"/>
                    <a:pt x="403" y="11464"/>
                  </a:cubicBezTo>
                  <a:lnTo>
                    <a:pt x="403" y="11449"/>
                  </a:lnTo>
                  <a:lnTo>
                    <a:pt x="403" y="11435"/>
                  </a:lnTo>
                  <a:cubicBezTo>
                    <a:pt x="403" y="11406"/>
                    <a:pt x="403" y="11377"/>
                    <a:pt x="403" y="11349"/>
                  </a:cubicBezTo>
                  <a:lnTo>
                    <a:pt x="403" y="11320"/>
                  </a:lnTo>
                  <a:lnTo>
                    <a:pt x="403" y="11277"/>
                  </a:lnTo>
                  <a:cubicBezTo>
                    <a:pt x="403" y="11234"/>
                    <a:pt x="388" y="11191"/>
                    <a:pt x="403" y="11176"/>
                  </a:cubicBezTo>
                  <a:cubicBezTo>
                    <a:pt x="403" y="11176"/>
                    <a:pt x="403" y="11148"/>
                    <a:pt x="403" y="11148"/>
                  </a:cubicBezTo>
                  <a:cubicBezTo>
                    <a:pt x="403" y="11133"/>
                    <a:pt x="388" y="11090"/>
                    <a:pt x="388" y="11076"/>
                  </a:cubicBezTo>
                  <a:cubicBezTo>
                    <a:pt x="388" y="11061"/>
                    <a:pt x="403" y="10946"/>
                    <a:pt x="403" y="10918"/>
                  </a:cubicBezTo>
                  <a:cubicBezTo>
                    <a:pt x="403" y="10875"/>
                    <a:pt x="403" y="10788"/>
                    <a:pt x="388" y="10774"/>
                  </a:cubicBezTo>
                  <a:cubicBezTo>
                    <a:pt x="388" y="10745"/>
                    <a:pt x="388" y="10717"/>
                    <a:pt x="388" y="10702"/>
                  </a:cubicBezTo>
                  <a:cubicBezTo>
                    <a:pt x="388" y="10688"/>
                    <a:pt x="374" y="10659"/>
                    <a:pt x="374" y="10659"/>
                  </a:cubicBezTo>
                  <a:cubicBezTo>
                    <a:pt x="374" y="10659"/>
                    <a:pt x="374" y="10616"/>
                    <a:pt x="388" y="10602"/>
                  </a:cubicBezTo>
                  <a:cubicBezTo>
                    <a:pt x="388" y="10587"/>
                    <a:pt x="388" y="10530"/>
                    <a:pt x="388" y="10515"/>
                  </a:cubicBezTo>
                  <a:cubicBezTo>
                    <a:pt x="388" y="10501"/>
                    <a:pt x="388" y="10472"/>
                    <a:pt x="388" y="10472"/>
                  </a:cubicBezTo>
                  <a:cubicBezTo>
                    <a:pt x="388" y="10472"/>
                    <a:pt x="388" y="10444"/>
                    <a:pt x="388" y="10415"/>
                  </a:cubicBezTo>
                  <a:lnTo>
                    <a:pt x="388" y="10386"/>
                  </a:lnTo>
                  <a:lnTo>
                    <a:pt x="388" y="10343"/>
                  </a:lnTo>
                  <a:cubicBezTo>
                    <a:pt x="374" y="10314"/>
                    <a:pt x="374" y="10271"/>
                    <a:pt x="374" y="10257"/>
                  </a:cubicBezTo>
                  <a:lnTo>
                    <a:pt x="388" y="10242"/>
                  </a:lnTo>
                  <a:cubicBezTo>
                    <a:pt x="388" y="10228"/>
                    <a:pt x="374" y="10171"/>
                    <a:pt x="388" y="10156"/>
                  </a:cubicBezTo>
                  <a:cubicBezTo>
                    <a:pt x="388" y="10142"/>
                    <a:pt x="388" y="10113"/>
                    <a:pt x="388" y="10070"/>
                  </a:cubicBezTo>
                  <a:lnTo>
                    <a:pt x="374" y="10056"/>
                  </a:lnTo>
                  <a:lnTo>
                    <a:pt x="374" y="10041"/>
                  </a:lnTo>
                  <a:cubicBezTo>
                    <a:pt x="374" y="10013"/>
                    <a:pt x="374" y="9969"/>
                    <a:pt x="374" y="9926"/>
                  </a:cubicBezTo>
                  <a:lnTo>
                    <a:pt x="374" y="9883"/>
                  </a:lnTo>
                  <a:lnTo>
                    <a:pt x="388" y="9855"/>
                  </a:lnTo>
                  <a:cubicBezTo>
                    <a:pt x="388" y="9840"/>
                    <a:pt x="374" y="9768"/>
                    <a:pt x="374" y="9725"/>
                  </a:cubicBezTo>
                  <a:cubicBezTo>
                    <a:pt x="374" y="9682"/>
                    <a:pt x="374" y="9567"/>
                    <a:pt x="374" y="9553"/>
                  </a:cubicBezTo>
                  <a:cubicBezTo>
                    <a:pt x="360" y="9524"/>
                    <a:pt x="374" y="9495"/>
                    <a:pt x="374" y="9495"/>
                  </a:cubicBezTo>
                  <a:cubicBezTo>
                    <a:pt x="374" y="9495"/>
                    <a:pt x="374" y="9452"/>
                    <a:pt x="374" y="9438"/>
                  </a:cubicBezTo>
                  <a:cubicBezTo>
                    <a:pt x="374" y="9438"/>
                    <a:pt x="374" y="9395"/>
                    <a:pt x="374" y="9380"/>
                  </a:cubicBezTo>
                  <a:cubicBezTo>
                    <a:pt x="374" y="9366"/>
                    <a:pt x="374" y="9337"/>
                    <a:pt x="374" y="9323"/>
                  </a:cubicBezTo>
                  <a:cubicBezTo>
                    <a:pt x="374" y="9309"/>
                    <a:pt x="374" y="9251"/>
                    <a:pt x="374" y="9237"/>
                  </a:cubicBezTo>
                  <a:cubicBezTo>
                    <a:pt x="374" y="9237"/>
                    <a:pt x="374" y="9208"/>
                    <a:pt x="360" y="9179"/>
                  </a:cubicBezTo>
                  <a:lnTo>
                    <a:pt x="360" y="9165"/>
                  </a:lnTo>
                  <a:lnTo>
                    <a:pt x="360" y="9151"/>
                  </a:lnTo>
                  <a:cubicBezTo>
                    <a:pt x="360" y="9122"/>
                    <a:pt x="360" y="9107"/>
                    <a:pt x="360" y="9079"/>
                  </a:cubicBezTo>
                  <a:lnTo>
                    <a:pt x="360" y="9064"/>
                  </a:lnTo>
                  <a:lnTo>
                    <a:pt x="360" y="9050"/>
                  </a:lnTo>
                  <a:cubicBezTo>
                    <a:pt x="360" y="9036"/>
                    <a:pt x="360" y="8921"/>
                    <a:pt x="360" y="8892"/>
                  </a:cubicBezTo>
                  <a:cubicBezTo>
                    <a:pt x="360" y="8878"/>
                    <a:pt x="360" y="8849"/>
                    <a:pt x="360" y="8834"/>
                  </a:cubicBezTo>
                  <a:cubicBezTo>
                    <a:pt x="360" y="8834"/>
                    <a:pt x="360" y="8791"/>
                    <a:pt x="360" y="8777"/>
                  </a:cubicBezTo>
                  <a:cubicBezTo>
                    <a:pt x="360" y="8763"/>
                    <a:pt x="360" y="8720"/>
                    <a:pt x="360" y="8705"/>
                  </a:cubicBezTo>
                  <a:lnTo>
                    <a:pt x="360" y="8676"/>
                  </a:lnTo>
                  <a:cubicBezTo>
                    <a:pt x="360" y="8662"/>
                    <a:pt x="360" y="8648"/>
                    <a:pt x="360" y="8633"/>
                  </a:cubicBezTo>
                  <a:cubicBezTo>
                    <a:pt x="360" y="8619"/>
                    <a:pt x="360" y="8590"/>
                    <a:pt x="345" y="8576"/>
                  </a:cubicBezTo>
                  <a:cubicBezTo>
                    <a:pt x="345" y="8576"/>
                    <a:pt x="360" y="8547"/>
                    <a:pt x="360" y="8533"/>
                  </a:cubicBezTo>
                  <a:cubicBezTo>
                    <a:pt x="360" y="8518"/>
                    <a:pt x="345" y="8475"/>
                    <a:pt x="345" y="8447"/>
                  </a:cubicBezTo>
                  <a:cubicBezTo>
                    <a:pt x="345" y="8432"/>
                    <a:pt x="345" y="8375"/>
                    <a:pt x="345" y="8346"/>
                  </a:cubicBezTo>
                  <a:cubicBezTo>
                    <a:pt x="345" y="8332"/>
                    <a:pt x="345" y="8289"/>
                    <a:pt x="345" y="8274"/>
                  </a:cubicBezTo>
                  <a:cubicBezTo>
                    <a:pt x="345" y="8260"/>
                    <a:pt x="345" y="8159"/>
                    <a:pt x="345" y="8130"/>
                  </a:cubicBezTo>
                  <a:cubicBezTo>
                    <a:pt x="345" y="8102"/>
                    <a:pt x="331" y="8044"/>
                    <a:pt x="345" y="8030"/>
                  </a:cubicBezTo>
                  <a:cubicBezTo>
                    <a:pt x="345" y="8030"/>
                    <a:pt x="345" y="8001"/>
                    <a:pt x="360" y="7987"/>
                  </a:cubicBezTo>
                  <a:lnTo>
                    <a:pt x="345" y="7972"/>
                  </a:lnTo>
                  <a:lnTo>
                    <a:pt x="345" y="7944"/>
                  </a:lnTo>
                  <a:cubicBezTo>
                    <a:pt x="345" y="7901"/>
                    <a:pt x="331" y="7829"/>
                    <a:pt x="345" y="7814"/>
                  </a:cubicBezTo>
                  <a:cubicBezTo>
                    <a:pt x="345" y="7800"/>
                    <a:pt x="345" y="7728"/>
                    <a:pt x="345" y="7714"/>
                  </a:cubicBezTo>
                  <a:cubicBezTo>
                    <a:pt x="345" y="7699"/>
                    <a:pt x="331" y="7656"/>
                    <a:pt x="331" y="7642"/>
                  </a:cubicBezTo>
                  <a:cubicBezTo>
                    <a:pt x="331" y="7628"/>
                    <a:pt x="331" y="7541"/>
                    <a:pt x="331" y="7527"/>
                  </a:cubicBezTo>
                  <a:cubicBezTo>
                    <a:pt x="331" y="7513"/>
                    <a:pt x="317" y="7470"/>
                    <a:pt x="317" y="7455"/>
                  </a:cubicBezTo>
                  <a:cubicBezTo>
                    <a:pt x="317" y="7441"/>
                    <a:pt x="317" y="7426"/>
                    <a:pt x="331" y="7426"/>
                  </a:cubicBezTo>
                  <a:cubicBezTo>
                    <a:pt x="331" y="7412"/>
                    <a:pt x="331" y="7412"/>
                    <a:pt x="331" y="7398"/>
                  </a:cubicBezTo>
                  <a:lnTo>
                    <a:pt x="331" y="7369"/>
                  </a:lnTo>
                  <a:cubicBezTo>
                    <a:pt x="331" y="7355"/>
                    <a:pt x="331" y="7312"/>
                    <a:pt x="331" y="7297"/>
                  </a:cubicBezTo>
                  <a:cubicBezTo>
                    <a:pt x="331" y="7297"/>
                    <a:pt x="331" y="7225"/>
                    <a:pt x="331" y="7211"/>
                  </a:cubicBezTo>
                  <a:cubicBezTo>
                    <a:pt x="331" y="7182"/>
                    <a:pt x="331" y="7139"/>
                    <a:pt x="331" y="7096"/>
                  </a:cubicBezTo>
                  <a:lnTo>
                    <a:pt x="331" y="7067"/>
                  </a:lnTo>
                  <a:lnTo>
                    <a:pt x="331" y="7053"/>
                  </a:lnTo>
                  <a:cubicBezTo>
                    <a:pt x="331" y="7039"/>
                    <a:pt x="331" y="7010"/>
                    <a:pt x="331" y="7010"/>
                  </a:cubicBezTo>
                  <a:cubicBezTo>
                    <a:pt x="331" y="6995"/>
                    <a:pt x="331" y="6981"/>
                    <a:pt x="317" y="6967"/>
                  </a:cubicBezTo>
                  <a:cubicBezTo>
                    <a:pt x="317" y="6967"/>
                    <a:pt x="331" y="6924"/>
                    <a:pt x="331" y="6909"/>
                  </a:cubicBezTo>
                  <a:cubicBezTo>
                    <a:pt x="317" y="6895"/>
                    <a:pt x="317" y="6837"/>
                    <a:pt x="317" y="6823"/>
                  </a:cubicBezTo>
                  <a:cubicBezTo>
                    <a:pt x="317" y="6794"/>
                    <a:pt x="331" y="6766"/>
                    <a:pt x="331" y="6737"/>
                  </a:cubicBezTo>
                  <a:lnTo>
                    <a:pt x="317" y="6708"/>
                  </a:lnTo>
                  <a:cubicBezTo>
                    <a:pt x="317" y="6694"/>
                    <a:pt x="331" y="6651"/>
                    <a:pt x="331" y="6651"/>
                  </a:cubicBezTo>
                  <a:cubicBezTo>
                    <a:pt x="331" y="6636"/>
                    <a:pt x="317" y="6593"/>
                    <a:pt x="317" y="6579"/>
                  </a:cubicBezTo>
                  <a:cubicBezTo>
                    <a:pt x="317" y="6579"/>
                    <a:pt x="331" y="6550"/>
                    <a:pt x="331" y="6521"/>
                  </a:cubicBezTo>
                  <a:lnTo>
                    <a:pt x="331" y="6507"/>
                  </a:lnTo>
                  <a:lnTo>
                    <a:pt x="302" y="6493"/>
                  </a:lnTo>
                  <a:cubicBezTo>
                    <a:pt x="317" y="6464"/>
                    <a:pt x="317" y="6392"/>
                    <a:pt x="317" y="6378"/>
                  </a:cubicBezTo>
                  <a:cubicBezTo>
                    <a:pt x="317" y="6363"/>
                    <a:pt x="317" y="6291"/>
                    <a:pt x="317" y="6234"/>
                  </a:cubicBezTo>
                  <a:lnTo>
                    <a:pt x="317" y="6177"/>
                  </a:lnTo>
                  <a:lnTo>
                    <a:pt x="302" y="6162"/>
                  </a:lnTo>
                  <a:cubicBezTo>
                    <a:pt x="317" y="6162"/>
                    <a:pt x="317" y="6105"/>
                    <a:pt x="317" y="6076"/>
                  </a:cubicBezTo>
                  <a:cubicBezTo>
                    <a:pt x="317" y="6062"/>
                    <a:pt x="317" y="6033"/>
                    <a:pt x="317" y="6004"/>
                  </a:cubicBezTo>
                  <a:lnTo>
                    <a:pt x="317" y="5990"/>
                  </a:lnTo>
                  <a:lnTo>
                    <a:pt x="317" y="5961"/>
                  </a:lnTo>
                  <a:cubicBezTo>
                    <a:pt x="317" y="5932"/>
                    <a:pt x="331" y="5860"/>
                    <a:pt x="317" y="5846"/>
                  </a:cubicBezTo>
                  <a:cubicBezTo>
                    <a:pt x="317" y="5817"/>
                    <a:pt x="317" y="5774"/>
                    <a:pt x="317" y="5731"/>
                  </a:cubicBezTo>
                  <a:lnTo>
                    <a:pt x="317" y="5688"/>
                  </a:lnTo>
                  <a:cubicBezTo>
                    <a:pt x="317" y="5674"/>
                    <a:pt x="317" y="5674"/>
                    <a:pt x="317" y="5674"/>
                  </a:cubicBezTo>
                  <a:lnTo>
                    <a:pt x="302" y="5645"/>
                  </a:lnTo>
                  <a:cubicBezTo>
                    <a:pt x="302" y="5616"/>
                    <a:pt x="317" y="5559"/>
                    <a:pt x="317" y="5544"/>
                  </a:cubicBezTo>
                  <a:cubicBezTo>
                    <a:pt x="317" y="5530"/>
                    <a:pt x="317" y="5487"/>
                    <a:pt x="317" y="5473"/>
                  </a:cubicBezTo>
                  <a:cubicBezTo>
                    <a:pt x="317" y="5458"/>
                    <a:pt x="302" y="5429"/>
                    <a:pt x="302" y="5415"/>
                  </a:cubicBezTo>
                  <a:cubicBezTo>
                    <a:pt x="317" y="5401"/>
                    <a:pt x="302" y="5358"/>
                    <a:pt x="317" y="5343"/>
                  </a:cubicBezTo>
                  <a:cubicBezTo>
                    <a:pt x="317" y="5329"/>
                    <a:pt x="317" y="5257"/>
                    <a:pt x="302" y="5243"/>
                  </a:cubicBezTo>
                  <a:cubicBezTo>
                    <a:pt x="302" y="5243"/>
                    <a:pt x="317" y="5214"/>
                    <a:pt x="317" y="5200"/>
                  </a:cubicBezTo>
                  <a:cubicBezTo>
                    <a:pt x="317" y="5185"/>
                    <a:pt x="317" y="5185"/>
                    <a:pt x="317" y="5171"/>
                  </a:cubicBezTo>
                  <a:lnTo>
                    <a:pt x="317" y="5156"/>
                  </a:lnTo>
                  <a:cubicBezTo>
                    <a:pt x="302" y="5142"/>
                    <a:pt x="302" y="5128"/>
                    <a:pt x="317" y="5113"/>
                  </a:cubicBezTo>
                  <a:lnTo>
                    <a:pt x="317" y="5099"/>
                  </a:lnTo>
                  <a:lnTo>
                    <a:pt x="317" y="5085"/>
                  </a:lnTo>
                  <a:cubicBezTo>
                    <a:pt x="317" y="5070"/>
                    <a:pt x="317" y="5027"/>
                    <a:pt x="317" y="4998"/>
                  </a:cubicBezTo>
                  <a:cubicBezTo>
                    <a:pt x="317" y="4984"/>
                    <a:pt x="302" y="4912"/>
                    <a:pt x="302" y="4883"/>
                  </a:cubicBezTo>
                  <a:cubicBezTo>
                    <a:pt x="302" y="4869"/>
                    <a:pt x="317" y="4812"/>
                    <a:pt x="317" y="4769"/>
                  </a:cubicBezTo>
                  <a:lnTo>
                    <a:pt x="302" y="4740"/>
                  </a:lnTo>
                  <a:lnTo>
                    <a:pt x="288" y="4725"/>
                  </a:lnTo>
                  <a:cubicBezTo>
                    <a:pt x="302" y="4711"/>
                    <a:pt x="302" y="4668"/>
                    <a:pt x="302" y="4668"/>
                  </a:cubicBezTo>
                  <a:cubicBezTo>
                    <a:pt x="302" y="4654"/>
                    <a:pt x="288" y="4596"/>
                    <a:pt x="302" y="4567"/>
                  </a:cubicBezTo>
                  <a:cubicBezTo>
                    <a:pt x="302" y="4539"/>
                    <a:pt x="288" y="4496"/>
                    <a:pt x="302" y="4496"/>
                  </a:cubicBezTo>
                  <a:cubicBezTo>
                    <a:pt x="302" y="4481"/>
                    <a:pt x="302" y="4467"/>
                    <a:pt x="302" y="4438"/>
                  </a:cubicBezTo>
                  <a:lnTo>
                    <a:pt x="302" y="4424"/>
                  </a:lnTo>
                  <a:cubicBezTo>
                    <a:pt x="302" y="4409"/>
                    <a:pt x="288" y="4381"/>
                    <a:pt x="302" y="4381"/>
                  </a:cubicBezTo>
                  <a:cubicBezTo>
                    <a:pt x="302" y="4366"/>
                    <a:pt x="288" y="4352"/>
                    <a:pt x="288" y="4338"/>
                  </a:cubicBezTo>
                  <a:lnTo>
                    <a:pt x="302" y="4323"/>
                  </a:lnTo>
                  <a:cubicBezTo>
                    <a:pt x="302" y="4309"/>
                    <a:pt x="288" y="4266"/>
                    <a:pt x="302" y="4266"/>
                  </a:cubicBezTo>
                  <a:cubicBezTo>
                    <a:pt x="302" y="4251"/>
                    <a:pt x="302" y="4223"/>
                    <a:pt x="302" y="4194"/>
                  </a:cubicBezTo>
                  <a:lnTo>
                    <a:pt x="302" y="4165"/>
                  </a:lnTo>
                  <a:cubicBezTo>
                    <a:pt x="302" y="4151"/>
                    <a:pt x="302" y="4122"/>
                    <a:pt x="302" y="4122"/>
                  </a:cubicBezTo>
                  <a:lnTo>
                    <a:pt x="288" y="4079"/>
                  </a:lnTo>
                  <a:cubicBezTo>
                    <a:pt x="288" y="4050"/>
                    <a:pt x="288" y="3978"/>
                    <a:pt x="288" y="3964"/>
                  </a:cubicBezTo>
                  <a:cubicBezTo>
                    <a:pt x="288" y="3950"/>
                    <a:pt x="288" y="3921"/>
                    <a:pt x="288" y="3907"/>
                  </a:cubicBezTo>
                  <a:cubicBezTo>
                    <a:pt x="274" y="3907"/>
                    <a:pt x="274" y="3892"/>
                    <a:pt x="274" y="3878"/>
                  </a:cubicBezTo>
                  <a:lnTo>
                    <a:pt x="288" y="3849"/>
                  </a:lnTo>
                  <a:cubicBezTo>
                    <a:pt x="288" y="3806"/>
                    <a:pt x="274" y="3734"/>
                    <a:pt x="288" y="3720"/>
                  </a:cubicBezTo>
                  <a:cubicBezTo>
                    <a:pt x="288" y="3705"/>
                    <a:pt x="288" y="3677"/>
                    <a:pt x="288" y="3662"/>
                  </a:cubicBezTo>
                  <a:cubicBezTo>
                    <a:pt x="288" y="3662"/>
                    <a:pt x="302" y="3634"/>
                    <a:pt x="288" y="3619"/>
                  </a:cubicBezTo>
                  <a:cubicBezTo>
                    <a:pt x="288" y="3605"/>
                    <a:pt x="302" y="3576"/>
                    <a:pt x="288" y="3562"/>
                  </a:cubicBezTo>
                  <a:cubicBezTo>
                    <a:pt x="288" y="3547"/>
                    <a:pt x="288" y="3504"/>
                    <a:pt x="274" y="3447"/>
                  </a:cubicBezTo>
                  <a:lnTo>
                    <a:pt x="288" y="3404"/>
                  </a:lnTo>
                  <a:cubicBezTo>
                    <a:pt x="288" y="3404"/>
                    <a:pt x="288" y="3389"/>
                    <a:pt x="288" y="3375"/>
                  </a:cubicBezTo>
                  <a:cubicBezTo>
                    <a:pt x="274" y="3361"/>
                    <a:pt x="288" y="3332"/>
                    <a:pt x="288" y="3303"/>
                  </a:cubicBezTo>
                  <a:lnTo>
                    <a:pt x="274" y="3274"/>
                  </a:lnTo>
                  <a:cubicBezTo>
                    <a:pt x="274" y="3260"/>
                    <a:pt x="274" y="3188"/>
                    <a:pt x="274" y="3174"/>
                  </a:cubicBezTo>
                  <a:cubicBezTo>
                    <a:pt x="274" y="3145"/>
                    <a:pt x="274" y="3116"/>
                    <a:pt x="274" y="3102"/>
                  </a:cubicBezTo>
                  <a:lnTo>
                    <a:pt x="274" y="3073"/>
                  </a:lnTo>
                  <a:cubicBezTo>
                    <a:pt x="288" y="3059"/>
                    <a:pt x="288" y="3016"/>
                    <a:pt x="288" y="3016"/>
                  </a:cubicBezTo>
                  <a:cubicBezTo>
                    <a:pt x="274" y="3001"/>
                    <a:pt x="274" y="2987"/>
                    <a:pt x="274" y="2973"/>
                  </a:cubicBezTo>
                  <a:lnTo>
                    <a:pt x="274" y="2958"/>
                  </a:lnTo>
                  <a:cubicBezTo>
                    <a:pt x="274" y="2944"/>
                    <a:pt x="288" y="2915"/>
                    <a:pt x="288" y="2901"/>
                  </a:cubicBezTo>
                  <a:cubicBezTo>
                    <a:pt x="288" y="2901"/>
                    <a:pt x="274" y="2872"/>
                    <a:pt x="274" y="2843"/>
                  </a:cubicBezTo>
                  <a:lnTo>
                    <a:pt x="288" y="2800"/>
                  </a:lnTo>
                  <a:cubicBezTo>
                    <a:pt x="274" y="2800"/>
                    <a:pt x="259" y="2786"/>
                    <a:pt x="259" y="2772"/>
                  </a:cubicBezTo>
                  <a:cubicBezTo>
                    <a:pt x="274" y="2757"/>
                    <a:pt x="288" y="2685"/>
                    <a:pt x="274" y="2671"/>
                  </a:cubicBezTo>
                  <a:cubicBezTo>
                    <a:pt x="274" y="2642"/>
                    <a:pt x="274" y="2599"/>
                    <a:pt x="274" y="2585"/>
                  </a:cubicBezTo>
                  <a:cubicBezTo>
                    <a:pt x="274" y="2585"/>
                    <a:pt x="274" y="2527"/>
                    <a:pt x="274" y="2513"/>
                  </a:cubicBezTo>
                  <a:cubicBezTo>
                    <a:pt x="274" y="2499"/>
                    <a:pt x="259" y="2441"/>
                    <a:pt x="259" y="2412"/>
                  </a:cubicBezTo>
                  <a:cubicBezTo>
                    <a:pt x="274" y="2398"/>
                    <a:pt x="259" y="2340"/>
                    <a:pt x="259" y="2326"/>
                  </a:cubicBezTo>
                  <a:cubicBezTo>
                    <a:pt x="259" y="2312"/>
                    <a:pt x="274" y="2283"/>
                    <a:pt x="274" y="2283"/>
                  </a:cubicBezTo>
                  <a:cubicBezTo>
                    <a:pt x="274" y="2269"/>
                    <a:pt x="274" y="2254"/>
                    <a:pt x="259" y="2240"/>
                  </a:cubicBezTo>
                  <a:cubicBezTo>
                    <a:pt x="259" y="2240"/>
                    <a:pt x="274" y="2197"/>
                    <a:pt x="274" y="2197"/>
                  </a:cubicBezTo>
                  <a:cubicBezTo>
                    <a:pt x="259" y="2182"/>
                    <a:pt x="274" y="2139"/>
                    <a:pt x="274" y="2125"/>
                  </a:cubicBezTo>
                  <a:cubicBezTo>
                    <a:pt x="259" y="2125"/>
                    <a:pt x="274" y="2053"/>
                    <a:pt x="274" y="2024"/>
                  </a:cubicBezTo>
                  <a:cubicBezTo>
                    <a:pt x="274" y="2010"/>
                    <a:pt x="259" y="1938"/>
                    <a:pt x="259" y="1909"/>
                  </a:cubicBezTo>
                  <a:cubicBezTo>
                    <a:pt x="259" y="1881"/>
                    <a:pt x="259" y="1809"/>
                    <a:pt x="259" y="1780"/>
                  </a:cubicBezTo>
                  <a:cubicBezTo>
                    <a:pt x="259" y="1766"/>
                    <a:pt x="259" y="1708"/>
                    <a:pt x="245" y="1708"/>
                  </a:cubicBezTo>
                  <a:cubicBezTo>
                    <a:pt x="245" y="1694"/>
                    <a:pt x="245" y="1665"/>
                    <a:pt x="245" y="1636"/>
                  </a:cubicBezTo>
                  <a:lnTo>
                    <a:pt x="245" y="1608"/>
                  </a:lnTo>
                  <a:lnTo>
                    <a:pt x="245" y="1593"/>
                  </a:lnTo>
                  <a:cubicBezTo>
                    <a:pt x="245" y="1565"/>
                    <a:pt x="245" y="1550"/>
                    <a:pt x="245" y="1536"/>
                  </a:cubicBezTo>
                  <a:cubicBezTo>
                    <a:pt x="245" y="1522"/>
                    <a:pt x="259" y="1478"/>
                    <a:pt x="245" y="1464"/>
                  </a:cubicBezTo>
                  <a:cubicBezTo>
                    <a:pt x="245" y="1450"/>
                    <a:pt x="245" y="1407"/>
                    <a:pt x="245" y="1364"/>
                  </a:cubicBezTo>
                  <a:lnTo>
                    <a:pt x="230" y="1349"/>
                  </a:lnTo>
                  <a:lnTo>
                    <a:pt x="230" y="1306"/>
                  </a:lnTo>
                  <a:cubicBezTo>
                    <a:pt x="230" y="1292"/>
                    <a:pt x="230" y="1234"/>
                    <a:pt x="245" y="1191"/>
                  </a:cubicBezTo>
                  <a:lnTo>
                    <a:pt x="216" y="1191"/>
                  </a:lnTo>
                  <a:cubicBezTo>
                    <a:pt x="216" y="1191"/>
                    <a:pt x="216" y="1191"/>
                    <a:pt x="216" y="1177"/>
                  </a:cubicBezTo>
                  <a:cubicBezTo>
                    <a:pt x="216" y="1177"/>
                    <a:pt x="230" y="1162"/>
                    <a:pt x="230" y="1148"/>
                  </a:cubicBezTo>
                  <a:cubicBezTo>
                    <a:pt x="230" y="1134"/>
                    <a:pt x="216" y="1091"/>
                    <a:pt x="216" y="1062"/>
                  </a:cubicBezTo>
                  <a:cubicBezTo>
                    <a:pt x="216" y="1047"/>
                    <a:pt x="216" y="990"/>
                    <a:pt x="216" y="976"/>
                  </a:cubicBezTo>
                  <a:cubicBezTo>
                    <a:pt x="216" y="961"/>
                    <a:pt x="216" y="918"/>
                    <a:pt x="216" y="904"/>
                  </a:cubicBezTo>
                  <a:cubicBezTo>
                    <a:pt x="216" y="889"/>
                    <a:pt x="216" y="832"/>
                    <a:pt x="202" y="818"/>
                  </a:cubicBezTo>
                  <a:cubicBezTo>
                    <a:pt x="202" y="807"/>
                    <a:pt x="195" y="797"/>
                    <a:pt x="190" y="797"/>
                  </a:cubicBezTo>
                  <a:cubicBezTo>
                    <a:pt x="189" y="797"/>
                    <a:pt x="187" y="799"/>
                    <a:pt x="187" y="803"/>
                  </a:cubicBezTo>
                  <a:cubicBezTo>
                    <a:pt x="187" y="803"/>
                    <a:pt x="187" y="774"/>
                    <a:pt x="187" y="774"/>
                  </a:cubicBezTo>
                  <a:cubicBezTo>
                    <a:pt x="187" y="760"/>
                    <a:pt x="187" y="731"/>
                    <a:pt x="202" y="717"/>
                  </a:cubicBezTo>
                  <a:lnTo>
                    <a:pt x="202" y="688"/>
                  </a:lnTo>
                  <a:cubicBezTo>
                    <a:pt x="202" y="674"/>
                    <a:pt x="202" y="660"/>
                    <a:pt x="202" y="660"/>
                  </a:cubicBezTo>
                  <a:lnTo>
                    <a:pt x="202" y="645"/>
                  </a:lnTo>
                  <a:cubicBezTo>
                    <a:pt x="202" y="641"/>
                    <a:pt x="200" y="639"/>
                    <a:pt x="199" y="639"/>
                  </a:cubicBezTo>
                  <a:cubicBezTo>
                    <a:pt x="195" y="639"/>
                    <a:pt x="187" y="649"/>
                    <a:pt x="187" y="660"/>
                  </a:cubicBezTo>
                  <a:cubicBezTo>
                    <a:pt x="183" y="664"/>
                    <a:pt x="180" y="665"/>
                    <a:pt x="178" y="665"/>
                  </a:cubicBezTo>
                  <a:cubicBezTo>
                    <a:pt x="173" y="665"/>
                    <a:pt x="173" y="655"/>
                    <a:pt x="173" y="645"/>
                  </a:cubicBezTo>
                  <a:cubicBezTo>
                    <a:pt x="173" y="631"/>
                    <a:pt x="173" y="616"/>
                    <a:pt x="173" y="602"/>
                  </a:cubicBezTo>
                  <a:lnTo>
                    <a:pt x="187" y="545"/>
                  </a:lnTo>
                  <a:cubicBezTo>
                    <a:pt x="173" y="501"/>
                    <a:pt x="173" y="473"/>
                    <a:pt x="159" y="473"/>
                  </a:cubicBezTo>
                  <a:cubicBezTo>
                    <a:pt x="159" y="474"/>
                    <a:pt x="159" y="474"/>
                    <a:pt x="158" y="474"/>
                  </a:cubicBezTo>
                  <a:cubicBezTo>
                    <a:pt x="157" y="474"/>
                    <a:pt x="144" y="399"/>
                    <a:pt x="144" y="372"/>
                  </a:cubicBezTo>
                  <a:cubicBezTo>
                    <a:pt x="144" y="343"/>
                    <a:pt x="144" y="300"/>
                    <a:pt x="144" y="286"/>
                  </a:cubicBezTo>
                  <a:lnTo>
                    <a:pt x="159" y="272"/>
                  </a:lnTo>
                  <a:cubicBezTo>
                    <a:pt x="159" y="272"/>
                    <a:pt x="159" y="257"/>
                    <a:pt x="159" y="257"/>
                  </a:cubicBezTo>
                  <a:lnTo>
                    <a:pt x="144" y="243"/>
                  </a:lnTo>
                  <a:cubicBezTo>
                    <a:pt x="144" y="229"/>
                    <a:pt x="144" y="200"/>
                    <a:pt x="159" y="185"/>
                  </a:cubicBezTo>
                  <a:cubicBezTo>
                    <a:pt x="159" y="185"/>
                    <a:pt x="144" y="171"/>
                    <a:pt x="144" y="171"/>
                  </a:cubicBezTo>
                  <a:cubicBezTo>
                    <a:pt x="130" y="171"/>
                    <a:pt x="116" y="114"/>
                    <a:pt x="116" y="99"/>
                  </a:cubicBezTo>
                  <a:cubicBezTo>
                    <a:pt x="116" y="85"/>
                    <a:pt x="101" y="56"/>
                    <a:pt x="101" y="56"/>
                  </a:cubicBezTo>
                  <a:cubicBezTo>
                    <a:pt x="101" y="56"/>
                    <a:pt x="101" y="85"/>
                    <a:pt x="101" y="85"/>
                  </a:cubicBezTo>
                  <a:cubicBezTo>
                    <a:pt x="101" y="85"/>
                    <a:pt x="101" y="99"/>
                    <a:pt x="87" y="99"/>
                  </a:cubicBezTo>
                  <a:cubicBezTo>
                    <a:pt x="87" y="99"/>
                    <a:pt x="87" y="85"/>
                    <a:pt x="87" y="85"/>
                  </a:cubicBezTo>
                  <a:lnTo>
                    <a:pt x="87" y="70"/>
                  </a:lnTo>
                  <a:cubicBezTo>
                    <a:pt x="87" y="56"/>
                    <a:pt x="116" y="27"/>
                    <a:pt x="116" y="13"/>
                  </a:cubicBezTo>
                  <a:cubicBezTo>
                    <a:pt x="116" y="3"/>
                    <a:pt x="112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 rot="5400000">
              <a:off x="4561389" y="3180522"/>
              <a:ext cx="21347" cy="1329972"/>
            </a:xfrm>
            <a:custGeom>
              <a:avLst/>
              <a:gdLst/>
              <a:ahLst/>
              <a:cxnLst/>
              <a:rect l="l" t="t" r="r" b="b"/>
              <a:pathLst>
                <a:path w="576" h="35887" extrusionOk="0">
                  <a:moveTo>
                    <a:pt x="112" y="0"/>
                  </a:moveTo>
                  <a:cubicBezTo>
                    <a:pt x="106" y="0"/>
                    <a:pt x="97" y="13"/>
                    <a:pt x="87" y="13"/>
                  </a:cubicBezTo>
                  <a:cubicBezTo>
                    <a:pt x="87" y="27"/>
                    <a:pt x="73" y="85"/>
                    <a:pt x="73" y="85"/>
                  </a:cubicBezTo>
                  <a:cubicBezTo>
                    <a:pt x="73" y="99"/>
                    <a:pt x="58" y="114"/>
                    <a:pt x="58" y="128"/>
                  </a:cubicBezTo>
                  <a:lnTo>
                    <a:pt x="73" y="128"/>
                  </a:lnTo>
                  <a:cubicBezTo>
                    <a:pt x="73" y="128"/>
                    <a:pt x="73" y="142"/>
                    <a:pt x="73" y="157"/>
                  </a:cubicBezTo>
                  <a:cubicBezTo>
                    <a:pt x="73" y="171"/>
                    <a:pt x="58" y="171"/>
                    <a:pt x="58" y="171"/>
                  </a:cubicBezTo>
                  <a:cubicBezTo>
                    <a:pt x="54" y="166"/>
                    <a:pt x="49" y="165"/>
                    <a:pt x="45" y="165"/>
                  </a:cubicBezTo>
                  <a:cubicBezTo>
                    <a:pt x="36" y="165"/>
                    <a:pt x="30" y="171"/>
                    <a:pt x="30" y="171"/>
                  </a:cubicBezTo>
                  <a:cubicBezTo>
                    <a:pt x="25" y="176"/>
                    <a:pt x="22" y="177"/>
                    <a:pt x="20" y="177"/>
                  </a:cubicBezTo>
                  <a:cubicBezTo>
                    <a:pt x="15" y="177"/>
                    <a:pt x="15" y="171"/>
                    <a:pt x="15" y="171"/>
                  </a:cubicBezTo>
                  <a:cubicBezTo>
                    <a:pt x="15" y="179"/>
                    <a:pt x="15" y="196"/>
                    <a:pt x="15" y="214"/>
                  </a:cubicBezTo>
                  <a:lnTo>
                    <a:pt x="15" y="229"/>
                  </a:lnTo>
                  <a:lnTo>
                    <a:pt x="15" y="272"/>
                  </a:lnTo>
                  <a:cubicBezTo>
                    <a:pt x="1" y="300"/>
                    <a:pt x="1" y="343"/>
                    <a:pt x="15" y="358"/>
                  </a:cubicBezTo>
                  <a:cubicBezTo>
                    <a:pt x="15" y="358"/>
                    <a:pt x="15" y="358"/>
                    <a:pt x="15" y="372"/>
                  </a:cubicBezTo>
                  <a:cubicBezTo>
                    <a:pt x="15" y="372"/>
                    <a:pt x="15" y="387"/>
                    <a:pt x="1" y="387"/>
                  </a:cubicBezTo>
                  <a:lnTo>
                    <a:pt x="1" y="415"/>
                  </a:lnTo>
                  <a:lnTo>
                    <a:pt x="1" y="516"/>
                  </a:lnTo>
                  <a:lnTo>
                    <a:pt x="1" y="530"/>
                  </a:lnTo>
                  <a:cubicBezTo>
                    <a:pt x="1" y="559"/>
                    <a:pt x="15" y="602"/>
                    <a:pt x="15" y="602"/>
                  </a:cubicBezTo>
                  <a:cubicBezTo>
                    <a:pt x="15" y="616"/>
                    <a:pt x="15" y="631"/>
                    <a:pt x="15" y="645"/>
                  </a:cubicBezTo>
                  <a:cubicBezTo>
                    <a:pt x="1" y="645"/>
                    <a:pt x="15" y="688"/>
                    <a:pt x="15" y="703"/>
                  </a:cubicBezTo>
                  <a:cubicBezTo>
                    <a:pt x="15" y="717"/>
                    <a:pt x="15" y="789"/>
                    <a:pt x="15" y="803"/>
                  </a:cubicBezTo>
                  <a:cubicBezTo>
                    <a:pt x="15" y="818"/>
                    <a:pt x="15" y="904"/>
                    <a:pt x="15" y="933"/>
                  </a:cubicBezTo>
                  <a:cubicBezTo>
                    <a:pt x="15" y="961"/>
                    <a:pt x="15" y="1004"/>
                    <a:pt x="15" y="1004"/>
                  </a:cubicBezTo>
                  <a:cubicBezTo>
                    <a:pt x="15" y="1019"/>
                    <a:pt x="15" y="1062"/>
                    <a:pt x="15" y="1091"/>
                  </a:cubicBezTo>
                  <a:cubicBezTo>
                    <a:pt x="15" y="1105"/>
                    <a:pt x="15" y="1177"/>
                    <a:pt x="15" y="1191"/>
                  </a:cubicBezTo>
                  <a:cubicBezTo>
                    <a:pt x="15" y="1205"/>
                    <a:pt x="15" y="1249"/>
                    <a:pt x="1" y="1277"/>
                  </a:cubicBezTo>
                  <a:lnTo>
                    <a:pt x="15" y="1306"/>
                  </a:lnTo>
                  <a:lnTo>
                    <a:pt x="30" y="1378"/>
                  </a:lnTo>
                  <a:cubicBezTo>
                    <a:pt x="30" y="1478"/>
                    <a:pt x="15" y="1579"/>
                    <a:pt x="15" y="1593"/>
                  </a:cubicBezTo>
                  <a:cubicBezTo>
                    <a:pt x="15" y="1608"/>
                    <a:pt x="15" y="1651"/>
                    <a:pt x="15" y="1680"/>
                  </a:cubicBezTo>
                  <a:lnTo>
                    <a:pt x="15" y="1708"/>
                  </a:lnTo>
                  <a:lnTo>
                    <a:pt x="30" y="1737"/>
                  </a:lnTo>
                  <a:cubicBezTo>
                    <a:pt x="30" y="1751"/>
                    <a:pt x="30" y="1795"/>
                    <a:pt x="30" y="1809"/>
                  </a:cubicBezTo>
                  <a:lnTo>
                    <a:pt x="30" y="1852"/>
                  </a:lnTo>
                  <a:lnTo>
                    <a:pt x="15" y="1866"/>
                  </a:lnTo>
                  <a:cubicBezTo>
                    <a:pt x="15" y="1895"/>
                    <a:pt x="15" y="1938"/>
                    <a:pt x="15" y="1953"/>
                  </a:cubicBezTo>
                  <a:lnTo>
                    <a:pt x="15" y="1967"/>
                  </a:lnTo>
                  <a:lnTo>
                    <a:pt x="30" y="2010"/>
                  </a:lnTo>
                  <a:cubicBezTo>
                    <a:pt x="30" y="2082"/>
                    <a:pt x="30" y="2226"/>
                    <a:pt x="30" y="2269"/>
                  </a:cubicBezTo>
                  <a:cubicBezTo>
                    <a:pt x="30" y="2297"/>
                    <a:pt x="30" y="2369"/>
                    <a:pt x="30" y="2384"/>
                  </a:cubicBezTo>
                  <a:cubicBezTo>
                    <a:pt x="30" y="2398"/>
                    <a:pt x="30" y="2455"/>
                    <a:pt x="30" y="2470"/>
                  </a:cubicBezTo>
                  <a:cubicBezTo>
                    <a:pt x="30" y="2499"/>
                    <a:pt x="30" y="2556"/>
                    <a:pt x="30" y="2585"/>
                  </a:cubicBezTo>
                  <a:cubicBezTo>
                    <a:pt x="30" y="2599"/>
                    <a:pt x="30" y="2657"/>
                    <a:pt x="30" y="2671"/>
                  </a:cubicBezTo>
                  <a:cubicBezTo>
                    <a:pt x="30" y="2685"/>
                    <a:pt x="44" y="2743"/>
                    <a:pt x="30" y="2743"/>
                  </a:cubicBezTo>
                  <a:cubicBezTo>
                    <a:pt x="30" y="2757"/>
                    <a:pt x="30" y="2815"/>
                    <a:pt x="30" y="2829"/>
                  </a:cubicBezTo>
                  <a:cubicBezTo>
                    <a:pt x="30" y="2843"/>
                    <a:pt x="44" y="2973"/>
                    <a:pt x="44" y="3030"/>
                  </a:cubicBezTo>
                  <a:cubicBezTo>
                    <a:pt x="44" y="3073"/>
                    <a:pt x="30" y="3131"/>
                    <a:pt x="30" y="3145"/>
                  </a:cubicBezTo>
                  <a:cubicBezTo>
                    <a:pt x="30" y="3159"/>
                    <a:pt x="44" y="3246"/>
                    <a:pt x="44" y="3274"/>
                  </a:cubicBezTo>
                  <a:cubicBezTo>
                    <a:pt x="44" y="3303"/>
                    <a:pt x="44" y="3361"/>
                    <a:pt x="44" y="3404"/>
                  </a:cubicBezTo>
                  <a:lnTo>
                    <a:pt x="44" y="3432"/>
                  </a:lnTo>
                  <a:lnTo>
                    <a:pt x="44" y="3547"/>
                  </a:lnTo>
                  <a:lnTo>
                    <a:pt x="44" y="3662"/>
                  </a:lnTo>
                  <a:lnTo>
                    <a:pt x="44" y="3777"/>
                  </a:lnTo>
                  <a:lnTo>
                    <a:pt x="44" y="3892"/>
                  </a:lnTo>
                  <a:cubicBezTo>
                    <a:pt x="44" y="3921"/>
                    <a:pt x="44" y="3964"/>
                    <a:pt x="44" y="4007"/>
                  </a:cubicBezTo>
                  <a:lnTo>
                    <a:pt x="44" y="4036"/>
                  </a:lnTo>
                  <a:cubicBezTo>
                    <a:pt x="44" y="4079"/>
                    <a:pt x="44" y="4136"/>
                    <a:pt x="30" y="4179"/>
                  </a:cubicBezTo>
                  <a:lnTo>
                    <a:pt x="44" y="4208"/>
                  </a:lnTo>
                  <a:cubicBezTo>
                    <a:pt x="44" y="4208"/>
                    <a:pt x="44" y="4237"/>
                    <a:pt x="44" y="4237"/>
                  </a:cubicBezTo>
                  <a:lnTo>
                    <a:pt x="30" y="4251"/>
                  </a:lnTo>
                  <a:cubicBezTo>
                    <a:pt x="30" y="4294"/>
                    <a:pt x="44" y="4366"/>
                    <a:pt x="44" y="4395"/>
                  </a:cubicBezTo>
                  <a:cubicBezTo>
                    <a:pt x="44" y="4409"/>
                    <a:pt x="44" y="4467"/>
                    <a:pt x="44" y="4524"/>
                  </a:cubicBezTo>
                  <a:lnTo>
                    <a:pt x="44" y="4567"/>
                  </a:lnTo>
                  <a:lnTo>
                    <a:pt x="44" y="4697"/>
                  </a:lnTo>
                  <a:lnTo>
                    <a:pt x="44" y="4769"/>
                  </a:lnTo>
                  <a:cubicBezTo>
                    <a:pt x="44" y="4855"/>
                    <a:pt x="44" y="4984"/>
                    <a:pt x="44" y="5056"/>
                  </a:cubicBezTo>
                  <a:lnTo>
                    <a:pt x="58" y="5128"/>
                  </a:lnTo>
                  <a:cubicBezTo>
                    <a:pt x="58" y="5128"/>
                    <a:pt x="44" y="5142"/>
                    <a:pt x="44" y="5142"/>
                  </a:cubicBezTo>
                  <a:lnTo>
                    <a:pt x="44" y="5171"/>
                  </a:lnTo>
                  <a:cubicBezTo>
                    <a:pt x="44" y="5185"/>
                    <a:pt x="58" y="5228"/>
                    <a:pt x="58" y="5228"/>
                  </a:cubicBezTo>
                  <a:cubicBezTo>
                    <a:pt x="44" y="5228"/>
                    <a:pt x="44" y="5257"/>
                    <a:pt x="44" y="5271"/>
                  </a:cubicBezTo>
                  <a:lnTo>
                    <a:pt x="44" y="5300"/>
                  </a:lnTo>
                  <a:lnTo>
                    <a:pt x="44" y="5386"/>
                  </a:lnTo>
                  <a:lnTo>
                    <a:pt x="44" y="5401"/>
                  </a:lnTo>
                  <a:cubicBezTo>
                    <a:pt x="44" y="5415"/>
                    <a:pt x="44" y="5458"/>
                    <a:pt x="44" y="5473"/>
                  </a:cubicBezTo>
                  <a:cubicBezTo>
                    <a:pt x="58" y="5473"/>
                    <a:pt x="44" y="5516"/>
                    <a:pt x="44" y="5516"/>
                  </a:cubicBezTo>
                  <a:cubicBezTo>
                    <a:pt x="58" y="5530"/>
                    <a:pt x="58" y="5587"/>
                    <a:pt x="44" y="5602"/>
                  </a:cubicBezTo>
                  <a:cubicBezTo>
                    <a:pt x="44" y="5631"/>
                    <a:pt x="44" y="5659"/>
                    <a:pt x="44" y="5659"/>
                  </a:cubicBezTo>
                  <a:lnTo>
                    <a:pt x="44" y="5674"/>
                  </a:lnTo>
                  <a:lnTo>
                    <a:pt x="58" y="5702"/>
                  </a:lnTo>
                  <a:cubicBezTo>
                    <a:pt x="58" y="5731"/>
                    <a:pt x="58" y="5990"/>
                    <a:pt x="58" y="6277"/>
                  </a:cubicBezTo>
                  <a:lnTo>
                    <a:pt x="58" y="6521"/>
                  </a:lnTo>
                  <a:lnTo>
                    <a:pt x="58" y="6564"/>
                  </a:lnTo>
                  <a:cubicBezTo>
                    <a:pt x="58" y="6593"/>
                    <a:pt x="44" y="6665"/>
                    <a:pt x="58" y="6679"/>
                  </a:cubicBezTo>
                  <a:cubicBezTo>
                    <a:pt x="58" y="6694"/>
                    <a:pt x="58" y="6722"/>
                    <a:pt x="58" y="6737"/>
                  </a:cubicBezTo>
                  <a:lnTo>
                    <a:pt x="58" y="6751"/>
                  </a:lnTo>
                  <a:cubicBezTo>
                    <a:pt x="73" y="6766"/>
                    <a:pt x="44" y="6780"/>
                    <a:pt x="58" y="6794"/>
                  </a:cubicBezTo>
                  <a:lnTo>
                    <a:pt x="58" y="6823"/>
                  </a:lnTo>
                  <a:cubicBezTo>
                    <a:pt x="58" y="6837"/>
                    <a:pt x="58" y="6938"/>
                    <a:pt x="58" y="7024"/>
                  </a:cubicBezTo>
                  <a:lnTo>
                    <a:pt x="58" y="7110"/>
                  </a:lnTo>
                  <a:lnTo>
                    <a:pt x="58" y="7182"/>
                  </a:lnTo>
                  <a:cubicBezTo>
                    <a:pt x="58" y="7268"/>
                    <a:pt x="58" y="7455"/>
                    <a:pt x="73" y="7498"/>
                  </a:cubicBezTo>
                  <a:cubicBezTo>
                    <a:pt x="73" y="7541"/>
                    <a:pt x="73" y="7699"/>
                    <a:pt x="73" y="7743"/>
                  </a:cubicBezTo>
                  <a:cubicBezTo>
                    <a:pt x="73" y="7786"/>
                    <a:pt x="73" y="7901"/>
                    <a:pt x="73" y="7929"/>
                  </a:cubicBezTo>
                  <a:cubicBezTo>
                    <a:pt x="73" y="7958"/>
                    <a:pt x="87" y="8016"/>
                    <a:pt x="87" y="8030"/>
                  </a:cubicBezTo>
                  <a:cubicBezTo>
                    <a:pt x="87" y="8044"/>
                    <a:pt x="73" y="8102"/>
                    <a:pt x="73" y="8102"/>
                  </a:cubicBezTo>
                  <a:cubicBezTo>
                    <a:pt x="73" y="8116"/>
                    <a:pt x="73" y="8274"/>
                    <a:pt x="73" y="8332"/>
                  </a:cubicBezTo>
                  <a:cubicBezTo>
                    <a:pt x="87" y="8389"/>
                    <a:pt x="87" y="8590"/>
                    <a:pt x="87" y="8648"/>
                  </a:cubicBezTo>
                  <a:cubicBezTo>
                    <a:pt x="87" y="8705"/>
                    <a:pt x="87" y="8820"/>
                    <a:pt x="87" y="8849"/>
                  </a:cubicBezTo>
                  <a:cubicBezTo>
                    <a:pt x="87" y="8878"/>
                    <a:pt x="87" y="8964"/>
                    <a:pt x="87" y="8978"/>
                  </a:cubicBezTo>
                  <a:cubicBezTo>
                    <a:pt x="87" y="9007"/>
                    <a:pt x="102" y="9064"/>
                    <a:pt x="102" y="9079"/>
                  </a:cubicBezTo>
                  <a:cubicBezTo>
                    <a:pt x="102" y="9107"/>
                    <a:pt x="102" y="9151"/>
                    <a:pt x="102" y="9179"/>
                  </a:cubicBezTo>
                  <a:lnTo>
                    <a:pt x="102" y="9208"/>
                  </a:lnTo>
                  <a:lnTo>
                    <a:pt x="102" y="9237"/>
                  </a:lnTo>
                  <a:cubicBezTo>
                    <a:pt x="102" y="9251"/>
                    <a:pt x="102" y="9366"/>
                    <a:pt x="102" y="9409"/>
                  </a:cubicBezTo>
                  <a:cubicBezTo>
                    <a:pt x="102" y="9452"/>
                    <a:pt x="102" y="9510"/>
                    <a:pt x="102" y="9553"/>
                  </a:cubicBezTo>
                  <a:lnTo>
                    <a:pt x="102" y="9596"/>
                  </a:lnTo>
                  <a:cubicBezTo>
                    <a:pt x="102" y="9625"/>
                    <a:pt x="102" y="9639"/>
                    <a:pt x="102" y="9668"/>
                  </a:cubicBezTo>
                  <a:lnTo>
                    <a:pt x="102" y="9682"/>
                  </a:lnTo>
                  <a:cubicBezTo>
                    <a:pt x="102" y="9711"/>
                    <a:pt x="102" y="9783"/>
                    <a:pt x="102" y="9811"/>
                  </a:cubicBezTo>
                  <a:cubicBezTo>
                    <a:pt x="102" y="9826"/>
                    <a:pt x="102" y="9912"/>
                    <a:pt x="102" y="9926"/>
                  </a:cubicBezTo>
                  <a:cubicBezTo>
                    <a:pt x="102" y="9955"/>
                    <a:pt x="116" y="10013"/>
                    <a:pt x="116" y="10041"/>
                  </a:cubicBezTo>
                  <a:cubicBezTo>
                    <a:pt x="116" y="10056"/>
                    <a:pt x="102" y="10084"/>
                    <a:pt x="102" y="10113"/>
                  </a:cubicBezTo>
                  <a:lnTo>
                    <a:pt x="102" y="10128"/>
                  </a:lnTo>
                  <a:cubicBezTo>
                    <a:pt x="102" y="10142"/>
                    <a:pt x="116" y="10185"/>
                    <a:pt x="116" y="10185"/>
                  </a:cubicBezTo>
                  <a:lnTo>
                    <a:pt x="102" y="10214"/>
                  </a:lnTo>
                  <a:cubicBezTo>
                    <a:pt x="102" y="10214"/>
                    <a:pt x="116" y="10429"/>
                    <a:pt x="116" y="10515"/>
                  </a:cubicBezTo>
                  <a:cubicBezTo>
                    <a:pt x="116" y="10587"/>
                    <a:pt x="116" y="10673"/>
                    <a:pt x="116" y="10688"/>
                  </a:cubicBezTo>
                  <a:lnTo>
                    <a:pt x="116" y="10702"/>
                  </a:lnTo>
                  <a:lnTo>
                    <a:pt x="116" y="10717"/>
                  </a:lnTo>
                  <a:cubicBezTo>
                    <a:pt x="116" y="10745"/>
                    <a:pt x="116" y="10788"/>
                    <a:pt x="116" y="10817"/>
                  </a:cubicBezTo>
                  <a:lnTo>
                    <a:pt x="116" y="10860"/>
                  </a:lnTo>
                  <a:cubicBezTo>
                    <a:pt x="116" y="10889"/>
                    <a:pt x="130" y="10918"/>
                    <a:pt x="116" y="10946"/>
                  </a:cubicBezTo>
                  <a:lnTo>
                    <a:pt x="116" y="10990"/>
                  </a:lnTo>
                  <a:cubicBezTo>
                    <a:pt x="116" y="11018"/>
                    <a:pt x="130" y="11076"/>
                    <a:pt x="130" y="11090"/>
                  </a:cubicBezTo>
                  <a:cubicBezTo>
                    <a:pt x="130" y="11104"/>
                    <a:pt x="130" y="11148"/>
                    <a:pt x="130" y="11191"/>
                  </a:cubicBezTo>
                  <a:lnTo>
                    <a:pt x="130" y="11219"/>
                  </a:lnTo>
                  <a:lnTo>
                    <a:pt x="130" y="11248"/>
                  </a:lnTo>
                  <a:cubicBezTo>
                    <a:pt x="130" y="11291"/>
                    <a:pt x="130" y="11363"/>
                    <a:pt x="130" y="11377"/>
                  </a:cubicBezTo>
                  <a:cubicBezTo>
                    <a:pt x="130" y="11392"/>
                    <a:pt x="130" y="11478"/>
                    <a:pt x="130" y="11492"/>
                  </a:cubicBezTo>
                  <a:cubicBezTo>
                    <a:pt x="130" y="11521"/>
                    <a:pt x="130" y="11550"/>
                    <a:pt x="130" y="11579"/>
                  </a:cubicBezTo>
                  <a:lnTo>
                    <a:pt x="145" y="11593"/>
                  </a:lnTo>
                  <a:lnTo>
                    <a:pt x="145" y="11607"/>
                  </a:lnTo>
                  <a:cubicBezTo>
                    <a:pt x="145" y="11636"/>
                    <a:pt x="130" y="11708"/>
                    <a:pt x="130" y="11722"/>
                  </a:cubicBezTo>
                  <a:cubicBezTo>
                    <a:pt x="145" y="11737"/>
                    <a:pt x="145" y="11794"/>
                    <a:pt x="145" y="11837"/>
                  </a:cubicBezTo>
                  <a:lnTo>
                    <a:pt x="145" y="11880"/>
                  </a:lnTo>
                  <a:cubicBezTo>
                    <a:pt x="145" y="11909"/>
                    <a:pt x="130" y="11952"/>
                    <a:pt x="145" y="11967"/>
                  </a:cubicBezTo>
                  <a:lnTo>
                    <a:pt x="145" y="11995"/>
                  </a:lnTo>
                  <a:cubicBezTo>
                    <a:pt x="145" y="12010"/>
                    <a:pt x="145" y="12053"/>
                    <a:pt x="145" y="12067"/>
                  </a:cubicBezTo>
                  <a:lnTo>
                    <a:pt x="145" y="12096"/>
                  </a:lnTo>
                  <a:lnTo>
                    <a:pt x="130" y="12096"/>
                  </a:lnTo>
                  <a:cubicBezTo>
                    <a:pt x="145" y="12139"/>
                    <a:pt x="145" y="12383"/>
                    <a:pt x="159" y="12469"/>
                  </a:cubicBezTo>
                  <a:cubicBezTo>
                    <a:pt x="159" y="12556"/>
                    <a:pt x="159" y="12642"/>
                    <a:pt x="159" y="12685"/>
                  </a:cubicBezTo>
                  <a:lnTo>
                    <a:pt x="159" y="12714"/>
                  </a:lnTo>
                  <a:lnTo>
                    <a:pt x="159" y="12800"/>
                  </a:lnTo>
                  <a:lnTo>
                    <a:pt x="159" y="12886"/>
                  </a:lnTo>
                  <a:lnTo>
                    <a:pt x="159" y="12972"/>
                  </a:lnTo>
                  <a:lnTo>
                    <a:pt x="159" y="13073"/>
                  </a:lnTo>
                  <a:lnTo>
                    <a:pt x="159" y="13159"/>
                  </a:lnTo>
                  <a:lnTo>
                    <a:pt x="159" y="13188"/>
                  </a:lnTo>
                  <a:cubicBezTo>
                    <a:pt x="159" y="13216"/>
                    <a:pt x="159" y="13288"/>
                    <a:pt x="159" y="13303"/>
                  </a:cubicBezTo>
                  <a:cubicBezTo>
                    <a:pt x="159" y="13303"/>
                    <a:pt x="159" y="13346"/>
                    <a:pt x="159" y="13360"/>
                  </a:cubicBezTo>
                  <a:cubicBezTo>
                    <a:pt x="159" y="13360"/>
                    <a:pt x="159" y="13533"/>
                    <a:pt x="159" y="13561"/>
                  </a:cubicBezTo>
                  <a:cubicBezTo>
                    <a:pt x="159" y="13590"/>
                    <a:pt x="159" y="13633"/>
                    <a:pt x="159" y="13633"/>
                  </a:cubicBezTo>
                  <a:cubicBezTo>
                    <a:pt x="159" y="13633"/>
                    <a:pt x="159" y="13662"/>
                    <a:pt x="159" y="13691"/>
                  </a:cubicBezTo>
                  <a:lnTo>
                    <a:pt x="159" y="13719"/>
                  </a:lnTo>
                  <a:cubicBezTo>
                    <a:pt x="159" y="13748"/>
                    <a:pt x="159" y="13791"/>
                    <a:pt x="159" y="13834"/>
                  </a:cubicBezTo>
                  <a:lnTo>
                    <a:pt x="159" y="13949"/>
                  </a:lnTo>
                  <a:lnTo>
                    <a:pt x="159" y="14064"/>
                  </a:lnTo>
                  <a:lnTo>
                    <a:pt x="159" y="14179"/>
                  </a:lnTo>
                  <a:lnTo>
                    <a:pt x="159" y="14222"/>
                  </a:lnTo>
                  <a:cubicBezTo>
                    <a:pt x="159" y="14265"/>
                    <a:pt x="159" y="14337"/>
                    <a:pt x="159" y="14366"/>
                  </a:cubicBezTo>
                  <a:lnTo>
                    <a:pt x="159" y="14409"/>
                  </a:lnTo>
                  <a:lnTo>
                    <a:pt x="173" y="14452"/>
                  </a:lnTo>
                  <a:cubicBezTo>
                    <a:pt x="173" y="14495"/>
                    <a:pt x="173" y="14581"/>
                    <a:pt x="159" y="14624"/>
                  </a:cubicBezTo>
                  <a:lnTo>
                    <a:pt x="159" y="14668"/>
                  </a:lnTo>
                  <a:cubicBezTo>
                    <a:pt x="159" y="14696"/>
                    <a:pt x="173" y="14725"/>
                    <a:pt x="173" y="14754"/>
                  </a:cubicBezTo>
                  <a:lnTo>
                    <a:pt x="173" y="14768"/>
                  </a:lnTo>
                  <a:cubicBezTo>
                    <a:pt x="159" y="14797"/>
                    <a:pt x="159" y="14869"/>
                    <a:pt x="173" y="14883"/>
                  </a:cubicBezTo>
                  <a:cubicBezTo>
                    <a:pt x="173" y="14897"/>
                    <a:pt x="159" y="14941"/>
                    <a:pt x="159" y="14955"/>
                  </a:cubicBezTo>
                  <a:cubicBezTo>
                    <a:pt x="159" y="14969"/>
                    <a:pt x="173" y="15027"/>
                    <a:pt x="173" y="15041"/>
                  </a:cubicBezTo>
                  <a:cubicBezTo>
                    <a:pt x="173" y="15055"/>
                    <a:pt x="173" y="15099"/>
                    <a:pt x="173" y="15113"/>
                  </a:cubicBezTo>
                  <a:cubicBezTo>
                    <a:pt x="159" y="15127"/>
                    <a:pt x="173" y="15156"/>
                    <a:pt x="173" y="15185"/>
                  </a:cubicBezTo>
                  <a:lnTo>
                    <a:pt x="173" y="15214"/>
                  </a:lnTo>
                  <a:cubicBezTo>
                    <a:pt x="173" y="15242"/>
                    <a:pt x="159" y="15271"/>
                    <a:pt x="159" y="15285"/>
                  </a:cubicBezTo>
                  <a:cubicBezTo>
                    <a:pt x="159" y="15300"/>
                    <a:pt x="159" y="15328"/>
                    <a:pt x="173" y="15343"/>
                  </a:cubicBezTo>
                  <a:cubicBezTo>
                    <a:pt x="188" y="15372"/>
                    <a:pt x="159" y="15400"/>
                    <a:pt x="173" y="15429"/>
                  </a:cubicBezTo>
                  <a:cubicBezTo>
                    <a:pt x="173" y="15443"/>
                    <a:pt x="173" y="15458"/>
                    <a:pt x="173" y="15458"/>
                  </a:cubicBezTo>
                  <a:lnTo>
                    <a:pt x="145" y="15487"/>
                  </a:lnTo>
                  <a:cubicBezTo>
                    <a:pt x="159" y="15530"/>
                    <a:pt x="173" y="15616"/>
                    <a:pt x="173" y="15645"/>
                  </a:cubicBezTo>
                  <a:cubicBezTo>
                    <a:pt x="173" y="15673"/>
                    <a:pt x="173" y="15716"/>
                    <a:pt x="173" y="15716"/>
                  </a:cubicBezTo>
                  <a:cubicBezTo>
                    <a:pt x="173" y="15731"/>
                    <a:pt x="159" y="15774"/>
                    <a:pt x="159" y="15817"/>
                  </a:cubicBezTo>
                  <a:lnTo>
                    <a:pt x="159" y="15846"/>
                  </a:lnTo>
                  <a:lnTo>
                    <a:pt x="173" y="15874"/>
                  </a:lnTo>
                  <a:cubicBezTo>
                    <a:pt x="173" y="15903"/>
                    <a:pt x="159" y="15961"/>
                    <a:pt x="159" y="15989"/>
                  </a:cubicBezTo>
                  <a:cubicBezTo>
                    <a:pt x="159" y="16004"/>
                    <a:pt x="173" y="16047"/>
                    <a:pt x="173" y="16061"/>
                  </a:cubicBezTo>
                  <a:cubicBezTo>
                    <a:pt x="173" y="16076"/>
                    <a:pt x="173" y="16133"/>
                    <a:pt x="173" y="16147"/>
                  </a:cubicBezTo>
                  <a:cubicBezTo>
                    <a:pt x="173" y="16162"/>
                    <a:pt x="173" y="16190"/>
                    <a:pt x="173" y="16205"/>
                  </a:cubicBezTo>
                  <a:cubicBezTo>
                    <a:pt x="173" y="16219"/>
                    <a:pt x="173" y="16262"/>
                    <a:pt x="173" y="16277"/>
                  </a:cubicBezTo>
                  <a:lnTo>
                    <a:pt x="173" y="16305"/>
                  </a:lnTo>
                  <a:cubicBezTo>
                    <a:pt x="159" y="16320"/>
                    <a:pt x="173" y="16349"/>
                    <a:pt x="173" y="16363"/>
                  </a:cubicBezTo>
                  <a:cubicBezTo>
                    <a:pt x="173" y="16377"/>
                    <a:pt x="173" y="16392"/>
                    <a:pt x="173" y="16392"/>
                  </a:cubicBezTo>
                  <a:cubicBezTo>
                    <a:pt x="159" y="16406"/>
                    <a:pt x="173" y="16435"/>
                    <a:pt x="159" y="16449"/>
                  </a:cubicBezTo>
                  <a:cubicBezTo>
                    <a:pt x="159" y="16463"/>
                    <a:pt x="159" y="16492"/>
                    <a:pt x="159" y="16521"/>
                  </a:cubicBezTo>
                  <a:lnTo>
                    <a:pt x="159" y="16650"/>
                  </a:lnTo>
                  <a:lnTo>
                    <a:pt x="159" y="16693"/>
                  </a:lnTo>
                  <a:cubicBezTo>
                    <a:pt x="159" y="16736"/>
                    <a:pt x="173" y="16837"/>
                    <a:pt x="173" y="16851"/>
                  </a:cubicBezTo>
                  <a:cubicBezTo>
                    <a:pt x="159" y="16880"/>
                    <a:pt x="173" y="16938"/>
                    <a:pt x="173" y="16952"/>
                  </a:cubicBezTo>
                  <a:cubicBezTo>
                    <a:pt x="173" y="16966"/>
                    <a:pt x="159" y="17024"/>
                    <a:pt x="159" y="17053"/>
                  </a:cubicBezTo>
                  <a:cubicBezTo>
                    <a:pt x="173" y="17067"/>
                    <a:pt x="173" y="17124"/>
                    <a:pt x="159" y="17167"/>
                  </a:cubicBezTo>
                  <a:lnTo>
                    <a:pt x="159" y="17196"/>
                  </a:lnTo>
                  <a:lnTo>
                    <a:pt x="159" y="17211"/>
                  </a:lnTo>
                  <a:cubicBezTo>
                    <a:pt x="159" y="17211"/>
                    <a:pt x="173" y="17297"/>
                    <a:pt x="173" y="17326"/>
                  </a:cubicBezTo>
                  <a:cubicBezTo>
                    <a:pt x="173" y="17354"/>
                    <a:pt x="173" y="17512"/>
                    <a:pt x="173" y="17570"/>
                  </a:cubicBezTo>
                  <a:cubicBezTo>
                    <a:pt x="173" y="17613"/>
                    <a:pt x="173" y="17685"/>
                    <a:pt x="173" y="17699"/>
                  </a:cubicBezTo>
                  <a:cubicBezTo>
                    <a:pt x="173" y="17713"/>
                    <a:pt x="173" y="17742"/>
                    <a:pt x="173" y="17785"/>
                  </a:cubicBezTo>
                  <a:lnTo>
                    <a:pt x="159" y="17828"/>
                  </a:lnTo>
                  <a:cubicBezTo>
                    <a:pt x="159" y="17828"/>
                    <a:pt x="159" y="17857"/>
                    <a:pt x="159" y="17871"/>
                  </a:cubicBezTo>
                  <a:lnTo>
                    <a:pt x="159" y="17886"/>
                  </a:lnTo>
                  <a:cubicBezTo>
                    <a:pt x="159" y="17915"/>
                    <a:pt x="173" y="17929"/>
                    <a:pt x="173" y="17943"/>
                  </a:cubicBezTo>
                  <a:lnTo>
                    <a:pt x="159" y="17986"/>
                  </a:lnTo>
                  <a:cubicBezTo>
                    <a:pt x="159" y="18030"/>
                    <a:pt x="159" y="18116"/>
                    <a:pt x="159" y="18130"/>
                  </a:cubicBezTo>
                  <a:cubicBezTo>
                    <a:pt x="159" y="18144"/>
                    <a:pt x="159" y="18188"/>
                    <a:pt x="159" y="18202"/>
                  </a:cubicBezTo>
                  <a:cubicBezTo>
                    <a:pt x="159" y="18216"/>
                    <a:pt x="159" y="18259"/>
                    <a:pt x="159" y="18274"/>
                  </a:cubicBezTo>
                  <a:cubicBezTo>
                    <a:pt x="159" y="18288"/>
                    <a:pt x="159" y="18331"/>
                    <a:pt x="159" y="18360"/>
                  </a:cubicBezTo>
                  <a:lnTo>
                    <a:pt x="145" y="18389"/>
                  </a:lnTo>
                  <a:cubicBezTo>
                    <a:pt x="145" y="18389"/>
                    <a:pt x="145" y="18403"/>
                    <a:pt x="145" y="18403"/>
                  </a:cubicBezTo>
                  <a:lnTo>
                    <a:pt x="159" y="18403"/>
                  </a:lnTo>
                  <a:cubicBezTo>
                    <a:pt x="159" y="18432"/>
                    <a:pt x="145" y="18504"/>
                    <a:pt x="145" y="18532"/>
                  </a:cubicBezTo>
                  <a:cubicBezTo>
                    <a:pt x="145" y="18547"/>
                    <a:pt x="130" y="18619"/>
                    <a:pt x="130" y="18633"/>
                  </a:cubicBezTo>
                  <a:cubicBezTo>
                    <a:pt x="145" y="18662"/>
                    <a:pt x="145" y="18705"/>
                    <a:pt x="130" y="18733"/>
                  </a:cubicBezTo>
                  <a:lnTo>
                    <a:pt x="145" y="18762"/>
                  </a:lnTo>
                  <a:lnTo>
                    <a:pt x="159" y="18805"/>
                  </a:lnTo>
                  <a:cubicBezTo>
                    <a:pt x="155" y="18801"/>
                    <a:pt x="152" y="18800"/>
                    <a:pt x="150" y="18800"/>
                  </a:cubicBezTo>
                  <a:cubicBezTo>
                    <a:pt x="145" y="18800"/>
                    <a:pt x="145" y="18813"/>
                    <a:pt x="145" y="18834"/>
                  </a:cubicBezTo>
                  <a:lnTo>
                    <a:pt x="145" y="18848"/>
                  </a:lnTo>
                  <a:cubicBezTo>
                    <a:pt x="145" y="18877"/>
                    <a:pt x="145" y="18906"/>
                    <a:pt x="130" y="18920"/>
                  </a:cubicBezTo>
                  <a:cubicBezTo>
                    <a:pt x="130" y="18935"/>
                    <a:pt x="130" y="18935"/>
                    <a:pt x="145" y="18935"/>
                  </a:cubicBezTo>
                  <a:lnTo>
                    <a:pt x="145" y="18963"/>
                  </a:lnTo>
                  <a:cubicBezTo>
                    <a:pt x="145" y="18978"/>
                    <a:pt x="145" y="19050"/>
                    <a:pt x="130" y="19064"/>
                  </a:cubicBezTo>
                  <a:cubicBezTo>
                    <a:pt x="130" y="19078"/>
                    <a:pt x="130" y="19107"/>
                    <a:pt x="145" y="19121"/>
                  </a:cubicBezTo>
                  <a:lnTo>
                    <a:pt x="145" y="19136"/>
                  </a:lnTo>
                  <a:cubicBezTo>
                    <a:pt x="130" y="19150"/>
                    <a:pt x="130" y="19179"/>
                    <a:pt x="130" y="19179"/>
                  </a:cubicBezTo>
                  <a:cubicBezTo>
                    <a:pt x="130" y="19208"/>
                    <a:pt x="130" y="19222"/>
                    <a:pt x="130" y="19236"/>
                  </a:cubicBezTo>
                  <a:cubicBezTo>
                    <a:pt x="130" y="19251"/>
                    <a:pt x="145" y="19265"/>
                    <a:pt x="130" y="19279"/>
                  </a:cubicBezTo>
                  <a:cubicBezTo>
                    <a:pt x="130" y="19294"/>
                    <a:pt x="145" y="19308"/>
                    <a:pt x="130" y="19323"/>
                  </a:cubicBezTo>
                  <a:cubicBezTo>
                    <a:pt x="130" y="19337"/>
                    <a:pt x="130" y="19394"/>
                    <a:pt x="116" y="19423"/>
                  </a:cubicBezTo>
                  <a:lnTo>
                    <a:pt x="130" y="19437"/>
                  </a:lnTo>
                  <a:cubicBezTo>
                    <a:pt x="130" y="19452"/>
                    <a:pt x="130" y="19481"/>
                    <a:pt x="130" y="19495"/>
                  </a:cubicBezTo>
                  <a:cubicBezTo>
                    <a:pt x="130" y="19509"/>
                    <a:pt x="130" y="19538"/>
                    <a:pt x="130" y="19552"/>
                  </a:cubicBezTo>
                  <a:cubicBezTo>
                    <a:pt x="130" y="19567"/>
                    <a:pt x="130" y="19596"/>
                    <a:pt x="130" y="19624"/>
                  </a:cubicBezTo>
                  <a:lnTo>
                    <a:pt x="130" y="19653"/>
                  </a:lnTo>
                  <a:lnTo>
                    <a:pt x="130" y="19696"/>
                  </a:lnTo>
                  <a:cubicBezTo>
                    <a:pt x="130" y="19739"/>
                    <a:pt x="130" y="19797"/>
                    <a:pt x="130" y="19840"/>
                  </a:cubicBezTo>
                  <a:lnTo>
                    <a:pt x="130" y="19883"/>
                  </a:lnTo>
                  <a:lnTo>
                    <a:pt x="130" y="19897"/>
                  </a:lnTo>
                  <a:cubicBezTo>
                    <a:pt x="130" y="19926"/>
                    <a:pt x="130" y="19969"/>
                    <a:pt x="130" y="19969"/>
                  </a:cubicBezTo>
                  <a:cubicBezTo>
                    <a:pt x="130" y="19983"/>
                    <a:pt x="130" y="20012"/>
                    <a:pt x="130" y="20041"/>
                  </a:cubicBezTo>
                  <a:lnTo>
                    <a:pt x="130" y="20055"/>
                  </a:lnTo>
                  <a:cubicBezTo>
                    <a:pt x="130" y="20055"/>
                    <a:pt x="130" y="20070"/>
                    <a:pt x="130" y="20070"/>
                  </a:cubicBezTo>
                  <a:cubicBezTo>
                    <a:pt x="130" y="20098"/>
                    <a:pt x="145" y="20113"/>
                    <a:pt x="130" y="20141"/>
                  </a:cubicBezTo>
                  <a:cubicBezTo>
                    <a:pt x="116" y="20170"/>
                    <a:pt x="145" y="20199"/>
                    <a:pt x="130" y="20228"/>
                  </a:cubicBezTo>
                  <a:lnTo>
                    <a:pt x="116" y="20256"/>
                  </a:lnTo>
                  <a:cubicBezTo>
                    <a:pt x="130" y="20285"/>
                    <a:pt x="130" y="20328"/>
                    <a:pt x="130" y="20371"/>
                  </a:cubicBezTo>
                  <a:lnTo>
                    <a:pt x="130" y="20400"/>
                  </a:lnTo>
                  <a:lnTo>
                    <a:pt x="130" y="20429"/>
                  </a:lnTo>
                  <a:cubicBezTo>
                    <a:pt x="130" y="20472"/>
                    <a:pt x="130" y="20529"/>
                    <a:pt x="130" y="20573"/>
                  </a:cubicBezTo>
                  <a:lnTo>
                    <a:pt x="130" y="20587"/>
                  </a:lnTo>
                  <a:lnTo>
                    <a:pt x="116" y="20616"/>
                  </a:lnTo>
                  <a:cubicBezTo>
                    <a:pt x="116" y="20644"/>
                    <a:pt x="145" y="20702"/>
                    <a:pt x="130" y="20716"/>
                  </a:cubicBezTo>
                  <a:cubicBezTo>
                    <a:pt x="130" y="20731"/>
                    <a:pt x="145" y="20774"/>
                    <a:pt x="130" y="20788"/>
                  </a:cubicBezTo>
                  <a:cubicBezTo>
                    <a:pt x="130" y="20817"/>
                    <a:pt x="116" y="20874"/>
                    <a:pt x="116" y="20903"/>
                  </a:cubicBezTo>
                  <a:cubicBezTo>
                    <a:pt x="116" y="20917"/>
                    <a:pt x="116" y="20989"/>
                    <a:pt x="130" y="21018"/>
                  </a:cubicBezTo>
                  <a:cubicBezTo>
                    <a:pt x="130" y="21032"/>
                    <a:pt x="130" y="21075"/>
                    <a:pt x="130" y="21075"/>
                  </a:cubicBezTo>
                  <a:cubicBezTo>
                    <a:pt x="130" y="21075"/>
                    <a:pt x="116" y="21090"/>
                    <a:pt x="116" y="21090"/>
                  </a:cubicBezTo>
                  <a:cubicBezTo>
                    <a:pt x="116" y="21090"/>
                    <a:pt x="145" y="21205"/>
                    <a:pt x="130" y="21262"/>
                  </a:cubicBezTo>
                  <a:cubicBezTo>
                    <a:pt x="130" y="21305"/>
                    <a:pt x="130" y="21348"/>
                    <a:pt x="130" y="21363"/>
                  </a:cubicBezTo>
                  <a:cubicBezTo>
                    <a:pt x="116" y="21377"/>
                    <a:pt x="116" y="21391"/>
                    <a:pt x="116" y="21406"/>
                  </a:cubicBezTo>
                  <a:lnTo>
                    <a:pt x="116" y="21420"/>
                  </a:lnTo>
                  <a:cubicBezTo>
                    <a:pt x="116" y="21435"/>
                    <a:pt x="130" y="21463"/>
                    <a:pt x="130" y="21492"/>
                  </a:cubicBezTo>
                  <a:lnTo>
                    <a:pt x="130" y="21521"/>
                  </a:lnTo>
                  <a:cubicBezTo>
                    <a:pt x="116" y="21535"/>
                    <a:pt x="116" y="21564"/>
                    <a:pt x="130" y="21578"/>
                  </a:cubicBezTo>
                  <a:lnTo>
                    <a:pt x="130" y="21636"/>
                  </a:lnTo>
                  <a:cubicBezTo>
                    <a:pt x="130" y="21693"/>
                    <a:pt x="130" y="21779"/>
                    <a:pt x="130" y="21794"/>
                  </a:cubicBezTo>
                  <a:cubicBezTo>
                    <a:pt x="130" y="21808"/>
                    <a:pt x="130" y="21894"/>
                    <a:pt x="130" y="21923"/>
                  </a:cubicBezTo>
                  <a:cubicBezTo>
                    <a:pt x="130" y="21937"/>
                    <a:pt x="130" y="21980"/>
                    <a:pt x="130" y="21995"/>
                  </a:cubicBezTo>
                  <a:lnTo>
                    <a:pt x="130" y="22009"/>
                  </a:lnTo>
                  <a:lnTo>
                    <a:pt x="116" y="22024"/>
                  </a:lnTo>
                  <a:cubicBezTo>
                    <a:pt x="130" y="22038"/>
                    <a:pt x="130" y="22067"/>
                    <a:pt x="130" y="22081"/>
                  </a:cubicBezTo>
                  <a:lnTo>
                    <a:pt x="130" y="22110"/>
                  </a:lnTo>
                  <a:cubicBezTo>
                    <a:pt x="130" y="22124"/>
                    <a:pt x="130" y="22139"/>
                    <a:pt x="130" y="22167"/>
                  </a:cubicBezTo>
                  <a:cubicBezTo>
                    <a:pt x="130" y="22182"/>
                    <a:pt x="130" y="22196"/>
                    <a:pt x="130" y="22210"/>
                  </a:cubicBezTo>
                  <a:cubicBezTo>
                    <a:pt x="130" y="22225"/>
                    <a:pt x="130" y="22225"/>
                    <a:pt x="130" y="22239"/>
                  </a:cubicBezTo>
                  <a:lnTo>
                    <a:pt x="145" y="22239"/>
                  </a:lnTo>
                  <a:cubicBezTo>
                    <a:pt x="145" y="22253"/>
                    <a:pt x="130" y="22282"/>
                    <a:pt x="130" y="22282"/>
                  </a:cubicBezTo>
                  <a:cubicBezTo>
                    <a:pt x="145" y="22297"/>
                    <a:pt x="145" y="22311"/>
                    <a:pt x="145" y="22325"/>
                  </a:cubicBezTo>
                  <a:cubicBezTo>
                    <a:pt x="145" y="22325"/>
                    <a:pt x="130" y="22354"/>
                    <a:pt x="130" y="22383"/>
                  </a:cubicBezTo>
                  <a:lnTo>
                    <a:pt x="130" y="22397"/>
                  </a:lnTo>
                  <a:cubicBezTo>
                    <a:pt x="130" y="22412"/>
                    <a:pt x="145" y="22426"/>
                    <a:pt x="145" y="22440"/>
                  </a:cubicBezTo>
                  <a:lnTo>
                    <a:pt x="145" y="22455"/>
                  </a:lnTo>
                  <a:cubicBezTo>
                    <a:pt x="130" y="22469"/>
                    <a:pt x="130" y="22498"/>
                    <a:pt x="130" y="22512"/>
                  </a:cubicBezTo>
                  <a:cubicBezTo>
                    <a:pt x="130" y="22512"/>
                    <a:pt x="145" y="22555"/>
                    <a:pt x="145" y="22570"/>
                  </a:cubicBezTo>
                  <a:cubicBezTo>
                    <a:pt x="145" y="22570"/>
                    <a:pt x="130" y="22613"/>
                    <a:pt x="130" y="22627"/>
                  </a:cubicBezTo>
                  <a:cubicBezTo>
                    <a:pt x="130" y="22641"/>
                    <a:pt x="130" y="22670"/>
                    <a:pt x="145" y="22670"/>
                  </a:cubicBezTo>
                  <a:cubicBezTo>
                    <a:pt x="145" y="22670"/>
                    <a:pt x="145" y="22699"/>
                    <a:pt x="130" y="22713"/>
                  </a:cubicBezTo>
                  <a:lnTo>
                    <a:pt x="130" y="22728"/>
                  </a:lnTo>
                  <a:cubicBezTo>
                    <a:pt x="130" y="22756"/>
                    <a:pt x="130" y="22785"/>
                    <a:pt x="130" y="22799"/>
                  </a:cubicBezTo>
                  <a:cubicBezTo>
                    <a:pt x="159" y="22828"/>
                    <a:pt x="130" y="22843"/>
                    <a:pt x="145" y="22871"/>
                  </a:cubicBezTo>
                  <a:cubicBezTo>
                    <a:pt x="145" y="22929"/>
                    <a:pt x="145" y="23001"/>
                    <a:pt x="130" y="23072"/>
                  </a:cubicBezTo>
                  <a:lnTo>
                    <a:pt x="145" y="23130"/>
                  </a:lnTo>
                  <a:cubicBezTo>
                    <a:pt x="159" y="23144"/>
                    <a:pt x="159" y="23173"/>
                    <a:pt x="145" y="23202"/>
                  </a:cubicBezTo>
                  <a:lnTo>
                    <a:pt x="145" y="23230"/>
                  </a:lnTo>
                  <a:cubicBezTo>
                    <a:pt x="145" y="23259"/>
                    <a:pt x="145" y="23317"/>
                    <a:pt x="145" y="23331"/>
                  </a:cubicBezTo>
                  <a:cubicBezTo>
                    <a:pt x="145" y="23345"/>
                    <a:pt x="145" y="23403"/>
                    <a:pt x="145" y="23417"/>
                  </a:cubicBezTo>
                  <a:cubicBezTo>
                    <a:pt x="145" y="23432"/>
                    <a:pt x="145" y="23489"/>
                    <a:pt x="145" y="23503"/>
                  </a:cubicBezTo>
                  <a:cubicBezTo>
                    <a:pt x="145" y="23518"/>
                    <a:pt x="145" y="23575"/>
                    <a:pt x="145" y="23590"/>
                  </a:cubicBezTo>
                  <a:cubicBezTo>
                    <a:pt x="145" y="23604"/>
                    <a:pt x="145" y="23633"/>
                    <a:pt x="159" y="23647"/>
                  </a:cubicBezTo>
                  <a:lnTo>
                    <a:pt x="159" y="23676"/>
                  </a:lnTo>
                  <a:cubicBezTo>
                    <a:pt x="159" y="23690"/>
                    <a:pt x="145" y="23705"/>
                    <a:pt x="159" y="23733"/>
                  </a:cubicBezTo>
                  <a:lnTo>
                    <a:pt x="159" y="23748"/>
                  </a:lnTo>
                  <a:cubicBezTo>
                    <a:pt x="159" y="23762"/>
                    <a:pt x="159" y="23834"/>
                    <a:pt x="159" y="23863"/>
                  </a:cubicBezTo>
                  <a:cubicBezTo>
                    <a:pt x="159" y="23877"/>
                    <a:pt x="159" y="23934"/>
                    <a:pt x="159" y="23934"/>
                  </a:cubicBezTo>
                  <a:cubicBezTo>
                    <a:pt x="159" y="23949"/>
                    <a:pt x="159" y="23978"/>
                    <a:pt x="159" y="23992"/>
                  </a:cubicBezTo>
                  <a:cubicBezTo>
                    <a:pt x="159" y="24006"/>
                    <a:pt x="159" y="24064"/>
                    <a:pt x="159" y="24078"/>
                  </a:cubicBezTo>
                  <a:cubicBezTo>
                    <a:pt x="159" y="24092"/>
                    <a:pt x="145" y="24136"/>
                    <a:pt x="145" y="24150"/>
                  </a:cubicBezTo>
                  <a:cubicBezTo>
                    <a:pt x="145" y="24164"/>
                    <a:pt x="159" y="24179"/>
                    <a:pt x="159" y="24179"/>
                  </a:cubicBezTo>
                  <a:cubicBezTo>
                    <a:pt x="159" y="24193"/>
                    <a:pt x="159" y="24193"/>
                    <a:pt x="159" y="24193"/>
                  </a:cubicBezTo>
                  <a:lnTo>
                    <a:pt x="159" y="24236"/>
                  </a:lnTo>
                  <a:cubicBezTo>
                    <a:pt x="159" y="24265"/>
                    <a:pt x="173" y="24337"/>
                    <a:pt x="173" y="24351"/>
                  </a:cubicBezTo>
                  <a:cubicBezTo>
                    <a:pt x="159" y="24365"/>
                    <a:pt x="159" y="24394"/>
                    <a:pt x="173" y="24409"/>
                  </a:cubicBezTo>
                  <a:lnTo>
                    <a:pt x="173" y="24437"/>
                  </a:lnTo>
                  <a:lnTo>
                    <a:pt x="173" y="24452"/>
                  </a:lnTo>
                  <a:cubicBezTo>
                    <a:pt x="159" y="24480"/>
                    <a:pt x="159" y="24509"/>
                    <a:pt x="173" y="24538"/>
                  </a:cubicBezTo>
                  <a:lnTo>
                    <a:pt x="173" y="24567"/>
                  </a:lnTo>
                  <a:lnTo>
                    <a:pt x="159" y="24610"/>
                  </a:lnTo>
                  <a:cubicBezTo>
                    <a:pt x="173" y="24653"/>
                    <a:pt x="173" y="24696"/>
                    <a:pt x="173" y="24710"/>
                  </a:cubicBezTo>
                  <a:cubicBezTo>
                    <a:pt x="173" y="24710"/>
                    <a:pt x="173" y="24725"/>
                    <a:pt x="173" y="24739"/>
                  </a:cubicBezTo>
                  <a:cubicBezTo>
                    <a:pt x="173" y="24753"/>
                    <a:pt x="173" y="24796"/>
                    <a:pt x="173" y="24811"/>
                  </a:cubicBezTo>
                  <a:cubicBezTo>
                    <a:pt x="173" y="24825"/>
                    <a:pt x="173" y="24940"/>
                    <a:pt x="173" y="24969"/>
                  </a:cubicBezTo>
                  <a:cubicBezTo>
                    <a:pt x="173" y="25012"/>
                    <a:pt x="173" y="25098"/>
                    <a:pt x="173" y="25113"/>
                  </a:cubicBezTo>
                  <a:cubicBezTo>
                    <a:pt x="173" y="25141"/>
                    <a:pt x="188" y="25170"/>
                    <a:pt x="188" y="25184"/>
                  </a:cubicBezTo>
                  <a:cubicBezTo>
                    <a:pt x="188" y="25199"/>
                    <a:pt x="188" y="25227"/>
                    <a:pt x="188" y="25227"/>
                  </a:cubicBezTo>
                  <a:cubicBezTo>
                    <a:pt x="202" y="25227"/>
                    <a:pt x="188" y="25271"/>
                    <a:pt x="188" y="25285"/>
                  </a:cubicBezTo>
                  <a:cubicBezTo>
                    <a:pt x="188" y="25299"/>
                    <a:pt x="188" y="25357"/>
                    <a:pt x="188" y="25371"/>
                  </a:cubicBezTo>
                  <a:cubicBezTo>
                    <a:pt x="188" y="25386"/>
                    <a:pt x="173" y="25414"/>
                    <a:pt x="173" y="25414"/>
                  </a:cubicBezTo>
                  <a:cubicBezTo>
                    <a:pt x="173" y="25414"/>
                    <a:pt x="173" y="25443"/>
                    <a:pt x="188" y="25472"/>
                  </a:cubicBezTo>
                  <a:lnTo>
                    <a:pt x="188" y="25500"/>
                  </a:lnTo>
                  <a:lnTo>
                    <a:pt x="188" y="25529"/>
                  </a:lnTo>
                  <a:cubicBezTo>
                    <a:pt x="188" y="25572"/>
                    <a:pt x="188" y="25615"/>
                    <a:pt x="188" y="25630"/>
                  </a:cubicBezTo>
                  <a:lnTo>
                    <a:pt x="188" y="25644"/>
                  </a:lnTo>
                  <a:cubicBezTo>
                    <a:pt x="188" y="25659"/>
                    <a:pt x="188" y="25716"/>
                    <a:pt x="188" y="25730"/>
                  </a:cubicBezTo>
                  <a:cubicBezTo>
                    <a:pt x="188" y="25745"/>
                    <a:pt x="188" y="25773"/>
                    <a:pt x="188" y="25802"/>
                  </a:cubicBezTo>
                  <a:lnTo>
                    <a:pt x="188" y="25831"/>
                  </a:lnTo>
                  <a:lnTo>
                    <a:pt x="188" y="25845"/>
                  </a:lnTo>
                  <a:cubicBezTo>
                    <a:pt x="188" y="25860"/>
                    <a:pt x="188" y="25917"/>
                    <a:pt x="188" y="25960"/>
                  </a:cubicBezTo>
                  <a:lnTo>
                    <a:pt x="188" y="26003"/>
                  </a:lnTo>
                  <a:lnTo>
                    <a:pt x="188" y="26032"/>
                  </a:lnTo>
                  <a:cubicBezTo>
                    <a:pt x="188" y="26046"/>
                    <a:pt x="202" y="26118"/>
                    <a:pt x="202" y="26161"/>
                  </a:cubicBezTo>
                  <a:cubicBezTo>
                    <a:pt x="202" y="26204"/>
                    <a:pt x="202" y="26319"/>
                    <a:pt x="202" y="26334"/>
                  </a:cubicBezTo>
                  <a:cubicBezTo>
                    <a:pt x="202" y="26362"/>
                    <a:pt x="202" y="26391"/>
                    <a:pt x="202" y="26391"/>
                  </a:cubicBezTo>
                  <a:cubicBezTo>
                    <a:pt x="202" y="26391"/>
                    <a:pt x="202" y="26434"/>
                    <a:pt x="202" y="26449"/>
                  </a:cubicBezTo>
                  <a:cubicBezTo>
                    <a:pt x="202" y="26449"/>
                    <a:pt x="188" y="26492"/>
                    <a:pt x="188" y="26506"/>
                  </a:cubicBezTo>
                  <a:cubicBezTo>
                    <a:pt x="188" y="26521"/>
                    <a:pt x="188" y="26549"/>
                    <a:pt x="202" y="26564"/>
                  </a:cubicBezTo>
                  <a:cubicBezTo>
                    <a:pt x="202" y="26578"/>
                    <a:pt x="202" y="26635"/>
                    <a:pt x="202" y="26635"/>
                  </a:cubicBezTo>
                  <a:cubicBezTo>
                    <a:pt x="202" y="26650"/>
                    <a:pt x="202" y="26679"/>
                    <a:pt x="202" y="26707"/>
                  </a:cubicBezTo>
                  <a:lnTo>
                    <a:pt x="202" y="26722"/>
                  </a:lnTo>
                  <a:lnTo>
                    <a:pt x="217" y="26736"/>
                  </a:lnTo>
                  <a:cubicBezTo>
                    <a:pt x="202" y="26765"/>
                    <a:pt x="217" y="26779"/>
                    <a:pt x="217" y="26794"/>
                  </a:cubicBezTo>
                  <a:lnTo>
                    <a:pt x="217" y="26822"/>
                  </a:lnTo>
                  <a:lnTo>
                    <a:pt x="202" y="26837"/>
                  </a:lnTo>
                  <a:cubicBezTo>
                    <a:pt x="202" y="26851"/>
                    <a:pt x="217" y="26966"/>
                    <a:pt x="202" y="26995"/>
                  </a:cubicBezTo>
                  <a:cubicBezTo>
                    <a:pt x="202" y="27009"/>
                    <a:pt x="202" y="27038"/>
                    <a:pt x="202" y="27052"/>
                  </a:cubicBezTo>
                  <a:lnTo>
                    <a:pt x="217" y="27052"/>
                  </a:lnTo>
                  <a:cubicBezTo>
                    <a:pt x="217" y="27052"/>
                    <a:pt x="202" y="27095"/>
                    <a:pt x="202" y="27110"/>
                  </a:cubicBezTo>
                  <a:cubicBezTo>
                    <a:pt x="202" y="27124"/>
                    <a:pt x="217" y="27167"/>
                    <a:pt x="217" y="27181"/>
                  </a:cubicBezTo>
                  <a:lnTo>
                    <a:pt x="217" y="27210"/>
                  </a:lnTo>
                  <a:cubicBezTo>
                    <a:pt x="217" y="27225"/>
                    <a:pt x="217" y="27239"/>
                    <a:pt x="217" y="27253"/>
                  </a:cubicBezTo>
                  <a:cubicBezTo>
                    <a:pt x="217" y="27268"/>
                    <a:pt x="217" y="27296"/>
                    <a:pt x="217" y="27311"/>
                  </a:cubicBezTo>
                  <a:cubicBezTo>
                    <a:pt x="217" y="27311"/>
                    <a:pt x="202" y="27339"/>
                    <a:pt x="217" y="27354"/>
                  </a:cubicBezTo>
                  <a:cubicBezTo>
                    <a:pt x="217" y="27368"/>
                    <a:pt x="217" y="27411"/>
                    <a:pt x="217" y="27440"/>
                  </a:cubicBezTo>
                  <a:cubicBezTo>
                    <a:pt x="217" y="27454"/>
                    <a:pt x="217" y="27512"/>
                    <a:pt x="217" y="27541"/>
                  </a:cubicBezTo>
                  <a:cubicBezTo>
                    <a:pt x="231" y="27555"/>
                    <a:pt x="231" y="27598"/>
                    <a:pt x="217" y="27612"/>
                  </a:cubicBezTo>
                  <a:cubicBezTo>
                    <a:pt x="217" y="27627"/>
                    <a:pt x="217" y="27727"/>
                    <a:pt x="217" y="27756"/>
                  </a:cubicBezTo>
                  <a:cubicBezTo>
                    <a:pt x="231" y="27785"/>
                    <a:pt x="231" y="27842"/>
                    <a:pt x="231" y="27857"/>
                  </a:cubicBezTo>
                  <a:cubicBezTo>
                    <a:pt x="231" y="27857"/>
                    <a:pt x="217" y="27885"/>
                    <a:pt x="217" y="27900"/>
                  </a:cubicBezTo>
                  <a:lnTo>
                    <a:pt x="217" y="27914"/>
                  </a:lnTo>
                  <a:lnTo>
                    <a:pt x="231" y="27943"/>
                  </a:lnTo>
                  <a:cubicBezTo>
                    <a:pt x="231" y="27986"/>
                    <a:pt x="231" y="28058"/>
                    <a:pt x="231" y="28072"/>
                  </a:cubicBezTo>
                  <a:cubicBezTo>
                    <a:pt x="231" y="28087"/>
                    <a:pt x="231" y="28158"/>
                    <a:pt x="231" y="28173"/>
                  </a:cubicBezTo>
                  <a:cubicBezTo>
                    <a:pt x="231" y="28187"/>
                    <a:pt x="245" y="28230"/>
                    <a:pt x="231" y="28245"/>
                  </a:cubicBezTo>
                  <a:cubicBezTo>
                    <a:pt x="231" y="28259"/>
                    <a:pt x="231" y="28345"/>
                    <a:pt x="245" y="28360"/>
                  </a:cubicBezTo>
                  <a:cubicBezTo>
                    <a:pt x="245" y="28374"/>
                    <a:pt x="245" y="28417"/>
                    <a:pt x="260" y="28431"/>
                  </a:cubicBezTo>
                  <a:cubicBezTo>
                    <a:pt x="260" y="28446"/>
                    <a:pt x="245" y="28460"/>
                    <a:pt x="245" y="28460"/>
                  </a:cubicBezTo>
                  <a:cubicBezTo>
                    <a:pt x="231" y="28474"/>
                    <a:pt x="231" y="28474"/>
                    <a:pt x="245" y="28489"/>
                  </a:cubicBezTo>
                  <a:lnTo>
                    <a:pt x="245" y="28518"/>
                  </a:lnTo>
                  <a:cubicBezTo>
                    <a:pt x="245" y="28532"/>
                    <a:pt x="231" y="28575"/>
                    <a:pt x="231" y="28589"/>
                  </a:cubicBezTo>
                  <a:cubicBezTo>
                    <a:pt x="245" y="28589"/>
                    <a:pt x="231" y="28661"/>
                    <a:pt x="231" y="28676"/>
                  </a:cubicBezTo>
                  <a:cubicBezTo>
                    <a:pt x="231" y="28704"/>
                    <a:pt x="245" y="28747"/>
                    <a:pt x="245" y="28791"/>
                  </a:cubicBezTo>
                  <a:lnTo>
                    <a:pt x="245" y="28805"/>
                  </a:lnTo>
                  <a:lnTo>
                    <a:pt x="231" y="28834"/>
                  </a:lnTo>
                  <a:cubicBezTo>
                    <a:pt x="245" y="28834"/>
                    <a:pt x="231" y="28877"/>
                    <a:pt x="231" y="28877"/>
                  </a:cubicBezTo>
                  <a:cubicBezTo>
                    <a:pt x="245" y="28891"/>
                    <a:pt x="245" y="28905"/>
                    <a:pt x="245" y="28920"/>
                  </a:cubicBezTo>
                  <a:cubicBezTo>
                    <a:pt x="245" y="28920"/>
                    <a:pt x="245" y="28963"/>
                    <a:pt x="245" y="28977"/>
                  </a:cubicBezTo>
                  <a:cubicBezTo>
                    <a:pt x="245" y="28992"/>
                    <a:pt x="260" y="29049"/>
                    <a:pt x="260" y="29064"/>
                  </a:cubicBezTo>
                  <a:cubicBezTo>
                    <a:pt x="245" y="29092"/>
                    <a:pt x="245" y="29121"/>
                    <a:pt x="245" y="29150"/>
                  </a:cubicBezTo>
                  <a:lnTo>
                    <a:pt x="245" y="29178"/>
                  </a:lnTo>
                  <a:cubicBezTo>
                    <a:pt x="245" y="29193"/>
                    <a:pt x="245" y="29236"/>
                    <a:pt x="245" y="29236"/>
                  </a:cubicBezTo>
                  <a:cubicBezTo>
                    <a:pt x="245" y="29250"/>
                    <a:pt x="260" y="29293"/>
                    <a:pt x="245" y="29308"/>
                  </a:cubicBezTo>
                  <a:cubicBezTo>
                    <a:pt x="245" y="29308"/>
                    <a:pt x="245" y="29337"/>
                    <a:pt x="231" y="29365"/>
                  </a:cubicBezTo>
                  <a:lnTo>
                    <a:pt x="245" y="29380"/>
                  </a:lnTo>
                  <a:lnTo>
                    <a:pt x="260" y="29394"/>
                  </a:lnTo>
                  <a:cubicBezTo>
                    <a:pt x="260" y="29423"/>
                    <a:pt x="245" y="29495"/>
                    <a:pt x="245" y="29509"/>
                  </a:cubicBezTo>
                  <a:cubicBezTo>
                    <a:pt x="245" y="29523"/>
                    <a:pt x="245" y="29595"/>
                    <a:pt x="245" y="29653"/>
                  </a:cubicBezTo>
                  <a:lnTo>
                    <a:pt x="260" y="29710"/>
                  </a:lnTo>
                  <a:lnTo>
                    <a:pt x="260" y="29724"/>
                  </a:lnTo>
                  <a:cubicBezTo>
                    <a:pt x="260" y="29724"/>
                    <a:pt x="245" y="29782"/>
                    <a:pt x="245" y="29796"/>
                  </a:cubicBezTo>
                  <a:cubicBezTo>
                    <a:pt x="245" y="29825"/>
                    <a:pt x="260" y="29854"/>
                    <a:pt x="260" y="29882"/>
                  </a:cubicBezTo>
                  <a:lnTo>
                    <a:pt x="260" y="29897"/>
                  </a:lnTo>
                  <a:lnTo>
                    <a:pt x="260" y="29926"/>
                  </a:lnTo>
                  <a:cubicBezTo>
                    <a:pt x="260" y="29940"/>
                    <a:pt x="245" y="30026"/>
                    <a:pt x="245" y="30041"/>
                  </a:cubicBezTo>
                  <a:cubicBezTo>
                    <a:pt x="260" y="30069"/>
                    <a:pt x="260" y="30112"/>
                    <a:pt x="260" y="30155"/>
                  </a:cubicBezTo>
                  <a:lnTo>
                    <a:pt x="245" y="30199"/>
                  </a:lnTo>
                  <a:cubicBezTo>
                    <a:pt x="245" y="30213"/>
                    <a:pt x="245" y="30213"/>
                    <a:pt x="245" y="30213"/>
                  </a:cubicBezTo>
                  <a:lnTo>
                    <a:pt x="260" y="30242"/>
                  </a:lnTo>
                  <a:cubicBezTo>
                    <a:pt x="260" y="30270"/>
                    <a:pt x="245" y="30328"/>
                    <a:pt x="260" y="30342"/>
                  </a:cubicBezTo>
                  <a:cubicBezTo>
                    <a:pt x="260" y="30357"/>
                    <a:pt x="260" y="30400"/>
                    <a:pt x="260" y="30414"/>
                  </a:cubicBezTo>
                  <a:cubicBezTo>
                    <a:pt x="260" y="30428"/>
                    <a:pt x="260" y="30457"/>
                    <a:pt x="260" y="30472"/>
                  </a:cubicBezTo>
                  <a:cubicBezTo>
                    <a:pt x="260" y="30486"/>
                    <a:pt x="260" y="30529"/>
                    <a:pt x="260" y="30543"/>
                  </a:cubicBezTo>
                  <a:cubicBezTo>
                    <a:pt x="260" y="30558"/>
                    <a:pt x="260" y="30630"/>
                    <a:pt x="260" y="30630"/>
                  </a:cubicBezTo>
                  <a:cubicBezTo>
                    <a:pt x="260" y="30644"/>
                    <a:pt x="260" y="30673"/>
                    <a:pt x="260" y="30687"/>
                  </a:cubicBezTo>
                  <a:cubicBezTo>
                    <a:pt x="260" y="30687"/>
                    <a:pt x="245" y="30701"/>
                    <a:pt x="260" y="30716"/>
                  </a:cubicBezTo>
                  <a:lnTo>
                    <a:pt x="260" y="30730"/>
                  </a:lnTo>
                  <a:cubicBezTo>
                    <a:pt x="260" y="30744"/>
                    <a:pt x="260" y="30759"/>
                    <a:pt x="260" y="30773"/>
                  </a:cubicBezTo>
                  <a:lnTo>
                    <a:pt x="260" y="30788"/>
                  </a:lnTo>
                  <a:lnTo>
                    <a:pt x="245" y="30802"/>
                  </a:lnTo>
                  <a:cubicBezTo>
                    <a:pt x="260" y="30816"/>
                    <a:pt x="260" y="30859"/>
                    <a:pt x="260" y="30874"/>
                  </a:cubicBezTo>
                  <a:cubicBezTo>
                    <a:pt x="260" y="30903"/>
                    <a:pt x="274" y="30974"/>
                    <a:pt x="274" y="31003"/>
                  </a:cubicBezTo>
                  <a:cubicBezTo>
                    <a:pt x="260" y="31017"/>
                    <a:pt x="260" y="31075"/>
                    <a:pt x="245" y="31118"/>
                  </a:cubicBezTo>
                  <a:lnTo>
                    <a:pt x="274" y="31147"/>
                  </a:lnTo>
                  <a:lnTo>
                    <a:pt x="274" y="31161"/>
                  </a:lnTo>
                  <a:cubicBezTo>
                    <a:pt x="274" y="31176"/>
                    <a:pt x="260" y="31219"/>
                    <a:pt x="260" y="31219"/>
                  </a:cubicBezTo>
                  <a:cubicBezTo>
                    <a:pt x="260" y="31233"/>
                    <a:pt x="274" y="31290"/>
                    <a:pt x="274" y="31319"/>
                  </a:cubicBezTo>
                  <a:cubicBezTo>
                    <a:pt x="274" y="31348"/>
                    <a:pt x="274" y="31391"/>
                    <a:pt x="274" y="31391"/>
                  </a:cubicBezTo>
                  <a:cubicBezTo>
                    <a:pt x="274" y="31405"/>
                    <a:pt x="274" y="31420"/>
                    <a:pt x="274" y="31448"/>
                  </a:cubicBezTo>
                  <a:lnTo>
                    <a:pt x="274" y="31463"/>
                  </a:lnTo>
                  <a:cubicBezTo>
                    <a:pt x="274" y="31477"/>
                    <a:pt x="274" y="31506"/>
                    <a:pt x="274" y="31506"/>
                  </a:cubicBezTo>
                  <a:cubicBezTo>
                    <a:pt x="260" y="31520"/>
                    <a:pt x="274" y="31535"/>
                    <a:pt x="274" y="31549"/>
                  </a:cubicBezTo>
                  <a:lnTo>
                    <a:pt x="274" y="31563"/>
                  </a:lnTo>
                  <a:cubicBezTo>
                    <a:pt x="274" y="31578"/>
                    <a:pt x="274" y="31621"/>
                    <a:pt x="274" y="31621"/>
                  </a:cubicBezTo>
                  <a:cubicBezTo>
                    <a:pt x="274" y="31635"/>
                    <a:pt x="274" y="31664"/>
                    <a:pt x="260" y="31693"/>
                  </a:cubicBezTo>
                  <a:lnTo>
                    <a:pt x="274" y="31721"/>
                  </a:lnTo>
                  <a:cubicBezTo>
                    <a:pt x="274" y="31736"/>
                    <a:pt x="260" y="31765"/>
                    <a:pt x="274" y="31765"/>
                  </a:cubicBezTo>
                  <a:lnTo>
                    <a:pt x="288" y="31808"/>
                  </a:lnTo>
                  <a:cubicBezTo>
                    <a:pt x="274" y="31836"/>
                    <a:pt x="274" y="31908"/>
                    <a:pt x="274" y="31923"/>
                  </a:cubicBezTo>
                  <a:cubicBezTo>
                    <a:pt x="274" y="31937"/>
                    <a:pt x="288" y="31966"/>
                    <a:pt x="288" y="31980"/>
                  </a:cubicBezTo>
                  <a:cubicBezTo>
                    <a:pt x="288" y="31980"/>
                    <a:pt x="288" y="31994"/>
                    <a:pt x="288" y="32009"/>
                  </a:cubicBezTo>
                  <a:lnTo>
                    <a:pt x="274" y="32038"/>
                  </a:lnTo>
                  <a:cubicBezTo>
                    <a:pt x="288" y="32081"/>
                    <a:pt x="288" y="32152"/>
                    <a:pt x="288" y="32167"/>
                  </a:cubicBezTo>
                  <a:cubicBezTo>
                    <a:pt x="288" y="32181"/>
                    <a:pt x="288" y="32210"/>
                    <a:pt x="288" y="32224"/>
                  </a:cubicBezTo>
                  <a:cubicBezTo>
                    <a:pt x="288" y="32224"/>
                    <a:pt x="274" y="32253"/>
                    <a:pt x="274" y="32267"/>
                  </a:cubicBezTo>
                  <a:cubicBezTo>
                    <a:pt x="288" y="32282"/>
                    <a:pt x="274" y="32311"/>
                    <a:pt x="274" y="32325"/>
                  </a:cubicBezTo>
                  <a:cubicBezTo>
                    <a:pt x="288" y="32339"/>
                    <a:pt x="288" y="32382"/>
                    <a:pt x="288" y="32440"/>
                  </a:cubicBezTo>
                  <a:lnTo>
                    <a:pt x="288" y="32483"/>
                  </a:lnTo>
                  <a:cubicBezTo>
                    <a:pt x="288" y="32483"/>
                    <a:pt x="274" y="32497"/>
                    <a:pt x="274" y="32497"/>
                  </a:cubicBezTo>
                  <a:cubicBezTo>
                    <a:pt x="288" y="32526"/>
                    <a:pt x="274" y="32555"/>
                    <a:pt x="288" y="32584"/>
                  </a:cubicBezTo>
                  <a:lnTo>
                    <a:pt x="303" y="32612"/>
                  </a:lnTo>
                  <a:cubicBezTo>
                    <a:pt x="288" y="32627"/>
                    <a:pt x="288" y="32698"/>
                    <a:pt x="288" y="32713"/>
                  </a:cubicBezTo>
                  <a:cubicBezTo>
                    <a:pt x="288" y="32742"/>
                    <a:pt x="288" y="32770"/>
                    <a:pt x="288" y="32770"/>
                  </a:cubicBezTo>
                  <a:lnTo>
                    <a:pt x="288" y="32785"/>
                  </a:lnTo>
                  <a:lnTo>
                    <a:pt x="288" y="32813"/>
                  </a:lnTo>
                  <a:cubicBezTo>
                    <a:pt x="288" y="32828"/>
                    <a:pt x="288" y="32871"/>
                    <a:pt x="288" y="32871"/>
                  </a:cubicBezTo>
                  <a:cubicBezTo>
                    <a:pt x="288" y="32885"/>
                    <a:pt x="288" y="32900"/>
                    <a:pt x="288" y="32914"/>
                  </a:cubicBezTo>
                  <a:lnTo>
                    <a:pt x="288" y="32928"/>
                  </a:lnTo>
                  <a:cubicBezTo>
                    <a:pt x="288" y="32943"/>
                    <a:pt x="288" y="32971"/>
                    <a:pt x="288" y="32986"/>
                  </a:cubicBezTo>
                  <a:cubicBezTo>
                    <a:pt x="288" y="32986"/>
                    <a:pt x="288" y="33015"/>
                    <a:pt x="303" y="33043"/>
                  </a:cubicBezTo>
                  <a:lnTo>
                    <a:pt x="288" y="33086"/>
                  </a:lnTo>
                  <a:cubicBezTo>
                    <a:pt x="288" y="33086"/>
                    <a:pt x="303" y="33101"/>
                    <a:pt x="303" y="33115"/>
                  </a:cubicBezTo>
                  <a:cubicBezTo>
                    <a:pt x="303" y="33129"/>
                    <a:pt x="288" y="33201"/>
                    <a:pt x="288" y="33216"/>
                  </a:cubicBezTo>
                  <a:cubicBezTo>
                    <a:pt x="288" y="33244"/>
                    <a:pt x="288" y="33287"/>
                    <a:pt x="303" y="33302"/>
                  </a:cubicBezTo>
                  <a:cubicBezTo>
                    <a:pt x="303" y="33302"/>
                    <a:pt x="303" y="33359"/>
                    <a:pt x="303" y="33374"/>
                  </a:cubicBezTo>
                  <a:cubicBezTo>
                    <a:pt x="303" y="33388"/>
                    <a:pt x="303" y="33446"/>
                    <a:pt x="303" y="33474"/>
                  </a:cubicBezTo>
                  <a:cubicBezTo>
                    <a:pt x="303" y="33489"/>
                    <a:pt x="303" y="33546"/>
                    <a:pt x="303" y="33560"/>
                  </a:cubicBezTo>
                  <a:cubicBezTo>
                    <a:pt x="303" y="33560"/>
                    <a:pt x="303" y="33604"/>
                    <a:pt x="303" y="33604"/>
                  </a:cubicBezTo>
                  <a:cubicBezTo>
                    <a:pt x="303" y="33618"/>
                    <a:pt x="303" y="33632"/>
                    <a:pt x="303" y="33647"/>
                  </a:cubicBezTo>
                  <a:cubicBezTo>
                    <a:pt x="303" y="33647"/>
                    <a:pt x="303" y="33690"/>
                    <a:pt x="303" y="33690"/>
                  </a:cubicBezTo>
                  <a:cubicBezTo>
                    <a:pt x="303" y="33704"/>
                    <a:pt x="303" y="33747"/>
                    <a:pt x="303" y="33762"/>
                  </a:cubicBezTo>
                  <a:cubicBezTo>
                    <a:pt x="303" y="33762"/>
                    <a:pt x="303" y="33833"/>
                    <a:pt x="303" y="33862"/>
                  </a:cubicBezTo>
                  <a:cubicBezTo>
                    <a:pt x="303" y="33877"/>
                    <a:pt x="317" y="33948"/>
                    <a:pt x="317" y="33977"/>
                  </a:cubicBezTo>
                  <a:cubicBezTo>
                    <a:pt x="317" y="34006"/>
                    <a:pt x="317" y="34078"/>
                    <a:pt x="317" y="34092"/>
                  </a:cubicBezTo>
                  <a:cubicBezTo>
                    <a:pt x="317" y="34121"/>
                    <a:pt x="317" y="34178"/>
                    <a:pt x="317" y="34178"/>
                  </a:cubicBezTo>
                  <a:cubicBezTo>
                    <a:pt x="317" y="34193"/>
                    <a:pt x="317" y="34221"/>
                    <a:pt x="331" y="34250"/>
                  </a:cubicBezTo>
                  <a:lnTo>
                    <a:pt x="331" y="34279"/>
                  </a:lnTo>
                  <a:lnTo>
                    <a:pt x="331" y="34293"/>
                  </a:lnTo>
                  <a:cubicBezTo>
                    <a:pt x="331" y="34322"/>
                    <a:pt x="317" y="34336"/>
                    <a:pt x="331" y="34351"/>
                  </a:cubicBezTo>
                  <a:cubicBezTo>
                    <a:pt x="331" y="34365"/>
                    <a:pt x="317" y="34408"/>
                    <a:pt x="317" y="34423"/>
                  </a:cubicBezTo>
                  <a:cubicBezTo>
                    <a:pt x="331" y="34437"/>
                    <a:pt x="331" y="34480"/>
                    <a:pt x="331" y="34523"/>
                  </a:cubicBezTo>
                  <a:lnTo>
                    <a:pt x="331" y="34537"/>
                  </a:lnTo>
                  <a:lnTo>
                    <a:pt x="346" y="34581"/>
                  </a:lnTo>
                  <a:cubicBezTo>
                    <a:pt x="346" y="34595"/>
                    <a:pt x="331" y="34652"/>
                    <a:pt x="331" y="34681"/>
                  </a:cubicBezTo>
                  <a:lnTo>
                    <a:pt x="346" y="34695"/>
                  </a:lnTo>
                  <a:lnTo>
                    <a:pt x="360" y="34695"/>
                  </a:lnTo>
                  <a:cubicBezTo>
                    <a:pt x="360" y="34695"/>
                    <a:pt x="360" y="34695"/>
                    <a:pt x="360" y="34710"/>
                  </a:cubicBezTo>
                  <a:cubicBezTo>
                    <a:pt x="346" y="34710"/>
                    <a:pt x="346" y="34724"/>
                    <a:pt x="346" y="34739"/>
                  </a:cubicBezTo>
                  <a:cubicBezTo>
                    <a:pt x="346" y="34753"/>
                    <a:pt x="360" y="34796"/>
                    <a:pt x="360" y="34825"/>
                  </a:cubicBezTo>
                  <a:cubicBezTo>
                    <a:pt x="360" y="34839"/>
                    <a:pt x="360" y="34897"/>
                    <a:pt x="360" y="34911"/>
                  </a:cubicBezTo>
                  <a:cubicBezTo>
                    <a:pt x="360" y="34925"/>
                    <a:pt x="360" y="34968"/>
                    <a:pt x="360" y="34983"/>
                  </a:cubicBezTo>
                  <a:cubicBezTo>
                    <a:pt x="360" y="34997"/>
                    <a:pt x="360" y="35055"/>
                    <a:pt x="360" y="35069"/>
                  </a:cubicBezTo>
                  <a:cubicBezTo>
                    <a:pt x="370" y="35079"/>
                    <a:pt x="373" y="35089"/>
                    <a:pt x="374" y="35089"/>
                  </a:cubicBezTo>
                  <a:cubicBezTo>
                    <a:pt x="375" y="35089"/>
                    <a:pt x="375" y="35088"/>
                    <a:pt x="375" y="35083"/>
                  </a:cubicBezTo>
                  <a:cubicBezTo>
                    <a:pt x="389" y="35083"/>
                    <a:pt x="389" y="35112"/>
                    <a:pt x="389" y="35112"/>
                  </a:cubicBezTo>
                  <a:cubicBezTo>
                    <a:pt x="389" y="35127"/>
                    <a:pt x="375" y="35155"/>
                    <a:pt x="360" y="35170"/>
                  </a:cubicBezTo>
                  <a:lnTo>
                    <a:pt x="375" y="35198"/>
                  </a:lnTo>
                  <a:cubicBezTo>
                    <a:pt x="375" y="35213"/>
                    <a:pt x="375" y="35227"/>
                    <a:pt x="375" y="35227"/>
                  </a:cubicBezTo>
                  <a:lnTo>
                    <a:pt x="375" y="35241"/>
                  </a:lnTo>
                  <a:cubicBezTo>
                    <a:pt x="375" y="35241"/>
                    <a:pt x="389" y="35241"/>
                    <a:pt x="389" y="35227"/>
                  </a:cubicBezTo>
                  <a:cubicBezTo>
                    <a:pt x="389" y="35223"/>
                    <a:pt x="390" y="35221"/>
                    <a:pt x="392" y="35221"/>
                  </a:cubicBezTo>
                  <a:cubicBezTo>
                    <a:pt x="396" y="35221"/>
                    <a:pt x="403" y="35231"/>
                    <a:pt x="403" y="35241"/>
                  </a:cubicBezTo>
                  <a:cubicBezTo>
                    <a:pt x="403" y="35256"/>
                    <a:pt x="403" y="35270"/>
                    <a:pt x="403" y="35285"/>
                  </a:cubicBezTo>
                  <a:lnTo>
                    <a:pt x="389" y="35342"/>
                  </a:lnTo>
                  <a:cubicBezTo>
                    <a:pt x="389" y="35385"/>
                    <a:pt x="403" y="35414"/>
                    <a:pt x="403" y="35414"/>
                  </a:cubicBezTo>
                  <a:cubicBezTo>
                    <a:pt x="403" y="35413"/>
                    <a:pt x="403" y="35412"/>
                    <a:pt x="404" y="35412"/>
                  </a:cubicBezTo>
                  <a:cubicBezTo>
                    <a:pt x="405" y="35412"/>
                    <a:pt x="418" y="35488"/>
                    <a:pt x="418" y="35514"/>
                  </a:cubicBezTo>
                  <a:cubicBezTo>
                    <a:pt x="418" y="35543"/>
                    <a:pt x="418" y="35586"/>
                    <a:pt x="418" y="35601"/>
                  </a:cubicBezTo>
                  <a:lnTo>
                    <a:pt x="418" y="35615"/>
                  </a:lnTo>
                  <a:cubicBezTo>
                    <a:pt x="418" y="35615"/>
                    <a:pt x="403" y="35629"/>
                    <a:pt x="418" y="35629"/>
                  </a:cubicBezTo>
                  <a:lnTo>
                    <a:pt x="432" y="35629"/>
                  </a:lnTo>
                  <a:cubicBezTo>
                    <a:pt x="432" y="35644"/>
                    <a:pt x="418" y="35687"/>
                    <a:pt x="418" y="35687"/>
                  </a:cubicBezTo>
                  <a:cubicBezTo>
                    <a:pt x="418" y="35701"/>
                    <a:pt x="432" y="35716"/>
                    <a:pt x="432" y="35716"/>
                  </a:cubicBezTo>
                  <a:cubicBezTo>
                    <a:pt x="432" y="35716"/>
                    <a:pt x="446" y="35773"/>
                    <a:pt x="446" y="35787"/>
                  </a:cubicBezTo>
                  <a:cubicBezTo>
                    <a:pt x="461" y="35802"/>
                    <a:pt x="461" y="35830"/>
                    <a:pt x="475" y="35830"/>
                  </a:cubicBezTo>
                  <a:cubicBezTo>
                    <a:pt x="475" y="35830"/>
                    <a:pt x="475" y="35802"/>
                    <a:pt x="475" y="35802"/>
                  </a:cubicBezTo>
                  <a:cubicBezTo>
                    <a:pt x="475" y="35802"/>
                    <a:pt x="475" y="35787"/>
                    <a:pt x="475" y="35787"/>
                  </a:cubicBezTo>
                  <a:cubicBezTo>
                    <a:pt x="475" y="35787"/>
                    <a:pt x="489" y="35802"/>
                    <a:pt x="489" y="35802"/>
                  </a:cubicBezTo>
                  <a:lnTo>
                    <a:pt x="489" y="35816"/>
                  </a:lnTo>
                  <a:cubicBezTo>
                    <a:pt x="475" y="35830"/>
                    <a:pt x="461" y="35859"/>
                    <a:pt x="461" y="35874"/>
                  </a:cubicBezTo>
                  <a:cubicBezTo>
                    <a:pt x="461" y="35883"/>
                    <a:pt x="462" y="35886"/>
                    <a:pt x="465" y="35886"/>
                  </a:cubicBezTo>
                  <a:cubicBezTo>
                    <a:pt x="470" y="35886"/>
                    <a:pt x="480" y="35874"/>
                    <a:pt x="489" y="35874"/>
                  </a:cubicBezTo>
                  <a:cubicBezTo>
                    <a:pt x="489" y="35859"/>
                    <a:pt x="504" y="35802"/>
                    <a:pt x="504" y="35802"/>
                  </a:cubicBezTo>
                  <a:cubicBezTo>
                    <a:pt x="504" y="35787"/>
                    <a:pt x="518" y="35773"/>
                    <a:pt x="518" y="35759"/>
                  </a:cubicBezTo>
                  <a:lnTo>
                    <a:pt x="504" y="35759"/>
                  </a:lnTo>
                  <a:cubicBezTo>
                    <a:pt x="504" y="35759"/>
                    <a:pt x="504" y="35730"/>
                    <a:pt x="504" y="35730"/>
                  </a:cubicBezTo>
                  <a:cubicBezTo>
                    <a:pt x="504" y="35716"/>
                    <a:pt x="518" y="35716"/>
                    <a:pt x="518" y="35716"/>
                  </a:cubicBezTo>
                  <a:cubicBezTo>
                    <a:pt x="523" y="35720"/>
                    <a:pt x="528" y="35722"/>
                    <a:pt x="532" y="35722"/>
                  </a:cubicBezTo>
                  <a:cubicBezTo>
                    <a:pt x="541" y="35722"/>
                    <a:pt x="547" y="35716"/>
                    <a:pt x="547" y="35716"/>
                  </a:cubicBezTo>
                  <a:cubicBezTo>
                    <a:pt x="552" y="35711"/>
                    <a:pt x="555" y="35709"/>
                    <a:pt x="557" y="35709"/>
                  </a:cubicBezTo>
                  <a:cubicBezTo>
                    <a:pt x="561" y="35709"/>
                    <a:pt x="561" y="35716"/>
                    <a:pt x="561" y="35716"/>
                  </a:cubicBezTo>
                  <a:cubicBezTo>
                    <a:pt x="561" y="35708"/>
                    <a:pt x="561" y="35690"/>
                    <a:pt x="561" y="35672"/>
                  </a:cubicBezTo>
                  <a:lnTo>
                    <a:pt x="561" y="35658"/>
                  </a:lnTo>
                  <a:lnTo>
                    <a:pt x="561" y="35615"/>
                  </a:lnTo>
                  <a:cubicBezTo>
                    <a:pt x="576" y="35586"/>
                    <a:pt x="576" y="35529"/>
                    <a:pt x="561" y="35529"/>
                  </a:cubicBezTo>
                  <a:cubicBezTo>
                    <a:pt x="561" y="35529"/>
                    <a:pt x="561" y="35529"/>
                    <a:pt x="561" y="35514"/>
                  </a:cubicBezTo>
                  <a:cubicBezTo>
                    <a:pt x="561" y="35514"/>
                    <a:pt x="561" y="35500"/>
                    <a:pt x="576" y="35500"/>
                  </a:cubicBezTo>
                  <a:lnTo>
                    <a:pt x="576" y="35471"/>
                  </a:lnTo>
                  <a:cubicBezTo>
                    <a:pt x="576" y="35443"/>
                    <a:pt x="576" y="35399"/>
                    <a:pt x="576" y="35371"/>
                  </a:cubicBezTo>
                  <a:lnTo>
                    <a:pt x="576" y="35342"/>
                  </a:lnTo>
                  <a:cubicBezTo>
                    <a:pt x="576" y="35328"/>
                    <a:pt x="561" y="35285"/>
                    <a:pt x="561" y="35285"/>
                  </a:cubicBezTo>
                  <a:cubicBezTo>
                    <a:pt x="561" y="35270"/>
                    <a:pt x="561" y="35256"/>
                    <a:pt x="561" y="35241"/>
                  </a:cubicBezTo>
                  <a:cubicBezTo>
                    <a:pt x="576" y="35241"/>
                    <a:pt x="561" y="35198"/>
                    <a:pt x="561" y="35184"/>
                  </a:cubicBezTo>
                  <a:cubicBezTo>
                    <a:pt x="561" y="35170"/>
                    <a:pt x="561" y="35098"/>
                    <a:pt x="561" y="35083"/>
                  </a:cubicBezTo>
                  <a:cubicBezTo>
                    <a:pt x="561" y="35055"/>
                    <a:pt x="561" y="34983"/>
                    <a:pt x="561" y="34954"/>
                  </a:cubicBezTo>
                  <a:cubicBezTo>
                    <a:pt x="561" y="34925"/>
                    <a:pt x="561" y="34882"/>
                    <a:pt x="561" y="34868"/>
                  </a:cubicBezTo>
                  <a:cubicBezTo>
                    <a:pt x="561" y="34868"/>
                    <a:pt x="561" y="34825"/>
                    <a:pt x="561" y="34796"/>
                  </a:cubicBezTo>
                  <a:cubicBezTo>
                    <a:pt x="561" y="34782"/>
                    <a:pt x="561" y="34710"/>
                    <a:pt x="561" y="34695"/>
                  </a:cubicBezTo>
                  <a:cubicBezTo>
                    <a:pt x="561" y="34681"/>
                    <a:pt x="561" y="34638"/>
                    <a:pt x="561" y="34609"/>
                  </a:cubicBezTo>
                  <a:lnTo>
                    <a:pt x="561" y="34581"/>
                  </a:lnTo>
                  <a:lnTo>
                    <a:pt x="547" y="34509"/>
                  </a:lnTo>
                  <a:cubicBezTo>
                    <a:pt x="547" y="34408"/>
                    <a:pt x="561" y="34308"/>
                    <a:pt x="561" y="34293"/>
                  </a:cubicBezTo>
                  <a:cubicBezTo>
                    <a:pt x="561" y="34279"/>
                    <a:pt x="561" y="34236"/>
                    <a:pt x="561" y="34207"/>
                  </a:cubicBezTo>
                  <a:lnTo>
                    <a:pt x="547" y="34178"/>
                  </a:lnTo>
                  <a:lnTo>
                    <a:pt x="547" y="34150"/>
                  </a:lnTo>
                  <a:cubicBezTo>
                    <a:pt x="547" y="34135"/>
                    <a:pt x="547" y="34092"/>
                    <a:pt x="547" y="34078"/>
                  </a:cubicBezTo>
                  <a:lnTo>
                    <a:pt x="547" y="34035"/>
                  </a:lnTo>
                  <a:lnTo>
                    <a:pt x="561" y="34020"/>
                  </a:lnTo>
                  <a:cubicBezTo>
                    <a:pt x="547" y="33991"/>
                    <a:pt x="561" y="33948"/>
                    <a:pt x="561" y="33934"/>
                  </a:cubicBezTo>
                  <a:lnTo>
                    <a:pt x="547" y="33920"/>
                  </a:lnTo>
                  <a:lnTo>
                    <a:pt x="547" y="33877"/>
                  </a:lnTo>
                  <a:cubicBezTo>
                    <a:pt x="547" y="33805"/>
                    <a:pt x="547" y="33661"/>
                    <a:pt x="547" y="33618"/>
                  </a:cubicBezTo>
                  <a:cubicBezTo>
                    <a:pt x="547" y="33589"/>
                    <a:pt x="547" y="33517"/>
                    <a:pt x="547" y="33503"/>
                  </a:cubicBezTo>
                  <a:cubicBezTo>
                    <a:pt x="547" y="33489"/>
                    <a:pt x="547" y="33431"/>
                    <a:pt x="547" y="33417"/>
                  </a:cubicBezTo>
                  <a:cubicBezTo>
                    <a:pt x="547" y="33388"/>
                    <a:pt x="547" y="33331"/>
                    <a:pt x="547" y="33302"/>
                  </a:cubicBezTo>
                  <a:cubicBezTo>
                    <a:pt x="533" y="33287"/>
                    <a:pt x="547" y="33230"/>
                    <a:pt x="547" y="33216"/>
                  </a:cubicBezTo>
                  <a:cubicBezTo>
                    <a:pt x="547" y="33201"/>
                    <a:pt x="533" y="33144"/>
                    <a:pt x="533" y="33144"/>
                  </a:cubicBezTo>
                  <a:cubicBezTo>
                    <a:pt x="547" y="33129"/>
                    <a:pt x="547" y="33072"/>
                    <a:pt x="547" y="33058"/>
                  </a:cubicBezTo>
                  <a:cubicBezTo>
                    <a:pt x="547" y="33043"/>
                    <a:pt x="533" y="32914"/>
                    <a:pt x="533" y="32856"/>
                  </a:cubicBezTo>
                  <a:cubicBezTo>
                    <a:pt x="533" y="32813"/>
                    <a:pt x="533" y="32742"/>
                    <a:pt x="547" y="32742"/>
                  </a:cubicBezTo>
                  <a:cubicBezTo>
                    <a:pt x="547" y="32727"/>
                    <a:pt x="533" y="32641"/>
                    <a:pt x="533" y="32612"/>
                  </a:cubicBezTo>
                  <a:cubicBezTo>
                    <a:pt x="533" y="32584"/>
                    <a:pt x="533" y="32526"/>
                    <a:pt x="533" y="32483"/>
                  </a:cubicBezTo>
                  <a:lnTo>
                    <a:pt x="533" y="32454"/>
                  </a:lnTo>
                  <a:lnTo>
                    <a:pt x="533" y="32325"/>
                  </a:lnTo>
                  <a:lnTo>
                    <a:pt x="533" y="32224"/>
                  </a:lnTo>
                  <a:lnTo>
                    <a:pt x="533" y="32109"/>
                  </a:lnTo>
                  <a:lnTo>
                    <a:pt x="533" y="31994"/>
                  </a:lnTo>
                  <a:cubicBezTo>
                    <a:pt x="533" y="31966"/>
                    <a:pt x="533" y="31923"/>
                    <a:pt x="533" y="31880"/>
                  </a:cubicBezTo>
                  <a:lnTo>
                    <a:pt x="533" y="31851"/>
                  </a:lnTo>
                  <a:cubicBezTo>
                    <a:pt x="533" y="31808"/>
                    <a:pt x="533" y="31750"/>
                    <a:pt x="533" y="31707"/>
                  </a:cubicBezTo>
                  <a:lnTo>
                    <a:pt x="533" y="31678"/>
                  </a:lnTo>
                  <a:cubicBezTo>
                    <a:pt x="533" y="31678"/>
                    <a:pt x="533" y="31650"/>
                    <a:pt x="533" y="31650"/>
                  </a:cubicBezTo>
                  <a:lnTo>
                    <a:pt x="547" y="31635"/>
                  </a:lnTo>
                  <a:cubicBezTo>
                    <a:pt x="547" y="31592"/>
                    <a:pt x="518" y="31520"/>
                    <a:pt x="533" y="31492"/>
                  </a:cubicBezTo>
                  <a:cubicBezTo>
                    <a:pt x="533" y="31477"/>
                    <a:pt x="533" y="31420"/>
                    <a:pt x="533" y="31362"/>
                  </a:cubicBezTo>
                  <a:lnTo>
                    <a:pt x="533" y="31319"/>
                  </a:lnTo>
                  <a:lnTo>
                    <a:pt x="533" y="31190"/>
                  </a:lnTo>
                  <a:lnTo>
                    <a:pt x="533" y="31118"/>
                  </a:lnTo>
                  <a:cubicBezTo>
                    <a:pt x="533" y="31032"/>
                    <a:pt x="533" y="30903"/>
                    <a:pt x="533" y="30831"/>
                  </a:cubicBezTo>
                  <a:lnTo>
                    <a:pt x="518" y="30759"/>
                  </a:lnTo>
                  <a:cubicBezTo>
                    <a:pt x="518" y="30759"/>
                    <a:pt x="518" y="30744"/>
                    <a:pt x="518" y="30744"/>
                  </a:cubicBezTo>
                  <a:lnTo>
                    <a:pt x="533" y="30716"/>
                  </a:lnTo>
                  <a:cubicBezTo>
                    <a:pt x="533" y="30701"/>
                    <a:pt x="518" y="30658"/>
                    <a:pt x="518" y="30658"/>
                  </a:cubicBezTo>
                  <a:cubicBezTo>
                    <a:pt x="533" y="30658"/>
                    <a:pt x="533" y="30630"/>
                    <a:pt x="533" y="30615"/>
                  </a:cubicBezTo>
                  <a:lnTo>
                    <a:pt x="533" y="30586"/>
                  </a:lnTo>
                  <a:lnTo>
                    <a:pt x="518" y="30500"/>
                  </a:lnTo>
                  <a:lnTo>
                    <a:pt x="533" y="30486"/>
                  </a:lnTo>
                  <a:cubicBezTo>
                    <a:pt x="533" y="30472"/>
                    <a:pt x="533" y="30428"/>
                    <a:pt x="518" y="30414"/>
                  </a:cubicBezTo>
                  <a:cubicBezTo>
                    <a:pt x="518" y="30400"/>
                    <a:pt x="533" y="30371"/>
                    <a:pt x="533" y="30371"/>
                  </a:cubicBezTo>
                  <a:cubicBezTo>
                    <a:pt x="518" y="30357"/>
                    <a:pt x="518" y="30299"/>
                    <a:pt x="518" y="30285"/>
                  </a:cubicBezTo>
                  <a:cubicBezTo>
                    <a:pt x="533" y="30256"/>
                    <a:pt x="533" y="30227"/>
                    <a:pt x="533" y="30227"/>
                  </a:cubicBezTo>
                  <a:lnTo>
                    <a:pt x="533" y="30213"/>
                  </a:lnTo>
                  <a:lnTo>
                    <a:pt x="518" y="30184"/>
                  </a:lnTo>
                  <a:cubicBezTo>
                    <a:pt x="518" y="30155"/>
                    <a:pt x="518" y="29897"/>
                    <a:pt x="518" y="29609"/>
                  </a:cubicBezTo>
                  <a:lnTo>
                    <a:pt x="518" y="29365"/>
                  </a:lnTo>
                  <a:lnTo>
                    <a:pt x="518" y="29322"/>
                  </a:lnTo>
                  <a:cubicBezTo>
                    <a:pt x="518" y="29293"/>
                    <a:pt x="533" y="29222"/>
                    <a:pt x="518" y="29207"/>
                  </a:cubicBezTo>
                  <a:cubicBezTo>
                    <a:pt x="518" y="29193"/>
                    <a:pt x="518" y="29164"/>
                    <a:pt x="518" y="29150"/>
                  </a:cubicBezTo>
                  <a:lnTo>
                    <a:pt x="518" y="29135"/>
                  </a:lnTo>
                  <a:cubicBezTo>
                    <a:pt x="504" y="29121"/>
                    <a:pt x="533" y="29107"/>
                    <a:pt x="518" y="29078"/>
                  </a:cubicBezTo>
                  <a:lnTo>
                    <a:pt x="518" y="29064"/>
                  </a:lnTo>
                  <a:cubicBezTo>
                    <a:pt x="518" y="29049"/>
                    <a:pt x="518" y="28949"/>
                    <a:pt x="518" y="28862"/>
                  </a:cubicBezTo>
                  <a:lnTo>
                    <a:pt x="518" y="28776"/>
                  </a:lnTo>
                  <a:lnTo>
                    <a:pt x="518" y="28704"/>
                  </a:lnTo>
                  <a:cubicBezTo>
                    <a:pt x="518" y="28618"/>
                    <a:pt x="504" y="28431"/>
                    <a:pt x="504" y="28388"/>
                  </a:cubicBezTo>
                  <a:cubicBezTo>
                    <a:pt x="504" y="28345"/>
                    <a:pt x="504" y="28187"/>
                    <a:pt x="504" y="28144"/>
                  </a:cubicBezTo>
                  <a:cubicBezTo>
                    <a:pt x="504" y="28101"/>
                    <a:pt x="504" y="27986"/>
                    <a:pt x="504" y="27957"/>
                  </a:cubicBezTo>
                  <a:cubicBezTo>
                    <a:pt x="504" y="27929"/>
                    <a:pt x="489" y="27871"/>
                    <a:pt x="489" y="27857"/>
                  </a:cubicBezTo>
                  <a:cubicBezTo>
                    <a:pt x="489" y="27842"/>
                    <a:pt x="504" y="27785"/>
                    <a:pt x="504" y="27785"/>
                  </a:cubicBezTo>
                  <a:cubicBezTo>
                    <a:pt x="504" y="27770"/>
                    <a:pt x="489" y="27612"/>
                    <a:pt x="489" y="27541"/>
                  </a:cubicBezTo>
                  <a:cubicBezTo>
                    <a:pt x="489" y="27483"/>
                    <a:pt x="489" y="27296"/>
                    <a:pt x="489" y="27239"/>
                  </a:cubicBezTo>
                  <a:cubicBezTo>
                    <a:pt x="489" y="27181"/>
                    <a:pt x="489" y="27066"/>
                    <a:pt x="489" y="27038"/>
                  </a:cubicBezTo>
                  <a:cubicBezTo>
                    <a:pt x="489" y="27009"/>
                    <a:pt x="489" y="26923"/>
                    <a:pt x="489" y="26908"/>
                  </a:cubicBezTo>
                  <a:cubicBezTo>
                    <a:pt x="489" y="26880"/>
                    <a:pt x="475" y="26822"/>
                    <a:pt x="475" y="26808"/>
                  </a:cubicBezTo>
                  <a:cubicBezTo>
                    <a:pt x="475" y="26779"/>
                    <a:pt x="475" y="26736"/>
                    <a:pt x="475" y="26707"/>
                  </a:cubicBezTo>
                  <a:lnTo>
                    <a:pt x="475" y="26679"/>
                  </a:lnTo>
                  <a:lnTo>
                    <a:pt x="475" y="26650"/>
                  </a:lnTo>
                  <a:cubicBezTo>
                    <a:pt x="475" y="26635"/>
                    <a:pt x="475" y="26521"/>
                    <a:pt x="475" y="26477"/>
                  </a:cubicBezTo>
                  <a:cubicBezTo>
                    <a:pt x="475" y="26434"/>
                    <a:pt x="475" y="26377"/>
                    <a:pt x="475" y="26319"/>
                  </a:cubicBezTo>
                  <a:lnTo>
                    <a:pt x="475" y="26291"/>
                  </a:lnTo>
                  <a:cubicBezTo>
                    <a:pt x="475" y="26262"/>
                    <a:pt x="475" y="26248"/>
                    <a:pt x="475" y="26219"/>
                  </a:cubicBezTo>
                  <a:lnTo>
                    <a:pt x="475" y="26204"/>
                  </a:lnTo>
                  <a:cubicBezTo>
                    <a:pt x="475" y="26176"/>
                    <a:pt x="475" y="26104"/>
                    <a:pt x="475" y="26075"/>
                  </a:cubicBezTo>
                  <a:lnTo>
                    <a:pt x="475" y="25960"/>
                  </a:lnTo>
                  <a:cubicBezTo>
                    <a:pt x="475" y="25931"/>
                    <a:pt x="446" y="25874"/>
                    <a:pt x="461" y="25845"/>
                  </a:cubicBezTo>
                  <a:cubicBezTo>
                    <a:pt x="461" y="25831"/>
                    <a:pt x="475" y="25802"/>
                    <a:pt x="475" y="25773"/>
                  </a:cubicBezTo>
                  <a:lnTo>
                    <a:pt x="475" y="25759"/>
                  </a:lnTo>
                  <a:cubicBezTo>
                    <a:pt x="475" y="25745"/>
                    <a:pt x="461" y="25702"/>
                    <a:pt x="461" y="25702"/>
                  </a:cubicBezTo>
                  <a:lnTo>
                    <a:pt x="475" y="25673"/>
                  </a:lnTo>
                  <a:cubicBezTo>
                    <a:pt x="475" y="25673"/>
                    <a:pt x="461" y="25457"/>
                    <a:pt x="461" y="25371"/>
                  </a:cubicBezTo>
                  <a:cubicBezTo>
                    <a:pt x="461" y="25299"/>
                    <a:pt x="461" y="25213"/>
                    <a:pt x="461" y="25199"/>
                  </a:cubicBezTo>
                  <a:lnTo>
                    <a:pt x="461" y="25184"/>
                  </a:lnTo>
                  <a:lnTo>
                    <a:pt x="461" y="25170"/>
                  </a:lnTo>
                  <a:cubicBezTo>
                    <a:pt x="461" y="25141"/>
                    <a:pt x="446" y="25098"/>
                    <a:pt x="446" y="25069"/>
                  </a:cubicBezTo>
                  <a:lnTo>
                    <a:pt x="446" y="25026"/>
                  </a:lnTo>
                  <a:cubicBezTo>
                    <a:pt x="446" y="24998"/>
                    <a:pt x="446" y="24969"/>
                    <a:pt x="461" y="24940"/>
                  </a:cubicBezTo>
                  <a:lnTo>
                    <a:pt x="461" y="24897"/>
                  </a:lnTo>
                  <a:cubicBezTo>
                    <a:pt x="461" y="24868"/>
                    <a:pt x="446" y="24811"/>
                    <a:pt x="446" y="24796"/>
                  </a:cubicBezTo>
                  <a:cubicBezTo>
                    <a:pt x="446" y="24782"/>
                    <a:pt x="446" y="24739"/>
                    <a:pt x="446" y="24696"/>
                  </a:cubicBezTo>
                  <a:lnTo>
                    <a:pt x="446" y="24667"/>
                  </a:lnTo>
                  <a:lnTo>
                    <a:pt x="446" y="24638"/>
                  </a:lnTo>
                  <a:cubicBezTo>
                    <a:pt x="446" y="24595"/>
                    <a:pt x="446" y="24523"/>
                    <a:pt x="446" y="24509"/>
                  </a:cubicBezTo>
                  <a:cubicBezTo>
                    <a:pt x="446" y="24495"/>
                    <a:pt x="446" y="24409"/>
                    <a:pt x="446" y="24380"/>
                  </a:cubicBezTo>
                  <a:cubicBezTo>
                    <a:pt x="432" y="24365"/>
                    <a:pt x="446" y="24337"/>
                    <a:pt x="446" y="24308"/>
                  </a:cubicBezTo>
                  <a:lnTo>
                    <a:pt x="432" y="24294"/>
                  </a:lnTo>
                  <a:lnTo>
                    <a:pt x="432" y="24279"/>
                  </a:lnTo>
                  <a:cubicBezTo>
                    <a:pt x="432" y="24251"/>
                    <a:pt x="446" y="24179"/>
                    <a:pt x="446" y="24164"/>
                  </a:cubicBezTo>
                  <a:cubicBezTo>
                    <a:pt x="432" y="24150"/>
                    <a:pt x="432" y="24092"/>
                    <a:pt x="432" y="24049"/>
                  </a:cubicBezTo>
                  <a:lnTo>
                    <a:pt x="432" y="24006"/>
                  </a:lnTo>
                  <a:cubicBezTo>
                    <a:pt x="432" y="23978"/>
                    <a:pt x="446" y="23934"/>
                    <a:pt x="432" y="23920"/>
                  </a:cubicBezTo>
                  <a:lnTo>
                    <a:pt x="432" y="23891"/>
                  </a:lnTo>
                  <a:cubicBezTo>
                    <a:pt x="432" y="23863"/>
                    <a:pt x="432" y="23834"/>
                    <a:pt x="432" y="23819"/>
                  </a:cubicBezTo>
                  <a:lnTo>
                    <a:pt x="432" y="23791"/>
                  </a:lnTo>
                  <a:cubicBezTo>
                    <a:pt x="432" y="23748"/>
                    <a:pt x="418" y="23503"/>
                    <a:pt x="418" y="23417"/>
                  </a:cubicBezTo>
                  <a:cubicBezTo>
                    <a:pt x="418" y="23331"/>
                    <a:pt x="418" y="23230"/>
                    <a:pt x="418" y="23202"/>
                  </a:cubicBezTo>
                  <a:lnTo>
                    <a:pt x="418" y="23173"/>
                  </a:lnTo>
                  <a:lnTo>
                    <a:pt x="418" y="23087"/>
                  </a:lnTo>
                  <a:lnTo>
                    <a:pt x="418" y="23001"/>
                  </a:lnTo>
                  <a:lnTo>
                    <a:pt x="418" y="22914"/>
                  </a:lnTo>
                  <a:lnTo>
                    <a:pt x="418" y="22814"/>
                  </a:lnTo>
                  <a:lnTo>
                    <a:pt x="418" y="22728"/>
                  </a:lnTo>
                  <a:lnTo>
                    <a:pt x="418" y="22699"/>
                  </a:lnTo>
                  <a:cubicBezTo>
                    <a:pt x="418" y="22670"/>
                    <a:pt x="418" y="22598"/>
                    <a:pt x="418" y="22584"/>
                  </a:cubicBezTo>
                  <a:cubicBezTo>
                    <a:pt x="418" y="22584"/>
                    <a:pt x="418" y="22541"/>
                    <a:pt x="418" y="22526"/>
                  </a:cubicBezTo>
                  <a:cubicBezTo>
                    <a:pt x="418" y="22526"/>
                    <a:pt x="418" y="22354"/>
                    <a:pt x="418" y="22325"/>
                  </a:cubicBezTo>
                  <a:cubicBezTo>
                    <a:pt x="418" y="22297"/>
                    <a:pt x="418" y="22253"/>
                    <a:pt x="418" y="22253"/>
                  </a:cubicBezTo>
                  <a:cubicBezTo>
                    <a:pt x="418" y="22253"/>
                    <a:pt x="418" y="22225"/>
                    <a:pt x="418" y="22196"/>
                  </a:cubicBezTo>
                  <a:lnTo>
                    <a:pt x="418" y="22167"/>
                  </a:lnTo>
                  <a:cubicBezTo>
                    <a:pt x="418" y="22139"/>
                    <a:pt x="418" y="22095"/>
                    <a:pt x="418" y="22052"/>
                  </a:cubicBezTo>
                  <a:lnTo>
                    <a:pt x="418" y="21937"/>
                  </a:lnTo>
                  <a:lnTo>
                    <a:pt x="418" y="21822"/>
                  </a:lnTo>
                  <a:lnTo>
                    <a:pt x="418" y="21708"/>
                  </a:lnTo>
                  <a:lnTo>
                    <a:pt x="418" y="21664"/>
                  </a:lnTo>
                  <a:cubicBezTo>
                    <a:pt x="403" y="21621"/>
                    <a:pt x="418" y="21549"/>
                    <a:pt x="418" y="21521"/>
                  </a:cubicBezTo>
                  <a:lnTo>
                    <a:pt x="418" y="21478"/>
                  </a:lnTo>
                  <a:lnTo>
                    <a:pt x="403" y="21435"/>
                  </a:lnTo>
                  <a:cubicBezTo>
                    <a:pt x="403" y="21391"/>
                    <a:pt x="403" y="21305"/>
                    <a:pt x="403" y="21262"/>
                  </a:cubicBezTo>
                  <a:lnTo>
                    <a:pt x="418" y="21219"/>
                  </a:lnTo>
                  <a:cubicBezTo>
                    <a:pt x="418" y="21190"/>
                    <a:pt x="403" y="21162"/>
                    <a:pt x="403" y="21133"/>
                  </a:cubicBezTo>
                  <a:lnTo>
                    <a:pt x="403" y="21118"/>
                  </a:lnTo>
                  <a:cubicBezTo>
                    <a:pt x="403" y="21090"/>
                    <a:pt x="418" y="21018"/>
                    <a:pt x="403" y="21004"/>
                  </a:cubicBezTo>
                  <a:cubicBezTo>
                    <a:pt x="403" y="20989"/>
                    <a:pt x="418" y="20946"/>
                    <a:pt x="418" y="20932"/>
                  </a:cubicBezTo>
                  <a:cubicBezTo>
                    <a:pt x="418" y="20917"/>
                    <a:pt x="403" y="20860"/>
                    <a:pt x="403" y="20845"/>
                  </a:cubicBezTo>
                  <a:cubicBezTo>
                    <a:pt x="403" y="20831"/>
                    <a:pt x="403" y="20788"/>
                    <a:pt x="403" y="20774"/>
                  </a:cubicBezTo>
                  <a:cubicBezTo>
                    <a:pt x="403" y="20759"/>
                    <a:pt x="403" y="20716"/>
                    <a:pt x="403" y="20702"/>
                  </a:cubicBezTo>
                  <a:lnTo>
                    <a:pt x="403" y="20673"/>
                  </a:lnTo>
                  <a:cubicBezTo>
                    <a:pt x="403" y="20644"/>
                    <a:pt x="403" y="20616"/>
                    <a:pt x="418" y="20587"/>
                  </a:cubicBezTo>
                  <a:cubicBezTo>
                    <a:pt x="418" y="20573"/>
                    <a:pt x="403" y="20558"/>
                    <a:pt x="403" y="20544"/>
                  </a:cubicBezTo>
                  <a:cubicBezTo>
                    <a:pt x="389" y="20515"/>
                    <a:pt x="418" y="20486"/>
                    <a:pt x="403" y="20458"/>
                  </a:cubicBezTo>
                  <a:cubicBezTo>
                    <a:pt x="403" y="20443"/>
                    <a:pt x="403" y="20429"/>
                    <a:pt x="403" y="20429"/>
                  </a:cubicBezTo>
                  <a:lnTo>
                    <a:pt x="418" y="20400"/>
                  </a:lnTo>
                  <a:cubicBezTo>
                    <a:pt x="418" y="20357"/>
                    <a:pt x="403" y="20271"/>
                    <a:pt x="403" y="20242"/>
                  </a:cubicBezTo>
                  <a:cubicBezTo>
                    <a:pt x="403" y="20213"/>
                    <a:pt x="403" y="20170"/>
                    <a:pt x="403" y="20170"/>
                  </a:cubicBezTo>
                  <a:cubicBezTo>
                    <a:pt x="403" y="20156"/>
                    <a:pt x="418" y="20113"/>
                    <a:pt x="418" y="20070"/>
                  </a:cubicBezTo>
                  <a:lnTo>
                    <a:pt x="403" y="20041"/>
                  </a:lnTo>
                  <a:lnTo>
                    <a:pt x="403" y="20012"/>
                  </a:lnTo>
                  <a:cubicBezTo>
                    <a:pt x="403" y="19983"/>
                    <a:pt x="418" y="19926"/>
                    <a:pt x="418" y="19897"/>
                  </a:cubicBezTo>
                  <a:cubicBezTo>
                    <a:pt x="418" y="19883"/>
                    <a:pt x="403" y="19840"/>
                    <a:pt x="403" y="19825"/>
                  </a:cubicBezTo>
                  <a:cubicBezTo>
                    <a:pt x="403" y="19811"/>
                    <a:pt x="403" y="19754"/>
                    <a:pt x="403" y="19739"/>
                  </a:cubicBezTo>
                  <a:cubicBezTo>
                    <a:pt x="403" y="19725"/>
                    <a:pt x="403" y="19682"/>
                    <a:pt x="403" y="19667"/>
                  </a:cubicBezTo>
                  <a:cubicBezTo>
                    <a:pt x="403" y="19653"/>
                    <a:pt x="403" y="19624"/>
                    <a:pt x="403" y="19610"/>
                  </a:cubicBezTo>
                  <a:lnTo>
                    <a:pt x="403" y="19581"/>
                  </a:lnTo>
                  <a:cubicBezTo>
                    <a:pt x="418" y="19567"/>
                    <a:pt x="403" y="19538"/>
                    <a:pt x="403" y="19524"/>
                  </a:cubicBezTo>
                  <a:cubicBezTo>
                    <a:pt x="403" y="19509"/>
                    <a:pt x="403" y="19495"/>
                    <a:pt x="403" y="19495"/>
                  </a:cubicBezTo>
                  <a:cubicBezTo>
                    <a:pt x="418" y="19481"/>
                    <a:pt x="403" y="19452"/>
                    <a:pt x="403" y="19437"/>
                  </a:cubicBezTo>
                  <a:cubicBezTo>
                    <a:pt x="418" y="19423"/>
                    <a:pt x="418" y="19394"/>
                    <a:pt x="418" y="19366"/>
                  </a:cubicBezTo>
                  <a:cubicBezTo>
                    <a:pt x="418" y="19323"/>
                    <a:pt x="418" y="19279"/>
                    <a:pt x="418" y="19236"/>
                  </a:cubicBezTo>
                  <a:lnTo>
                    <a:pt x="418" y="19193"/>
                  </a:lnTo>
                  <a:cubicBezTo>
                    <a:pt x="418" y="19150"/>
                    <a:pt x="403" y="19050"/>
                    <a:pt x="403" y="19035"/>
                  </a:cubicBezTo>
                  <a:cubicBezTo>
                    <a:pt x="403" y="19006"/>
                    <a:pt x="403" y="18949"/>
                    <a:pt x="403" y="18935"/>
                  </a:cubicBezTo>
                  <a:cubicBezTo>
                    <a:pt x="403" y="18920"/>
                    <a:pt x="418" y="18863"/>
                    <a:pt x="418" y="18834"/>
                  </a:cubicBezTo>
                  <a:cubicBezTo>
                    <a:pt x="403" y="18820"/>
                    <a:pt x="403" y="18762"/>
                    <a:pt x="418" y="18719"/>
                  </a:cubicBezTo>
                  <a:lnTo>
                    <a:pt x="418" y="18690"/>
                  </a:lnTo>
                  <a:lnTo>
                    <a:pt x="418" y="18676"/>
                  </a:lnTo>
                  <a:cubicBezTo>
                    <a:pt x="418" y="18676"/>
                    <a:pt x="403" y="18590"/>
                    <a:pt x="403" y="18561"/>
                  </a:cubicBezTo>
                  <a:cubicBezTo>
                    <a:pt x="403" y="18532"/>
                    <a:pt x="403" y="18374"/>
                    <a:pt x="403" y="18317"/>
                  </a:cubicBezTo>
                  <a:cubicBezTo>
                    <a:pt x="403" y="18274"/>
                    <a:pt x="403" y="18202"/>
                    <a:pt x="403" y="18188"/>
                  </a:cubicBezTo>
                  <a:cubicBezTo>
                    <a:pt x="403" y="18173"/>
                    <a:pt x="403" y="18144"/>
                    <a:pt x="403" y="18101"/>
                  </a:cubicBezTo>
                  <a:lnTo>
                    <a:pt x="418" y="18058"/>
                  </a:lnTo>
                  <a:cubicBezTo>
                    <a:pt x="418" y="18058"/>
                    <a:pt x="418" y="18030"/>
                    <a:pt x="418" y="18015"/>
                  </a:cubicBezTo>
                  <a:lnTo>
                    <a:pt x="418" y="18001"/>
                  </a:lnTo>
                  <a:cubicBezTo>
                    <a:pt x="418" y="17972"/>
                    <a:pt x="403" y="17958"/>
                    <a:pt x="403" y="17943"/>
                  </a:cubicBezTo>
                  <a:lnTo>
                    <a:pt x="418" y="17900"/>
                  </a:lnTo>
                  <a:cubicBezTo>
                    <a:pt x="418" y="17857"/>
                    <a:pt x="418" y="17771"/>
                    <a:pt x="418" y="17757"/>
                  </a:cubicBezTo>
                  <a:cubicBezTo>
                    <a:pt x="418" y="17742"/>
                    <a:pt x="418" y="17699"/>
                    <a:pt x="418" y="17685"/>
                  </a:cubicBezTo>
                  <a:cubicBezTo>
                    <a:pt x="418" y="17670"/>
                    <a:pt x="403" y="17627"/>
                    <a:pt x="418" y="17613"/>
                  </a:cubicBezTo>
                  <a:cubicBezTo>
                    <a:pt x="418" y="17598"/>
                    <a:pt x="418" y="17555"/>
                    <a:pt x="418" y="17527"/>
                  </a:cubicBezTo>
                  <a:lnTo>
                    <a:pt x="432" y="17498"/>
                  </a:lnTo>
                  <a:cubicBezTo>
                    <a:pt x="432" y="17484"/>
                    <a:pt x="432" y="17484"/>
                    <a:pt x="432" y="17484"/>
                  </a:cubicBezTo>
                  <a:lnTo>
                    <a:pt x="418" y="17484"/>
                  </a:lnTo>
                  <a:cubicBezTo>
                    <a:pt x="418" y="17455"/>
                    <a:pt x="432" y="17383"/>
                    <a:pt x="432" y="17354"/>
                  </a:cubicBezTo>
                  <a:cubicBezTo>
                    <a:pt x="432" y="17340"/>
                    <a:pt x="446" y="17268"/>
                    <a:pt x="432" y="17254"/>
                  </a:cubicBezTo>
                  <a:cubicBezTo>
                    <a:pt x="432" y="17225"/>
                    <a:pt x="432" y="17182"/>
                    <a:pt x="446" y="17153"/>
                  </a:cubicBezTo>
                  <a:lnTo>
                    <a:pt x="432" y="17124"/>
                  </a:lnTo>
                  <a:lnTo>
                    <a:pt x="418" y="17081"/>
                  </a:lnTo>
                  <a:cubicBezTo>
                    <a:pt x="432" y="17081"/>
                    <a:pt x="432" y="17081"/>
                    <a:pt x="432" y="17053"/>
                  </a:cubicBezTo>
                  <a:lnTo>
                    <a:pt x="432" y="17038"/>
                  </a:lnTo>
                  <a:cubicBezTo>
                    <a:pt x="432" y="17009"/>
                    <a:pt x="432" y="16981"/>
                    <a:pt x="432" y="16966"/>
                  </a:cubicBezTo>
                  <a:cubicBezTo>
                    <a:pt x="432" y="16952"/>
                    <a:pt x="432" y="16952"/>
                    <a:pt x="432" y="16952"/>
                  </a:cubicBezTo>
                  <a:lnTo>
                    <a:pt x="432" y="16923"/>
                  </a:lnTo>
                  <a:cubicBezTo>
                    <a:pt x="432" y="16894"/>
                    <a:pt x="432" y="16837"/>
                    <a:pt x="432" y="16823"/>
                  </a:cubicBezTo>
                  <a:cubicBezTo>
                    <a:pt x="446" y="16808"/>
                    <a:pt x="432" y="16780"/>
                    <a:pt x="432" y="16765"/>
                  </a:cubicBezTo>
                  <a:lnTo>
                    <a:pt x="432" y="16751"/>
                  </a:lnTo>
                  <a:cubicBezTo>
                    <a:pt x="432" y="16736"/>
                    <a:pt x="446" y="16708"/>
                    <a:pt x="446" y="16693"/>
                  </a:cubicBezTo>
                  <a:cubicBezTo>
                    <a:pt x="446" y="16679"/>
                    <a:pt x="432" y="16665"/>
                    <a:pt x="446" y="16650"/>
                  </a:cubicBezTo>
                  <a:cubicBezTo>
                    <a:pt x="446" y="16636"/>
                    <a:pt x="432" y="16622"/>
                    <a:pt x="446" y="16607"/>
                  </a:cubicBezTo>
                  <a:cubicBezTo>
                    <a:pt x="432" y="16593"/>
                    <a:pt x="432" y="16578"/>
                    <a:pt x="446" y="16564"/>
                  </a:cubicBezTo>
                  <a:cubicBezTo>
                    <a:pt x="446" y="16550"/>
                    <a:pt x="446" y="16492"/>
                    <a:pt x="461" y="16463"/>
                  </a:cubicBezTo>
                  <a:lnTo>
                    <a:pt x="446" y="16449"/>
                  </a:lnTo>
                  <a:cubicBezTo>
                    <a:pt x="446" y="16435"/>
                    <a:pt x="446" y="16406"/>
                    <a:pt x="446" y="16392"/>
                  </a:cubicBezTo>
                  <a:cubicBezTo>
                    <a:pt x="446" y="16377"/>
                    <a:pt x="446" y="16349"/>
                    <a:pt x="446" y="16334"/>
                  </a:cubicBezTo>
                  <a:cubicBezTo>
                    <a:pt x="446" y="16320"/>
                    <a:pt x="446" y="16291"/>
                    <a:pt x="446" y="16262"/>
                  </a:cubicBezTo>
                  <a:lnTo>
                    <a:pt x="446" y="16234"/>
                  </a:lnTo>
                  <a:lnTo>
                    <a:pt x="446" y="16190"/>
                  </a:lnTo>
                  <a:cubicBezTo>
                    <a:pt x="446" y="16147"/>
                    <a:pt x="446" y="16090"/>
                    <a:pt x="446" y="16047"/>
                  </a:cubicBezTo>
                  <a:lnTo>
                    <a:pt x="446" y="16004"/>
                  </a:lnTo>
                  <a:lnTo>
                    <a:pt x="446" y="15989"/>
                  </a:lnTo>
                  <a:cubicBezTo>
                    <a:pt x="446" y="15961"/>
                    <a:pt x="432" y="15918"/>
                    <a:pt x="446" y="15918"/>
                  </a:cubicBezTo>
                  <a:cubicBezTo>
                    <a:pt x="446" y="15903"/>
                    <a:pt x="446" y="15874"/>
                    <a:pt x="446" y="15846"/>
                  </a:cubicBezTo>
                  <a:lnTo>
                    <a:pt x="446" y="15831"/>
                  </a:lnTo>
                  <a:cubicBezTo>
                    <a:pt x="446" y="15831"/>
                    <a:pt x="446" y="15817"/>
                    <a:pt x="446" y="15817"/>
                  </a:cubicBezTo>
                  <a:cubicBezTo>
                    <a:pt x="432" y="15788"/>
                    <a:pt x="432" y="15774"/>
                    <a:pt x="446" y="15745"/>
                  </a:cubicBezTo>
                  <a:cubicBezTo>
                    <a:pt x="461" y="15716"/>
                    <a:pt x="432" y="15688"/>
                    <a:pt x="446" y="15659"/>
                  </a:cubicBezTo>
                  <a:lnTo>
                    <a:pt x="461" y="15630"/>
                  </a:lnTo>
                  <a:cubicBezTo>
                    <a:pt x="446" y="15601"/>
                    <a:pt x="446" y="15558"/>
                    <a:pt x="446" y="15515"/>
                  </a:cubicBezTo>
                  <a:lnTo>
                    <a:pt x="446" y="15487"/>
                  </a:lnTo>
                  <a:lnTo>
                    <a:pt x="446" y="15458"/>
                  </a:lnTo>
                  <a:cubicBezTo>
                    <a:pt x="446" y="15415"/>
                    <a:pt x="446" y="15357"/>
                    <a:pt x="446" y="15314"/>
                  </a:cubicBezTo>
                  <a:lnTo>
                    <a:pt x="446" y="15300"/>
                  </a:lnTo>
                  <a:lnTo>
                    <a:pt x="461" y="15271"/>
                  </a:lnTo>
                  <a:cubicBezTo>
                    <a:pt x="446" y="15242"/>
                    <a:pt x="432" y="15185"/>
                    <a:pt x="446" y="15170"/>
                  </a:cubicBezTo>
                  <a:cubicBezTo>
                    <a:pt x="446" y="15156"/>
                    <a:pt x="432" y="15113"/>
                    <a:pt x="446" y="15099"/>
                  </a:cubicBezTo>
                  <a:cubicBezTo>
                    <a:pt x="446" y="15070"/>
                    <a:pt x="461" y="15012"/>
                    <a:pt x="461" y="14984"/>
                  </a:cubicBezTo>
                  <a:cubicBezTo>
                    <a:pt x="461" y="14969"/>
                    <a:pt x="461" y="14897"/>
                    <a:pt x="446" y="14869"/>
                  </a:cubicBezTo>
                  <a:cubicBezTo>
                    <a:pt x="446" y="14854"/>
                    <a:pt x="446" y="14811"/>
                    <a:pt x="446" y="14811"/>
                  </a:cubicBezTo>
                  <a:cubicBezTo>
                    <a:pt x="446" y="14811"/>
                    <a:pt x="461" y="14797"/>
                    <a:pt x="461" y="14797"/>
                  </a:cubicBezTo>
                  <a:cubicBezTo>
                    <a:pt x="461" y="14797"/>
                    <a:pt x="432" y="14682"/>
                    <a:pt x="446" y="14624"/>
                  </a:cubicBezTo>
                  <a:cubicBezTo>
                    <a:pt x="446" y="14581"/>
                    <a:pt x="446" y="14538"/>
                    <a:pt x="446" y="14524"/>
                  </a:cubicBezTo>
                  <a:cubicBezTo>
                    <a:pt x="446" y="14510"/>
                    <a:pt x="461" y="14495"/>
                    <a:pt x="461" y="14481"/>
                  </a:cubicBezTo>
                  <a:lnTo>
                    <a:pt x="461" y="14466"/>
                  </a:lnTo>
                  <a:cubicBezTo>
                    <a:pt x="446" y="14452"/>
                    <a:pt x="446" y="14423"/>
                    <a:pt x="446" y="14395"/>
                  </a:cubicBezTo>
                  <a:lnTo>
                    <a:pt x="446" y="14366"/>
                  </a:lnTo>
                  <a:cubicBezTo>
                    <a:pt x="446" y="14351"/>
                    <a:pt x="446" y="14323"/>
                    <a:pt x="446" y="14308"/>
                  </a:cubicBezTo>
                  <a:lnTo>
                    <a:pt x="432" y="14251"/>
                  </a:lnTo>
                  <a:cubicBezTo>
                    <a:pt x="446" y="14193"/>
                    <a:pt x="432" y="14107"/>
                    <a:pt x="446" y="14093"/>
                  </a:cubicBezTo>
                  <a:cubicBezTo>
                    <a:pt x="446" y="14064"/>
                    <a:pt x="432" y="13992"/>
                    <a:pt x="446" y="13964"/>
                  </a:cubicBezTo>
                  <a:cubicBezTo>
                    <a:pt x="446" y="13949"/>
                    <a:pt x="446" y="13906"/>
                    <a:pt x="446" y="13892"/>
                  </a:cubicBezTo>
                  <a:lnTo>
                    <a:pt x="446" y="13877"/>
                  </a:lnTo>
                  <a:lnTo>
                    <a:pt x="446" y="13863"/>
                  </a:lnTo>
                  <a:cubicBezTo>
                    <a:pt x="446" y="13849"/>
                    <a:pt x="446" y="13820"/>
                    <a:pt x="446" y="13806"/>
                  </a:cubicBezTo>
                  <a:lnTo>
                    <a:pt x="446" y="13777"/>
                  </a:lnTo>
                  <a:cubicBezTo>
                    <a:pt x="446" y="13762"/>
                    <a:pt x="446" y="13748"/>
                    <a:pt x="446" y="13719"/>
                  </a:cubicBezTo>
                  <a:cubicBezTo>
                    <a:pt x="446" y="13705"/>
                    <a:pt x="446" y="13691"/>
                    <a:pt x="446" y="13676"/>
                  </a:cubicBezTo>
                  <a:cubicBezTo>
                    <a:pt x="446" y="13662"/>
                    <a:pt x="446" y="13662"/>
                    <a:pt x="432" y="13647"/>
                  </a:cubicBezTo>
                  <a:cubicBezTo>
                    <a:pt x="432" y="13633"/>
                    <a:pt x="446" y="13604"/>
                    <a:pt x="446" y="13604"/>
                  </a:cubicBezTo>
                  <a:cubicBezTo>
                    <a:pt x="432" y="13590"/>
                    <a:pt x="432" y="13576"/>
                    <a:pt x="432" y="13561"/>
                  </a:cubicBezTo>
                  <a:cubicBezTo>
                    <a:pt x="432" y="13561"/>
                    <a:pt x="446" y="13533"/>
                    <a:pt x="446" y="13504"/>
                  </a:cubicBezTo>
                  <a:lnTo>
                    <a:pt x="446" y="13489"/>
                  </a:lnTo>
                  <a:cubicBezTo>
                    <a:pt x="446" y="13475"/>
                    <a:pt x="432" y="13461"/>
                    <a:pt x="432" y="13446"/>
                  </a:cubicBezTo>
                  <a:lnTo>
                    <a:pt x="432" y="13432"/>
                  </a:lnTo>
                  <a:cubicBezTo>
                    <a:pt x="432" y="13418"/>
                    <a:pt x="446" y="13389"/>
                    <a:pt x="446" y="13375"/>
                  </a:cubicBezTo>
                  <a:cubicBezTo>
                    <a:pt x="446" y="13375"/>
                    <a:pt x="432" y="13331"/>
                    <a:pt x="432" y="13317"/>
                  </a:cubicBezTo>
                  <a:cubicBezTo>
                    <a:pt x="432" y="13317"/>
                    <a:pt x="446" y="13274"/>
                    <a:pt x="446" y="13260"/>
                  </a:cubicBezTo>
                  <a:cubicBezTo>
                    <a:pt x="446" y="13245"/>
                    <a:pt x="432" y="13216"/>
                    <a:pt x="432" y="13216"/>
                  </a:cubicBezTo>
                  <a:cubicBezTo>
                    <a:pt x="432" y="13202"/>
                    <a:pt x="432" y="13188"/>
                    <a:pt x="446" y="13173"/>
                  </a:cubicBezTo>
                  <a:lnTo>
                    <a:pt x="446" y="13159"/>
                  </a:lnTo>
                  <a:cubicBezTo>
                    <a:pt x="446" y="13130"/>
                    <a:pt x="446" y="13087"/>
                    <a:pt x="432" y="13087"/>
                  </a:cubicBezTo>
                  <a:cubicBezTo>
                    <a:pt x="418" y="13058"/>
                    <a:pt x="446" y="13044"/>
                    <a:pt x="432" y="13015"/>
                  </a:cubicBezTo>
                  <a:cubicBezTo>
                    <a:pt x="432" y="12958"/>
                    <a:pt x="432" y="12886"/>
                    <a:pt x="432" y="12814"/>
                  </a:cubicBezTo>
                  <a:lnTo>
                    <a:pt x="432" y="12757"/>
                  </a:lnTo>
                  <a:cubicBezTo>
                    <a:pt x="418" y="12742"/>
                    <a:pt x="418" y="12714"/>
                    <a:pt x="432" y="12685"/>
                  </a:cubicBezTo>
                  <a:lnTo>
                    <a:pt x="432" y="12656"/>
                  </a:lnTo>
                  <a:cubicBezTo>
                    <a:pt x="432" y="12627"/>
                    <a:pt x="432" y="12570"/>
                    <a:pt x="432" y="12556"/>
                  </a:cubicBezTo>
                  <a:cubicBezTo>
                    <a:pt x="432" y="12541"/>
                    <a:pt x="432" y="12484"/>
                    <a:pt x="432" y="12469"/>
                  </a:cubicBezTo>
                  <a:cubicBezTo>
                    <a:pt x="432" y="12455"/>
                    <a:pt x="432" y="12398"/>
                    <a:pt x="432" y="12383"/>
                  </a:cubicBezTo>
                  <a:cubicBezTo>
                    <a:pt x="432" y="12369"/>
                    <a:pt x="432" y="12311"/>
                    <a:pt x="432" y="12297"/>
                  </a:cubicBezTo>
                  <a:cubicBezTo>
                    <a:pt x="432" y="12283"/>
                    <a:pt x="432" y="12254"/>
                    <a:pt x="418" y="12225"/>
                  </a:cubicBezTo>
                  <a:lnTo>
                    <a:pt x="418" y="12211"/>
                  </a:lnTo>
                  <a:cubicBezTo>
                    <a:pt x="418" y="12196"/>
                    <a:pt x="432" y="12182"/>
                    <a:pt x="418" y="12153"/>
                  </a:cubicBezTo>
                  <a:lnTo>
                    <a:pt x="418" y="12139"/>
                  </a:lnTo>
                  <a:cubicBezTo>
                    <a:pt x="418" y="12125"/>
                    <a:pt x="418" y="12053"/>
                    <a:pt x="418" y="12024"/>
                  </a:cubicBezTo>
                  <a:cubicBezTo>
                    <a:pt x="418" y="12010"/>
                    <a:pt x="418" y="11952"/>
                    <a:pt x="418" y="11952"/>
                  </a:cubicBezTo>
                  <a:cubicBezTo>
                    <a:pt x="418" y="11938"/>
                    <a:pt x="418" y="11909"/>
                    <a:pt x="418" y="11895"/>
                  </a:cubicBezTo>
                  <a:cubicBezTo>
                    <a:pt x="418" y="11880"/>
                    <a:pt x="418" y="11823"/>
                    <a:pt x="418" y="11808"/>
                  </a:cubicBezTo>
                  <a:cubicBezTo>
                    <a:pt x="418" y="11780"/>
                    <a:pt x="432" y="11751"/>
                    <a:pt x="432" y="11737"/>
                  </a:cubicBezTo>
                  <a:cubicBezTo>
                    <a:pt x="432" y="11722"/>
                    <a:pt x="418" y="11708"/>
                    <a:pt x="418" y="11708"/>
                  </a:cubicBezTo>
                  <a:cubicBezTo>
                    <a:pt x="418" y="11694"/>
                    <a:pt x="403" y="11694"/>
                    <a:pt x="418" y="11679"/>
                  </a:cubicBezTo>
                  <a:lnTo>
                    <a:pt x="418" y="11650"/>
                  </a:lnTo>
                  <a:cubicBezTo>
                    <a:pt x="418" y="11622"/>
                    <a:pt x="403" y="11550"/>
                    <a:pt x="403" y="11536"/>
                  </a:cubicBezTo>
                  <a:cubicBezTo>
                    <a:pt x="403" y="11521"/>
                    <a:pt x="418" y="11492"/>
                    <a:pt x="403" y="11464"/>
                  </a:cubicBezTo>
                  <a:lnTo>
                    <a:pt x="403" y="11449"/>
                  </a:lnTo>
                  <a:lnTo>
                    <a:pt x="403" y="11435"/>
                  </a:lnTo>
                  <a:cubicBezTo>
                    <a:pt x="418" y="11406"/>
                    <a:pt x="418" y="11377"/>
                    <a:pt x="403" y="11349"/>
                  </a:cubicBezTo>
                  <a:lnTo>
                    <a:pt x="403" y="11320"/>
                  </a:lnTo>
                  <a:lnTo>
                    <a:pt x="403" y="11277"/>
                  </a:lnTo>
                  <a:cubicBezTo>
                    <a:pt x="403" y="11234"/>
                    <a:pt x="403" y="11191"/>
                    <a:pt x="403" y="11176"/>
                  </a:cubicBezTo>
                  <a:cubicBezTo>
                    <a:pt x="403" y="11176"/>
                    <a:pt x="403" y="11148"/>
                    <a:pt x="403" y="11148"/>
                  </a:cubicBezTo>
                  <a:cubicBezTo>
                    <a:pt x="403" y="11133"/>
                    <a:pt x="389" y="11090"/>
                    <a:pt x="403" y="11076"/>
                  </a:cubicBezTo>
                  <a:cubicBezTo>
                    <a:pt x="403" y="11061"/>
                    <a:pt x="403" y="10946"/>
                    <a:pt x="403" y="10918"/>
                  </a:cubicBezTo>
                  <a:cubicBezTo>
                    <a:pt x="403" y="10875"/>
                    <a:pt x="403" y="10788"/>
                    <a:pt x="403" y="10774"/>
                  </a:cubicBezTo>
                  <a:cubicBezTo>
                    <a:pt x="403" y="10745"/>
                    <a:pt x="389" y="10717"/>
                    <a:pt x="389" y="10702"/>
                  </a:cubicBezTo>
                  <a:cubicBezTo>
                    <a:pt x="389" y="10688"/>
                    <a:pt x="389" y="10659"/>
                    <a:pt x="389" y="10659"/>
                  </a:cubicBezTo>
                  <a:cubicBezTo>
                    <a:pt x="375" y="10659"/>
                    <a:pt x="389" y="10616"/>
                    <a:pt x="389" y="10602"/>
                  </a:cubicBezTo>
                  <a:cubicBezTo>
                    <a:pt x="389" y="10587"/>
                    <a:pt x="389" y="10530"/>
                    <a:pt x="389" y="10515"/>
                  </a:cubicBezTo>
                  <a:cubicBezTo>
                    <a:pt x="389" y="10501"/>
                    <a:pt x="403" y="10472"/>
                    <a:pt x="403" y="10472"/>
                  </a:cubicBezTo>
                  <a:cubicBezTo>
                    <a:pt x="403" y="10472"/>
                    <a:pt x="389" y="10444"/>
                    <a:pt x="389" y="10415"/>
                  </a:cubicBezTo>
                  <a:lnTo>
                    <a:pt x="389" y="10386"/>
                  </a:lnTo>
                  <a:lnTo>
                    <a:pt x="389" y="10343"/>
                  </a:lnTo>
                  <a:cubicBezTo>
                    <a:pt x="389" y="10314"/>
                    <a:pt x="389" y="10271"/>
                    <a:pt x="389" y="10257"/>
                  </a:cubicBezTo>
                  <a:lnTo>
                    <a:pt x="389" y="10242"/>
                  </a:lnTo>
                  <a:cubicBezTo>
                    <a:pt x="389" y="10228"/>
                    <a:pt x="389" y="10171"/>
                    <a:pt x="389" y="10156"/>
                  </a:cubicBezTo>
                  <a:cubicBezTo>
                    <a:pt x="389" y="10142"/>
                    <a:pt x="389" y="10113"/>
                    <a:pt x="389" y="10070"/>
                  </a:cubicBezTo>
                  <a:lnTo>
                    <a:pt x="389" y="10056"/>
                  </a:lnTo>
                  <a:lnTo>
                    <a:pt x="389" y="10041"/>
                  </a:lnTo>
                  <a:cubicBezTo>
                    <a:pt x="389" y="10013"/>
                    <a:pt x="389" y="9969"/>
                    <a:pt x="389" y="9926"/>
                  </a:cubicBezTo>
                  <a:lnTo>
                    <a:pt x="389" y="9883"/>
                  </a:lnTo>
                  <a:lnTo>
                    <a:pt x="389" y="9855"/>
                  </a:lnTo>
                  <a:cubicBezTo>
                    <a:pt x="389" y="9840"/>
                    <a:pt x="375" y="9768"/>
                    <a:pt x="375" y="9725"/>
                  </a:cubicBezTo>
                  <a:cubicBezTo>
                    <a:pt x="375" y="9682"/>
                    <a:pt x="375" y="9567"/>
                    <a:pt x="375" y="9553"/>
                  </a:cubicBezTo>
                  <a:cubicBezTo>
                    <a:pt x="375" y="9524"/>
                    <a:pt x="375" y="9495"/>
                    <a:pt x="375" y="9495"/>
                  </a:cubicBezTo>
                  <a:cubicBezTo>
                    <a:pt x="375" y="9495"/>
                    <a:pt x="375" y="9452"/>
                    <a:pt x="375" y="9438"/>
                  </a:cubicBezTo>
                  <a:cubicBezTo>
                    <a:pt x="375" y="9438"/>
                    <a:pt x="389" y="9395"/>
                    <a:pt x="389" y="9380"/>
                  </a:cubicBezTo>
                  <a:cubicBezTo>
                    <a:pt x="375" y="9366"/>
                    <a:pt x="389" y="9337"/>
                    <a:pt x="375" y="9323"/>
                  </a:cubicBezTo>
                  <a:cubicBezTo>
                    <a:pt x="375" y="9309"/>
                    <a:pt x="375" y="9251"/>
                    <a:pt x="375" y="9237"/>
                  </a:cubicBezTo>
                  <a:cubicBezTo>
                    <a:pt x="375" y="9237"/>
                    <a:pt x="375" y="9208"/>
                    <a:pt x="375" y="9179"/>
                  </a:cubicBezTo>
                  <a:lnTo>
                    <a:pt x="360" y="9165"/>
                  </a:lnTo>
                  <a:lnTo>
                    <a:pt x="360" y="9151"/>
                  </a:lnTo>
                  <a:cubicBezTo>
                    <a:pt x="360" y="9122"/>
                    <a:pt x="360" y="9107"/>
                    <a:pt x="360" y="9079"/>
                  </a:cubicBezTo>
                  <a:lnTo>
                    <a:pt x="360" y="9064"/>
                  </a:lnTo>
                  <a:lnTo>
                    <a:pt x="375" y="9050"/>
                  </a:lnTo>
                  <a:cubicBezTo>
                    <a:pt x="375" y="9036"/>
                    <a:pt x="360" y="8921"/>
                    <a:pt x="360" y="8892"/>
                  </a:cubicBezTo>
                  <a:cubicBezTo>
                    <a:pt x="375" y="8878"/>
                    <a:pt x="375" y="8849"/>
                    <a:pt x="375" y="8834"/>
                  </a:cubicBezTo>
                  <a:lnTo>
                    <a:pt x="360" y="8834"/>
                  </a:lnTo>
                  <a:cubicBezTo>
                    <a:pt x="360" y="8834"/>
                    <a:pt x="375" y="8791"/>
                    <a:pt x="375" y="8777"/>
                  </a:cubicBezTo>
                  <a:cubicBezTo>
                    <a:pt x="360" y="8763"/>
                    <a:pt x="360" y="8720"/>
                    <a:pt x="360" y="8705"/>
                  </a:cubicBezTo>
                  <a:lnTo>
                    <a:pt x="360" y="8676"/>
                  </a:lnTo>
                  <a:cubicBezTo>
                    <a:pt x="360" y="8662"/>
                    <a:pt x="360" y="8648"/>
                    <a:pt x="360" y="8633"/>
                  </a:cubicBezTo>
                  <a:cubicBezTo>
                    <a:pt x="360" y="8619"/>
                    <a:pt x="360" y="8590"/>
                    <a:pt x="360" y="8576"/>
                  </a:cubicBezTo>
                  <a:cubicBezTo>
                    <a:pt x="360" y="8576"/>
                    <a:pt x="360" y="8547"/>
                    <a:pt x="360" y="8533"/>
                  </a:cubicBezTo>
                  <a:cubicBezTo>
                    <a:pt x="360" y="8518"/>
                    <a:pt x="360" y="8475"/>
                    <a:pt x="360" y="8447"/>
                  </a:cubicBezTo>
                  <a:cubicBezTo>
                    <a:pt x="360" y="8432"/>
                    <a:pt x="360" y="8375"/>
                    <a:pt x="346" y="8346"/>
                  </a:cubicBezTo>
                  <a:cubicBezTo>
                    <a:pt x="346" y="8332"/>
                    <a:pt x="346" y="8289"/>
                    <a:pt x="360" y="8274"/>
                  </a:cubicBezTo>
                  <a:cubicBezTo>
                    <a:pt x="360" y="8260"/>
                    <a:pt x="360" y="8159"/>
                    <a:pt x="346" y="8130"/>
                  </a:cubicBezTo>
                  <a:cubicBezTo>
                    <a:pt x="346" y="8102"/>
                    <a:pt x="346" y="8044"/>
                    <a:pt x="346" y="8030"/>
                  </a:cubicBezTo>
                  <a:cubicBezTo>
                    <a:pt x="346" y="8030"/>
                    <a:pt x="360" y="8001"/>
                    <a:pt x="360" y="7987"/>
                  </a:cubicBezTo>
                  <a:lnTo>
                    <a:pt x="360" y="7972"/>
                  </a:lnTo>
                  <a:lnTo>
                    <a:pt x="346" y="7944"/>
                  </a:lnTo>
                  <a:cubicBezTo>
                    <a:pt x="346" y="7901"/>
                    <a:pt x="346" y="7829"/>
                    <a:pt x="346" y="7814"/>
                  </a:cubicBezTo>
                  <a:cubicBezTo>
                    <a:pt x="346" y="7800"/>
                    <a:pt x="346" y="7728"/>
                    <a:pt x="346" y="7714"/>
                  </a:cubicBezTo>
                  <a:cubicBezTo>
                    <a:pt x="346" y="7699"/>
                    <a:pt x="331" y="7656"/>
                    <a:pt x="331" y="7642"/>
                  </a:cubicBezTo>
                  <a:cubicBezTo>
                    <a:pt x="346" y="7628"/>
                    <a:pt x="346" y="7541"/>
                    <a:pt x="331" y="7527"/>
                  </a:cubicBezTo>
                  <a:cubicBezTo>
                    <a:pt x="331" y="7513"/>
                    <a:pt x="317" y="7470"/>
                    <a:pt x="317" y="7455"/>
                  </a:cubicBezTo>
                  <a:cubicBezTo>
                    <a:pt x="317" y="7441"/>
                    <a:pt x="331" y="7426"/>
                    <a:pt x="331" y="7426"/>
                  </a:cubicBezTo>
                  <a:cubicBezTo>
                    <a:pt x="331" y="7412"/>
                    <a:pt x="331" y="7412"/>
                    <a:pt x="331" y="7398"/>
                  </a:cubicBezTo>
                  <a:lnTo>
                    <a:pt x="331" y="7369"/>
                  </a:lnTo>
                  <a:cubicBezTo>
                    <a:pt x="331" y="7355"/>
                    <a:pt x="346" y="7312"/>
                    <a:pt x="331" y="7297"/>
                  </a:cubicBezTo>
                  <a:cubicBezTo>
                    <a:pt x="331" y="7297"/>
                    <a:pt x="346" y="7225"/>
                    <a:pt x="346" y="7211"/>
                  </a:cubicBezTo>
                  <a:cubicBezTo>
                    <a:pt x="331" y="7182"/>
                    <a:pt x="331" y="7139"/>
                    <a:pt x="331" y="7096"/>
                  </a:cubicBezTo>
                  <a:lnTo>
                    <a:pt x="331" y="7067"/>
                  </a:lnTo>
                  <a:lnTo>
                    <a:pt x="346" y="7053"/>
                  </a:lnTo>
                  <a:cubicBezTo>
                    <a:pt x="331" y="7039"/>
                    <a:pt x="346" y="7010"/>
                    <a:pt x="331" y="7010"/>
                  </a:cubicBezTo>
                  <a:cubicBezTo>
                    <a:pt x="331" y="6995"/>
                    <a:pt x="331" y="6981"/>
                    <a:pt x="331" y="6967"/>
                  </a:cubicBezTo>
                  <a:cubicBezTo>
                    <a:pt x="331" y="6967"/>
                    <a:pt x="331" y="6924"/>
                    <a:pt x="331" y="6909"/>
                  </a:cubicBezTo>
                  <a:cubicBezTo>
                    <a:pt x="331" y="6895"/>
                    <a:pt x="317" y="6837"/>
                    <a:pt x="317" y="6823"/>
                  </a:cubicBezTo>
                  <a:cubicBezTo>
                    <a:pt x="317" y="6794"/>
                    <a:pt x="331" y="6766"/>
                    <a:pt x="331" y="6737"/>
                  </a:cubicBezTo>
                  <a:lnTo>
                    <a:pt x="331" y="6708"/>
                  </a:lnTo>
                  <a:lnTo>
                    <a:pt x="317" y="6708"/>
                  </a:lnTo>
                  <a:cubicBezTo>
                    <a:pt x="331" y="6694"/>
                    <a:pt x="331" y="6651"/>
                    <a:pt x="331" y="6651"/>
                  </a:cubicBezTo>
                  <a:cubicBezTo>
                    <a:pt x="331" y="6636"/>
                    <a:pt x="317" y="6593"/>
                    <a:pt x="317" y="6579"/>
                  </a:cubicBezTo>
                  <a:cubicBezTo>
                    <a:pt x="331" y="6579"/>
                    <a:pt x="331" y="6550"/>
                    <a:pt x="346" y="6521"/>
                  </a:cubicBezTo>
                  <a:lnTo>
                    <a:pt x="331" y="6507"/>
                  </a:lnTo>
                  <a:lnTo>
                    <a:pt x="317" y="6493"/>
                  </a:lnTo>
                  <a:cubicBezTo>
                    <a:pt x="317" y="6464"/>
                    <a:pt x="331" y="6392"/>
                    <a:pt x="317" y="6378"/>
                  </a:cubicBezTo>
                  <a:cubicBezTo>
                    <a:pt x="317" y="6363"/>
                    <a:pt x="331" y="6291"/>
                    <a:pt x="331" y="6234"/>
                  </a:cubicBezTo>
                  <a:lnTo>
                    <a:pt x="317" y="6177"/>
                  </a:lnTo>
                  <a:lnTo>
                    <a:pt x="317" y="6162"/>
                  </a:lnTo>
                  <a:cubicBezTo>
                    <a:pt x="317" y="6162"/>
                    <a:pt x="331" y="6105"/>
                    <a:pt x="331" y="6076"/>
                  </a:cubicBezTo>
                  <a:cubicBezTo>
                    <a:pt x="317" y="6062"/>
                    <a:pt x="317" y="6033"/>
                    <a:pt x="317" y="6004"/>
                  </a:cubicBezTo>
                  <a:lnTo>
                    <a:pt x="317" y="5990"/>
                  </a:lnTo>
                  <a:lnTo>
                    <a:pt x="317" y="5961"/>
                  </a:lnTo>
                  <a:cubicBezTo>
                    <a:pt x="317" y="5932"/>
                    <a:pt x="331" y="5860"/>
                    <a:pt x="331" y="5846"/>
                  </a:cubicBezTo>
                  <a:cubicBezTo>
                    <a:pt x="317" y="5817"/>
                    <a:pt x="317" y="5774"/>
                    <a:pt x="317" y="5731"/>
                  </a:cubicBezTo>
                  <a:lnTo>
                    <a:pt x="317" y="5688"/>
                  </a:lnTo>
                  <a:cubicBezTo>
                    <a:pt x="317" y="5674"/>
                    <a:pt x="331" y="5674"/>
                    <a:pt x="317" y="5674"/>
                  </a:cubicBezTo>
                  <a:lnTo>
                    <a:pt x="317" y="5645"/>
                  </a:lnTo>
                  <a:cubicBezTo>
                    <a:pt x="317" y="5616"/>
                    <a:pt x="331" y="5559"/>
                    <a:pt x="317" y="5544"/>
                  </a:cubicBezTo>
                  <a:cubicBezTo>
                    <a:pt x="317" y="5530"/>
                    <a:pt x="317" y="5487"/>
                    <a:pt x="317" y="5473"/>
                  </a:cubicBezTo>
                  <a:cubicBezTo>
                    <a:pt x="317" y="5458"/>
                    <a:pt x="317" y="5429"/>
                    <a:pt x="317" y="5415"/>
                  </a:cubicBezTo>
                  <a:cubicBezTo>
                    <a:pt x="317" y="5401"/>
                    <a:pt x="317" y="5358"/>
                    <a:pt x="317" y="5343"/>
                  </a:cubicBezTo>
                  <a:cubicBezTo>
                    <a:pt x="317" y="5329"/>
                    <a:pt x="317" y="5257"/>
                    <a:pt x="317" y="5243"/>
                  </a:cubicBezTo>
                  <a:cubicBezTo>
                    <a:pt x="317" y="5243"/>
                    <a:pt x="317" y="5214"/>
                    <a:pt x="317" y="5200"/>
                  </a:cubicBezTo>
                  <a:cubicBezTo>
                    <a:pt x="317" y="5185"/>
                    <a:pt x="317" y="5185"/>
                    <a:pt x="317" y="5171"/>
                  </a:cubicBezTo>
                  <a:lnTo>
                    <a:pt x="317" y="5156"/>
                  </a:lnTo>
                  <a:cubicBezTo>
                    <a:pt x="317" y="5142"/>
                    <a:pt x="317" y="5128"/>
                    <a:pt x="317" y="5113"/>
                  </a:cubicBezTo>
                  <a:lnTo>
                    <a:pt x="317" y="5099"/>
                  </a:lnTo>
                  <a:lnTo>
                    <a:pt x="331" y="5085"/>
                  </a:lnTo>
                  <a:cubicBezTo>
                    <a:pt x="317" y="5070"/>
                    <a:pt x="317" y="5027"/>
                    <a:pt x="317" y="4998"/>
                  </a:cubicBezTo>
                  <a:cubicBezTo>
                    <a:pt x="317" y="4984"/>
                    <a:pt x="303" y="4912"/>
                    <a:pt x="303" y="4883"/>
                  </a:cubicBezTo>
                  <a:cubicBezTo>
                    <a:pt x="317" y="4869"/>
                    <a:pt x="317" y="4812"/>
                    <a:pt x="331" y="4769"/>
                  </a:cubicBezTo>
                  <a:lnTo>
                    <a:pt x="303" y="4740"/>
                  </a:lnTo>
                  <a:lnTo>
                    <a:pt x="288" y="4725"/>
                  </a:lnTo>
                  <a:cubicBezTo>
                    <a:pt x="303" y="4711"/>
                    <a:pt x="317" y="4668"/>
                    <a:pt x="317" y="4668"/>
                  </a:cubicBezTo>
                  <a:cubicBezTo>
                    <a:pt x="317" y="4654"/>
                    <a:pt x="303" y="4596"/>
                    <a:pt x="303" y="4567"/>
                  </a:cubicBezTo>
                  <a:cubicBezTo>
                    <a:pt x="303" y="4539"/>
                    <a:pt x="303" y="4496"/>
                    <a:pt x="303" y="4496"/>
                  </a:cubicBezTo>
                  <a:cubicBezTo>
                    <a:pt x="303" y="4481"/>
                    <a:pt x="303" y="4467"/>
                    <a:pt x="303" y="4438"/>
                  </a:cubicBezTo>
                  <a:lnTo>
                    <a:pt x="303" y="4424"/>
                  </a:lnTo>
                  <a:cubicBezTo>
                    <a:pt x="303" y="4409"/>
                    <a:pt x="303" y="4381"/>
                    <a:pt x="303" y="4381"/>
                  </a:cubicBezTo>
                  <a:cubicBezTo>
                    <a:pt x="317" y="4366"/>
                    <a:pt x="288" y="4352"/>
                    <a:pt x="303" y="4338"/>
                  </a:cubicBezTo>
                  <a:lnTo>
                    <a:pt x="303" y="4323"/>
                  </a:lnTo>
                  <a:cubicBezTo>
                    <a:pt x="303" y="4309"/>
                    <a:pt x="303" y="4266"/>
                    <a:pt x="303" y="4266"/>
                  </a:cubicBezTo>
                  <a:cubicBezTo>
                    <a:pt x="303" y="4251"/>
                    <a:pt x="303" y="4223"/>
                    <a:pt x="317" y="4194"/>
                  </a:cubicBezTo>
                  <a:lnTo>
                    <a:pt x="303" y="4165"/>
                  </a:lnTo>
                  <a:cubicBezTo>
                    <a:pt x="303" y="4151"/>
                    <a:pt x="317" y="4122"/>
                    <a:pt x="303" y="4122"/>
                  </a:cubicBezTo>
                  <a:lnTo>
                    <a:pt x="288" y="4079"/>
                  </a:lnTo>
                  <a:cubicBezTo>
                    <a:pt x="303" y="4050"/>
                    <a:pt x="303" y="3978"/>
                    <a:pt x="303" y="3964"/>
                  </a:cubicBezTo>
                  <a:cubicBezTo>
                    <a:pt x="303" y="3950"/>
                    <a:pt x="288" y="3921"/>
                    <a:pt x="288" y="3907"/>
                  </a:cubicBezTo>
                  <a:cubicBezTo>
                    <a:pt x="288" y="3907"/>
                    <a:pt x="288" y="3892"/>
                    <a:pt x="288" y="3878"/>
                  </a:cubicBezTo>
                  <a:lnTo>
                    <a:pt x="303" y="3849"/>
                  </a:lnTo>
                  <a:cubicBezTo>
                    <a:pt x="288" y="3806"/>
                    <a:pt x="288" y="3734"/>
                    <a:pt x="288" y="3720"/>
                  </a:cubicBezTo>
                  <a:cubicBezTo>
                    <a:pt x="288" y="3705"/>
                    <a:pt x="288" y="3677"/>
                    <a:pt x="288" y="3662"/>
                  </a:cubicBezTo>
                  <a:cubicBezTo>
                    <a:pt x="288" y="3662"/>
                    <a:pt x="303" y="3634"/>
                    <a:pt x="303" y="3619"/>
                  </a:cubicBezTo>
                  <a:cubicBezTo>
                    <a:pt x="288" y="3605"/>
                    <a:pt x="303" y="3576"/>
                    <a:pt x="303" y="3562"/>
                  </a:cubicBezTo>
                  <a:cubicBezTo>
                    <a:pt x="288" y="3547"/>
                    <a:pt x="288" y="3504"/>
                    <a:pt x="288" y="3447"/>
                  </a:cubicBezTo>
                  <a:lnTo>
                    <a:pt x="288" y="3404"/>
                  </a:lnTo>
                  <a:cubicBezTo>
                    <a:pt x="288" y="3404"/>
                    <a:pt x="303" y="3389"/>
                    <a:pt x="288" y="3375"/>
                  </a:cubicBezTo>
                  <a:cubicBezTo>
                    <a:pt x="288" y="3361"/>
                    <a:pt x="303" y="3332"/>
                    <a:pt x="288" y="3303"/>
                  </a:cubicBezTo>
                  <a:lnTo>
                    <a:pt x="274" y="3274"/>
                  </a:lnTo>
                  <a:cubicBezTo>
                    <a:pt x="288" y="3260"/>
                    <a:pt x="288" y="3188"/>
                    <a:pt x="288" y="3174"/>
                  </a:cubicBezTo>
                  <a:cubicBezTo>
                    <a:pt x="288" y="3145"/>
                    <a:pt x="288" y="3116"/>
                    <a:pt x="274" y="3102"/>
                  </a:cubicBezTo>
                  <a:lnTo>
                    <a:pt x="288" y="3102"/>
                  </a:lnTo>
                  <a:lnTo>
                    <a:pt x="288" y="3073"/>
                  </a:lnTo>
                  <a:cubicBezTo>
                    <a:pt x="288" y="3059"/>
                    <a:pt x="288" y="3016"/>
                    <a:pt x="288" y="3016"/>
                  </a:cubicBezTo>
                  <a:cubicBezTo>
                    <a:pt x="288" y="3001"/>
                    <a:pt x="288" y="2987"/>
                    <a:pt x="288" y="2973"/>
                  </a:cubicBezTo>
                  <a:lnTo>
                    <a:pt x="288" y="2958"/>
                  </a:lnTo>
                  <a:cubicBezTo>
                    <a:pt x="274" y="2944"/>
                    <a:pt x="288" y="2915"/>
                    <a:pt x="288" y="2901"/>
                  </a:cubicBezTo>
                  <a:cubicBezTo>
                    <a:pt x="288" y="2901"/>
                    <a:pt x="288" y="2872"/>
                    <a:pt x="274" y="2843"/>
                  </a:cubicBezTo>
                  <a:lnTo>
                    <a:pt x="288" y="2800"/>
                  </a:lnTo>
                  <a:cubicBezTo>
                    <a:pt x="288" y="2800"/>
                    <a:pt x="274" y="2786"/>
                    <a:pt x="274" y="2772"/>
                  </a:cubicBezTo>
                  <a:cubicBezTo>
                    <a:pt x="274" y="2757"/>
                    <a:pt x="288" y="2685"/>
                    <a:pt x="288" y="2671"/>
                  </a:cubicBezTo>
                  <a:cubicBezTo>
                    <a:pt x="288" y="2642"/>
                    <a:pt x="274" y="2599"/>
                    <a:pt x="274" y="2585"/>
                  </a:cubicBezTo>
                  <a:cubicBezTo>
                    <a:pt x="274" y="2585"/>
                    <a:pt x="274" y="2527"/>
                    <a:pt x="274" y="2513"/>
                  </a:cubicBezTo>
                  <a:cubicBezTo>
                    <a:pt x="274" y="2499"/>
                    <a:pt x="274" y="2441"/>
                    <a:pt x="274" y="2412"/>
                  </a:cubicBezTo>
                  <a:cubicBezTo>
                    <a:pt x="274" y="2398"/>
                    <a:pt x="274" y="2340"/>
                    <a:pt x="274" y="2326"/>
                  </a:cubicBezTo>
                  <a:cubicBezTo>
                    <a:pt x="274" y="2312"/>
                    <a:pt x="274" y="2283"/>
                    <a:pt x="274" y="2283"/>
                  </a:cubicBezTo>
                  <a:cubicBezTo>
                    <a:pt x="274" y="2269"/>
                    <a:pt x="274" y="2254"/>
                    <a:pt x="274" y="2240"/>
                  </a:cubicBezTo>
                  <a:cubicBezTo>
                    <a:pt x="274" y="2240"/>
                    <a:pt x="274" y="2197"/>
                    <a:pt x="274" y="2197"/>
                  </a:cubicBezTo>
                  <a:cubicBezTo>
                    <a:pt x="274" y="2182"/>
                    <a:pt x="274" y="2139"/>
                    <a:pt x="274" y="2125"/>
                  </a:cubicBezTo>
                  <a:cubicBezTo>
                    <a:pt x="274" y="2125"/>
                    <a:pt x="274" y="2053"/>
                    <a:pt x="274" y="2024"/>
                  </a:cubicBezTo>
                  <a:cubicBezTo>
                    <a:pt x="274" y="2010"/>
                    <a:pt x="260" y="1938"/>
                    <a:pt x="260" y="1909"/>
                  </a:cubicBezTo>
                  <a:cubicBezTo>
                    <a:pt x="260" y="1881"/>
                    <a:pt x="260" y="1809"/>
                    <a:pt x="260" y="1780"/>
                  </a:cubicBezTo>
                  <a:cubicBezTo>
                    <a:pt x="260" y="1766"/>
                    <a:pt x="260" y="1708"/>
                    <a:pt x="260" y="1708"/>
                  </a:cubicBezTo>
                  <a:cubicBezTo>
                    <a:pt x="260" y="1694"/>
                    <a:pt x="245" y="1665"/>
                    <a:pt x="245" y="1636"/>
                  </a:cubicBezTo>
                  <a:lnTo>
                    <a:pt x="245" y="1608"/>
                  </a:lnTo>
                  <a:lnTo>
                    <a:pt x="245" y="1593"/>
                  </a:lnTo>
                  <a:cubicBezTo>
                    <a:pt x="245" y="1565"/>
                    <a:pt x="245" y="1550"/>
                    <a:pt x="245" y="1536"/>
                  </a:cubicBezTo>
                  <a:cubicBezTo>
                    <a:pt x="245" y="1522"/>
                    <a:pt x="260" y="1478"/>
                    <a:pt x="260" y="1464"/>
                  </a:cubicBezTo>
                  <a:cubicBezTo>
                    <a:pt x="245" y="1450"/>
                    <a:pt x="245" y="1407"/>
                    <a:pt x="245" y="1364"/>
                  </a:cubicBezTo>
                  <a:lnTo>
                    <a:pt x="231" y="1349"/>
                  </a:lnTo>
                  <a:lnTo>
                    <a:pt x="231" y="1306"/>
                  </a:lnTo>
                  <a:cubicBezTo>
                    <a:pt x="231" y="1292"/>
                    <a:pt x="245" y="1234"/>
                    <a:pt x="245" y="1191"/>
                  </a:cubicBezTo>
                  <a:lnTo>
                    <a:pt x="217" y="1191"/>
                  </a:lnTo>
                  <a:cubicBezTo>
                    <a:pt x="217" y="1191"/>
                    <a:pt x="217" y="1191"/>
                    <a:pt x="217" y="1177"/>
                  </a:cubicBezTo>
                  <a:cubicBezTo>
                    <a:pt x="217" y="1177"/>
                    <a:pt x="231" y="1162"/>
                    <a:pt x="231" y="1148"/>
                  </a:cubicBezTo>
                  <a:cubicBezTo>
                    <a:pt x="231" y="1134"/>
                    <a:pt x="217" y="1091"/>
                    <a:pt x="217" y="1062"/>
                  </a:cubicBezTo>
                  <a:cubicBezTo>
                    <a:pt x="217" y="1047"/>
                    <a:pt x="217" y="990"/>
                    <a:pt x="217" y="976"/>
                  </a:cubicBezTo>
                  <a:cubicBezTo>
                    <a:pt x="217" y="961"/>
                    <a:pt x="217" y="918"/>
                    <a:pt x="217" y="904"/>
                  </a:cubicBezTo>
                  <a:cubicBezTo>
                    <a:pt x="217" y="889"/>
                    <a:pt x="217" y="832"/>
                    <a:pt x="217" y="818"/>
                  </a:cubicBezTo>
                  <a:cubicBezTo>
                    <a:pt x="206" y="807"/>
                    <a:pt x="203" y="797"/>
                    <a:pt x="197" y="797"/>
                  </a:cubicBezTo>
                  <a:cubicBezTo>
                    <a:pt x="195" y="797"/>
                    <a:pt x="192" y="799"/>
                    <a:pt x="188" y="803"/>
                  </a:cubicBezTo>
                  <a:cubicBezTo>
                    <a:pt x="188" y="803"/>
                    <a:pt x="188" y="774"/>
                    <a:pt x="188" y="774"/>
                  </a:cubicBezTo>
                  <a:cubicBezTo>
                    <a:pt x="188" y="760"/>
                    <a:pt x="202" y="731"/>
                    <a:pt x="217" y="717"/>
                  </a:cubicBezTo>
                  <a:lnTo>
                    <a:pt x="202" y="688"/>
                  </a:lnTo>
                  <a:cubicBezTo>
                    <a:pt x="202" y="674"/>
                    <a:pt x="202" y="660"/>
                    <a:pt x="202" y="660"/>
                  </a:cubicBezTo>
                  <a:lnTo>
                    <a:pt x="202" y="645"/>
                  </a:lnTo>
                  <a:cubicBezTo>
                    <a:pt x="202" y="641"/>
                    <a:pt x="201" y="639"/>
                    <a:pt x="199" y="639"/>
                  </a:cubicBezTo>
                  <a:cubicBezTo>
                    <a:pt x="195" y="639"/>
                    <a:pt x="188" y="649"/>
                    <a:pt x="188" y="660"/>
                  </a:cubicBezTo>
                  <a:cubicBezTo>
                    <a:pt x="184" y="664"/>
                    <a:pt x="181" y="665"/>
                    <a:pt x="178" y="665"/>
                  </a:cubicBezTo>
                  <a:cubicBezTo>
                    <a:pt x="173" y="665"/>
                    <a:pt x="173" y="655"/>
                    <a:pt x="173" y="645"/>
                  </a:cubicBezTo>
                  <a:cubicBezTo>
                    <a:pt x="173" y="631"/>
                    <a:pt x="173" y="616"/>
                    <a:pt x="173" y="602"/>
                  </a:cubicBezTo>
                  <a:lnTo>
                    <a:pt x="188" y="545"/>
                  </a:lnTo>
                  <a:cubicBezTo>
                    <a:pt x="188" y="501"/>
                    <a:pt x="173" y="473"/>
                    <a:pt x="173" y="473"/>
                  </a:cubicBezTo>
                  <a:cubicBezTo>
                    <a:pt x="173" y="474"/>
                    <a:pt x="173" y="474"/>
                    <a:pt x="173" y="474"/>
                  </a:cubicBezTo>
                  <a:cubicBezTo>
                    <a:pt x="171" y="474"/>
                    <a:pt x="159" y="399"/>
                    <a:pt x="159" y="372"/>
                  </a:cubicBezTo>
                  <a:cubicBezTo>
                    <a:pt x="159" y="343"/>
                    <a:pt x="159" y="300"/>
                    <a:pt x="159" y="286"/>
                  </a:cubicBezTo>
                  <a:lnTo>
                    <a:pt x="159" y="272"/>
                  </a:lnTo>
                  <a:cubicBezTo>
                    <a:pt x="159" y="272"/>
                    <a:pt x="159" y="257"/>
                    <a:pt x="159" y="257"/>
                  </a:cubicBezTo>
                  <a:lnTo>
                    <a:pt x="145" y="243"/>
                  </a:lnTo>
                  <a:cubicBezTo>
                    <a:pt x="145" y="229"/>
                    <a:pt x="159" y="200"/>
                    <a:pt x="159" y="185"/>
                  </a:cubicBezTo>
                  <a:cubicBezTo>
                    <a:pt x="159" y="185"/>
                    <a:pt x="145" y="171"/>
                    <a:pt x="145" y="171"/>
                  </a:cubicBezTo>
                  <a:cubicBezTo>
                    <a:pt x="145" y="171"/>
                    <a:pt x="130" y="114"/>
                    <a:pt x="130" y="99"/>
                  </a:cubicBezTo>
                  <a:cubicBezTo>
                    <a:pt x="116" y="85"/>
                    <a:pt x="116" y="56"/>
                    <a:pt x="102" y="56"/>
                  </a:cubicBezTo>
                  <a:cubicBezTo>
                    <a:pt x="102" y="56"/>
                    <a:pt x="102" y="85"/>
                    <a:pt x="102" y="85"/>
                  </a:cubicBezTo>
                  <a:cubicBezTo>
                    <a:pt x="102" y="85"/>
                    <a:pt x="102" y="99"/>
                    <a:pt x="102" y="99"/>
                  </a:cubicBezTo>
                  <a:cubicBezTo>
                    <a:pt x="87" y="99"/>
                    <a:pt x="87" y="85"/>
                    <a:pt x="87" y="85"/>
                  </a:cubicBezTo>
                  <a:lnTo>
                    <a:pt x="87" y="70"/>
                  </a:lnTo>
                  <a:cubicBezTo>
                    <a:pt x="87" y="56"/>
                    <a:pt x="116" y="27"/>
                    <a:pt x="116" y="13"/>
                  </a:cubicBezTo>
                  <a:cubicBezTo>
                    <a:pt x="116" y="3"/>
                    <a:pt x="114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 rot="5400000">
              <a:off x="4561407" y="3109718"/>
              <a:ext cx="21310" cy="1329972"/>
            </a:xfrm>
            <a:custGeom>
              <a:avLst/>
              <a:gdLst/>
              <a:ahLst/>
              <a:cxnLst/>
              <a:rect l="l" t="t" r="r" b="b"/>
              <a:pathLst>
                <a:path w="575" h="35887" extrusionOk="0">
                  <a:moveTo>
                    <a:pt x="111" y="0"/>
                  </a:moveTo>
                  <a:cubicBezTo>
                    <a:pt x="106" y="0"/>
                    <a:pt x="96" y="13"/>
                    <a:pt x="86" y="13"/>
                  </a:cubicBezTo>
                  <a:cubicBezTo>
                    <a:pt x="86" y="27"/>
                    <a:pt x="72" y="85"/>
                    <a:pt x="72" y="85"/>
                  </a:cubicBezTo>
                  <a:cubicBezTo>
                    <a:pt x="72" y="99"/>
                    <a:pt x="58" y="114"/>
                    <a:pt x="58" y="128"/>
                  </a:cubicBezTo>
                  <a:lnTo>
                    <a:pt x="72" y="128"/>
                  </a:lnTo>
                  <a:cubicBezTo>
                    <a:pt x="72" y="128"/>
                    <a:pt x="72" y="142"/>
                    <a:pt x="72" y="157"/>
                  </a:cubicBezTo>
                  <a:cubicBezTo>
                    <a:pt x="72" y="171"/>
                    <a:pt x="58" y="171"/>
                    <a:pt x="58" y="171"/>
                  </a:cubicBezTo>
                  <a:cubicBezTo>
                    <a:pt x="53" y="166"/>
                    <a:pt x="48" y="165"/>
                    <a:pt x="44" y="165"/>
                  </a:cubicBezTo>
                  <a:cubicBezTo>
                    <a:pt x="35" y="165"/>
                    <a:pt x="29" y="171"/>
                    <a:pt x="29" y="171"/>
                  </a:cubicBezTo>
                  <a:cubicBezTo>
                    <a:pt x="24" y="176"/>
                    <a:pt x="21" y="177"/>
                    <a:pt x="19" y="177"/>
                  </a:cubicBezTo>
                  <a:cubicBezTo>
                    <a:pt x="15" y="177"/>
                    <a:pt x="15" y="171"/>
                    <a:pt x="15" y="171"/>
                  </a:cubicBezTo>
                  <a:cubicBezTo>
                    <a:pt x="15" y="179"/>
                    <a:pt x="15" y="196"/>
                    <a:pt x="15" y="214"/>
                  </a:cubicBezTo>
                  <a:lnTo>
                    <a:pt x="15" y="229"/>
                  </a:lnTo>
                  <a:lnTo>
                    <a:pt x="15" y="272"/>
                  </a:lnTo>
                  <a:cubicBezTo>
                    <a:pt x="0" y="300"/>
                    <a:pt x="0" y="343"/>
                    <a:pt x="15" y="358"/>
                  </a:cubicBezTo>
                  <a:cubicBezTo>
                    <a:pt x="15" y="358"/>
                    <a:pt x="15" y="358"/>
                    <a:pt x="15" y="372"/>
                  </a:cubicBezTo>
                  <a:cubicBezTo>
                    <a:pt x="15" y="372"/>
                    <a:pt x="15" y="387"/>
                    <a:pt x="0" y="387"/>
                  </a:cubicBezTo>
                  <a:lnTo>
                    <a:pt x="0" y="415"/>
                  </a:lnTo>
                  <a:lnTo>
                    <a:pt x="0" y="516"/>
                  </a:lnTo>
                  <a:lnTo>
                    <a:pt x="0" y="530"/>
                  </a:lnTo>
                  <a:cubicBezTo>
                    <a:pt x="0" y="559"/>
                    <a:pt x="15" y="602"/>
                    <a:pt x="15" y="602"/>
                  </a:cubicBezTo>
                  <a:cubicBezTo>
                    <a:pt x="15" y="616"/>
                    <a:pt x="15" y="631"/>
                    <a:pt x="15" y="645"/>
                  </a:cubicBezTo>
                  <a:cubicBezTo>
                    <a:pt x="0" y="645"/>
                    <a:pt x="15" y="688"/>
                    <a:pt x="15" y="703"/>
                  </a:cubicBezTo>
                  <a:cubicBezTo>
                    <a:pt x="15" y="717"/>
                    <a:pt x="15" y="789"/>
                    <a:pt x="15" y="803"/>
                  </a:cubicBezTo>
                  <a:cubicBezTo>
                    <a:pt x="15" y="818"/>
                    <a:pt x="15" y="904"/>
                    <a:pt x="15" y="933"/>
                  </a:cubicBezTo>
                  <a:cubicBezTo>
                    <a:pt x="15" y="961"/>
                    <a:pt x="15" y="1004"/>
                    <a:pt x="15" y="1004"/>
                  </a:cubicBezTo>
                  <a:cubicBezTo>
                    <a:pt x="15" y="1019"/>
                    <a:pt x="15" y="1062"/>
                    <a:pt x="15" y="1091"/>
                  </a:cubicBezTo>
                  <a:cubicBezTo>
                    <a:pt x="15" y="1105"/>
                    <a:pt x="15" y="1177"/>
                    <a:pt x="15" y="1191"/>
                  </a:cubicBezTo>
                  <a:cubicBezTo>
                    <a:pt x="15" y="1205"/>
                    <a:pt x="15" y="1249"/>
                    <a:pt x="15" y="1277"/>
                  </a:cubicBezTo>
                  <a:lnTo>
                    <a:pt x="15" y="1306"/>
                  </a:lnTo>
                  <a:lnTo>
                    <a:pt x="29" y="1378"/>
                  </a:lnTo>
                  <a:cubicBezTo>
                    <a:pt x="29" y="1478"/>
                    <a:pt x="15" y="1579"/>
                    <a:pt x="15" y="1593"/>
                  </a:cubicBezTo>
                  <a:cubicBezTo>
                    <a:pt x="15" y="1608"/>
                    <a:pt x="15" y="1651"/>
                    <a:pt x="15" y="1680"/>
                  </a:cubicBezTo>
                  <a:lnTo>
                    <a:pt x="29" y="1708"/>
                  </a:lnTo>
                  <a:lnTo>
                    <a:pt x="29" y="1737"/>
                  </a:lnTo>
                  <a:cubicBezTo>
                    <a:pt x="29" y="1751"/>
                    <a:pt x="29" y="1795"/>
                    <a:pt x="29" y="1809"/>
                  </a:cubicBezTo>
                  <a:lnTo>
                    <a:pt x="29" y="1852"/>
                  </a:lnTo>
                  <a:lnTo>
                    <a:pt x="15" y="1866"/>
                  </a:lnTo>
                  <a:cubicBezTo>
                    <a:pt x="15" y="1895"/>
                    <a:pt x="15" y="1938"/>
                    <a:pt x="15" y="1953"/>
                  </a:cubicBezTo>
                  <a:lnTo>
                    <a:pt x="29" y="1967"/>
                  </a:lnTo>
                  <a:lnTo>
                    <a:pt x="29" y="2010"/>
                  </a:lnTo>
                  <a:cubicBezTo>
                    <a:pt x="29" y="2082"/>
                    <a:pt x="29" y="2226"/>
                    <a:pt x="29" y="2269"/>
                  </a:cubicBezTo>
                  <a:cubicBezTo>
                    <a:pt x="29" y="2297"/>
                    <a:pt x="29" y="2369"/>
                    <a:pt x="29" y="2384"/>
                  </a:cubicBezTo>
                  <a:cubicBezTo>
                    <a:pt x="29" y="2398"/>
                    <a:pt x="29" y="2455"/>
                    <a:pt x="29" y="2470"/>
                  </a:cubicBezTo>
                  <a:cubicBezTo>
                    <a:pt x="29" y="2499"/>
                    <a:pt x="29" y="2556"/>
                    <a:pt x="29" y="2585"/>
                  </a:cubicBezTo>
                  <a:cubicBezTo>
                    <a:pt x="29" y="2599"/>
                    <a:pt x="29" y="2657"/>
                    <a:pt x="29" y="2671"/>
                  </a:cubicBezTo>
                  <a:cubicBezTo>
                    <a:pt x="29" y="2685"/>
                    <a:pt x="43" y="2743"/>
                    <a:pt x="29" y="2743"/>
                  </a:cubicBezTo>
                  <a:cubicBezTo>
                    <a:pt x="29" y="2757"/>
                    <a:pt x="29" y="2815"/>
                    <a:pt x="29" y="2829"/>
                  </a:cubicBezTo>
                  <a:cubicBezTo>
                    <a:pt x="29" y="2843"/>
                    <a:pt x="43" y="2973"/>
                    <a:pt x="43" y="3030"/>
                  </a:cubicBezTo>
                  <a:cubicBezTo>
                    <a:pt x="43" y="3073"/>
                    <a:pt x="43" y="3131"/>
                    <a:pt x="29" y="3145"/>
                  </a:cubicBezTo>
                  <a:cubicBezTo>
                    <a:pt x="29" y="3159"/>
                    <a:pt x="43" y="3246"/>
                    <a:pt x="43" y="3274"/>
                  </a:cubicBezTo>
                  <a:cubicBezTo>
                    <a:pt x="43" y="3303"/>
                    <a:pt x="43" y="3361"/>
                    <a:pt x="43" y="3404"/>
                  </a:cubicBezTo>
                  <a:lnTo>
                    <a:pt x="43" y="3432"/>
                  </a:lnTo>
                  <a:lnTo>
                    <a:pt x="43" y="3547"/>
                  </a:lnTo>
                  <a:lnTo>
                    <a:pt x="43" y="3662"/>
                  </a:lnTo>
                  <a:lnTo>
                    <a:pt x="43" y="3777"/>
                  </a:lnTo>
                  <a:lnTo>
                    <a:pt x="43" y="3892"/>
                  </a:lnTo>
                  <a:cubicBezTo>
                    <a:pt x="43" y="3921"/>
                    <a:pt x="43" y="3964"/>
                    <a:pt x="43" y="4007"/>
                  </a:cubicBezTo>
                  <a:lnTo>
                    <a:pt x="43" y="4036"/>
                  </a:lnTo>
                  <a:cubicBezTo>
                    <a:pt x="43" y="4079"/>
                    <a:pt x="43" y="4136"/>
                    <a:pt x="43" y="4179"/>
                  </a:cubicBezTo>
                  <a:lnTo>
                    <a:pt x="43" y="4208"/>
                  </a:lnTo>
                  <a:cubicBezTo>
                    <a:pt x="43" y="4208"/>
                    <a:pt x="43" y="4237"/>
                    <a:pt x="43" y="4237"/>
                  </a:cubicBezTo>
                  <a:lnTo>
                    <a:pt x="29" y="4251"/>
                  </a:lnTo>
                  <a:cubicBezTo>
                    <a:pt x="29" y="4294"/>
                    <a:pt x="58" y="4366"/>
                    <a:pt x="43" y="4395"/>
                  </a:cubicBezTo>
                  <a:cubicBezTo>
                    <a:pt x="43" y="4409"/>
                    <a:pt x="43" y="4467"/>
                    <a:pt x="43" y="4524"/>
                  </a:cubicBezTo>
                  <a:lnTo>
                    <a:pt x="43" y="4567"/>
                  </a:lnTo>
                  <a:lnTo>
                    <a:pt x="43" y="4697"/>
                  </a:lnTo>
                  <a:lnTo>
                    <a:pt x="43" y="4769"/>
                  </a:lnTo>
                  <a:cubicBezTo>
                    <a:pt x="43" y="4855"/>
                    <a:pt x="43" y="4984"/>
                    <a:pt x="43" y="5056"/>
                  </a:cubicBezTo>
                  <a:lnTo>
                    <a:pt x="58" y="5128"/>
                  </a:lnTo>
                  <a:cubicBezTo>
                    <a:pt x="58" y="5128"/>
                    <a:pt x="58" y="5142"/>
                    <a:pt x="43" y="5142"/>
                  </a:cubicBezTo>
                  <a:lnTo>
                    <a:pt x="43" y="5171"/>
                  </a:lnTo>
                  <a:cubicBezTo>
                    <a:pt x="43" y="5185"/>
                    <a:pt x="58" y="5228"/>
                    <a:pt x="58" y="5228"/>
                  </a:cubicBezTo>
                  <a:cubicBezTo>
                    <a:pt x="43" y="5228"/>
                    <a:pt x="43" y="5257"/>
                    <a:pt x="43" y="5271"/>
                  </a:cubicBezTo>
                  <a:lnTo>
                    <a:pt x="43" y="5300"/>
                  </a:lnTo>
                  <a:lnTo>
                    <a:pt x="43" y="5386"/>
                  </a:lnTo>
                  <a:lnTo>
                    <a:pt x="43" y="5401"/>
                  </a:lnTo>
                  <a:cubicBezTo>
                    <a:pt x="43" y="5415"/>
                    <a:pt x="43" y="5458"/>
                    <a:pt x="58" y="5473"/>
                  </a:cubicBezTo>
                  <a:cubicBezTo>
                    <a:pt x="58" y="5473"/>
                    <a:pt x="43" y="5516"/>
                    <a:pt x="43" y="5516"/>
                  </a:cubicBezTo>
                  <a:cubicBezTo>
                    <a:pt x="58" y="5530"/>
                    <a:pt x="58" y="5587"/>
                    <a:pt x="58" y="5602"/>
                  </a:cubicBezTo>
                  <a:cubicBezTo>
                    <a:pt x="43" y="5631"/>
                    <a:pt x="43" y="5659"/>
                    <a:pt x="43" y="5659"/>
                  </a:cubicBezTo>
                  <a:lnTo>
                    <a:pt x="43" y="5674"/>
                  </a:lnTo>
                  <a:lnTo>
                    <a:pt x="58" y="5702"/>
                  </a:lnTo>
                  <a:cubicBezTo>
                    <a:pt x="58" y="5731"/>
                    <a:pt x="58" y="5990"/>
                    <a:pt x="58" y="6277"/>
                  </a:cubicBezTo>
                  <a:lnTo>
                    <a:pt x="58" y="6521"/>
                  </a:lnTo>
                  <a:lnTo>
                    <a:pt x="58" y="6564"/>
                  </a:lnTo>
                  <a:cubicBezTo>
                    <a:pt x="58" y="6593"/>
                    <a:pt x="43" y="6665"/>
                    <a:pt x="58" y="6679"/>
                  </a:cubicBezTo>
                  <a:cubicBezTo>
                    <a:pt x="58" y="6694"/>
                    <a:pt x="58" y="6722"/>
                    <a:pt x="58" y="6737"/>
                  </a:cubicBezTo>
                  <a:lnTo>
                    <a:pt x="58" y="6751"/>
                  </a:lnTo>
                  <a:cubicBezTo>
                    <a:pt x="72" y="6766"/>
                    <a:pt x="43" y="6780"/>
                    <a:pt x="58" y="6794"/>
                  </a:cubicBezTo>
                  <a:lnTo>
                    <a:pt x="58" y="6823"/>
                  </a:lnTo>
                  <a:cubicBezTo>
                    <a:pt x="58" y="6837"/>
                    <a:pt x="58" y="6938"/>
                    <a:pt x="58" y="7024"/>
                  </a:cubicBezTo>
                  <a:lnTo>
                    <a:pt x="58" y="7110"/>
                  </a:lnTo>
                  <a:lnTo>
                    <a:pt x="58" y="7182"/>
                  </a:lnTo>
                  <a:cubicBezTo>
                    <a:pt x="58" y="7268"/>
                    <a:pt x="72" y="7455"/>
                    <a:pt x="72" y="7498"/>
                  </a:cubicBezTo>
                  <a:cubicBezTo>
                    <a:pt x="72" y="7541"/>
                    <a:pt x="72" y="7699"/>
                    <a:pt x="72" y="7743"/>
                  </a:cubicBezTo>
                  <a:cubicBezTo>
                    <a:pt x="72" y="7786"/>
                    <a:pt x="72" y="7901"/>
                    <a:pt x="72" y="7929"/>
                  </a:cubicBezTo>
                  <a:cubicBezTo>
                    <a:pt x="72" y="7958"/>
                    <a:pt x="86" y="8016"/>
                    <a:pt x="86" y="8030"/>
                  </a:cubicBezTo>
                  <a:cubicBezTo>
                    <a:pt x="86" y="8044"/>
                    <a:pt x="72" y="8102"/>
                    <a:pt x="72" y="8102"/>
                  </a:cubicBezTo>
                  <a:cubicBezTo>
                    <a:pt x="72" y="8116"/>
                    <a:pt x="86" y="8274"/>
                    <a:pt x="86" y="8332"/>
                  </a:cubicBezTo>
                  <a:cubicBezTo>
                    <a:pt x="86" y="8389"/>
                    <a:pt x="86" y="8590"/>
                    <a:pt x="86" y="8648"/>
                  </a:cubicBezTo>
                  <a:cubicBezTo>
                    <a:pt x="86" y="8705"/>
                    <a:pt x="86" y="8820"/>
                    <a:pt x="86" y="8849"/>
                  </a:cubicBezTo>
                  <a:cubicBezTo>
                    <a:pt x="86" y="8878"/>
                    <a:pt x="86" y="8964"/>
                    <a:pt x="86" y="8978"/>
                  </a:cubicBezTo>
                  <a:cubicBezTo>
                    <a:pt x="86" y="9007"/>
                    <a:pt x="101" y="9064"/>
                    <a:pt x="101" y="9079"/>
                  </a:cubicBezTo>
                  <a:cubicBezTo>
                    <a:pt x="101" y="9107"/>
                    <a:pt x="101" y="9151"/>
                    <a:pt x="101" y="9179"/>
                  </a:cubicBezTo>
                  <a:lnTo>
                    <a:pt x="101" y="9208"/>
                  </a:lnTo>
                  <a:lnTo>
                    <a:pt x="101" y="9237"/>
                  </a:lnTo>
                  <a:cubicBezTo>
                    <a:pt x="101" y="9251"/>
                    <a:pt x="101" y="9366"/>
                    <a:pt x="101" y="9409"/>
                  </a:cubicBezTo>
                  <a:cubicBezTo>
                    <a:pt x="101" y="9452"/>
                    <a:pt x="101" y="9510"/>
                    <a:pt x="101" y="9553"/>
                  </a:cubicBezTo>
                  <a:lnTo>
                    <a:pt x="101" y="9596"/>
                  </a:lnTo>
                  <a:cubicBezTo>
                    <a:pt x="101" y="9625"/>
                    <a:pt x="101" y="9639"/>
                    <a:pt x="101" y="9668"/>
                  </a:cubicBezTo>
                  <a:lnTo>
                    <a:pt x="101" y="9682"/>
                  </a:lnTo>
                  <a:cubicBezTo>
                    <a:pt x="101" y="9711"/>
                    <a:pt x="101" y="9783"/>
                    <a:pt x="101" y="9811"/>
                  </a:cubicBezTo>
                  <a:cubicBezTo>
                    <a:pt x="101" y="9826"/>
                    <a:pt x="101" y="9912"/>
                    <a:pt x="101" y="9926"/>
                  </a:cubicBezTo>
                  <a:cubicBezTo>
                    <a:pt x="101" y="9955"/>
                    <a:pt x="115" y="10013"/>
                    <a:pt x="115" y="10041"/>
                  </a:cubicBezTo>
                  <a:cubicBezTo>
                    <a:pt x="115" y="10056"/>
                    <a:pt x="101" y="10084"/>
                    <a:pt x="101" y="10113"/>
                  </a:cubicBezTo>
                  <a:lnTo>
                    <a:pt x="101" y="10128"/>
                  </a:lnTo>
                  <a:cubicBezTo>
                    <a:pt x="101" y="10142"/>
                    <a:pt x="115" y="10185"/>
                    <a:pt x="115" y="10185"/>
                  </a:cubicBezTo>
                  <a:lnTo>
                    <a:pt x="101" y="10214"/>
                  </a:lnTo>
                  <a:cubicBezTo>
                    <a:pt x="101" y="10214"/>
                    <a:pt x="115" y="10429"/>
                    <a:pt x="115" y="10515"/>
                  </a:cubicBezTo>
                  <a:cubicBezTo>
                    <a:pt x="115" y="10587"/>
                    <a:pt x="115" y="10673"/>
                    <a:pt x="115" y="10688"/>
                  </a:cubicBezTo>
                  <a:lnTo>
                    <a:pt x="115" y="10702"/>
                  </a:lnTo>
                  <a:lnTo>
                    <a:pt x="115" y="10717"/>
                  </a:lnTo>
                  <a:cubicBezTo>
                    <a:pt x="115" y="10745"/>
                    <a:pt x="115" y="10788"/>
                    <a:pt x="115" y="10817"/>
                  </a:cubicBezTo>
                  <a:lnTo>
                    <a:pt x="115" y="10860"/>
                  </a:lnTo>
                  <a:cubicBezTo>
                    <a:pt x="115" y="10889"/>
                    <a:pt x="129" y="10918"/>
                    <a:pt x="115" y="10946"/>
                  </a:cubicBezTo>
                  <a:lnTo>
                    <a:pt x="115" y="10990"/>
                  </a:lnTo>
                  <a:cubicBezTo>
                    <a:pt x="115" y="11018"/>
                    <a:pt x="129" y="11076"/>
                    <a:pt x="129" y="11090"/>
                  </a:cubicBezTo>
                  <a:cubicBezTo>
                    <a:pt x="129" y="11104"/>
                    <a:pt x="129" y="11148"/>
                    <a:pt x="129" y="11191"/>
                  </a:cubicBezTo>
                  <a:lnTo>
                    <a:pt x="129" y="11219"/>
                  </a:lnTo>
                  <a:lnTo>
                    <a:pt x="129" y="11248"/>
                  </a:lnTo>
                  <a:cubicBezTo>
                    <a:pt x="129" y="11291"/>
                    <a:pt x="129" y="11363"/>
                    <a:pt x="129" y="11377"/>
                  </a:cubicBezTo>
                  <a:cubicBezTo>
                    <a:pt x="129" y="11392"/>
                    <a:pt x="129" y="11478"/>
                    <a:pt x="129" y="11492"/>
                  </a:cubicBezTo>
                  <a:cubicBezTo>
                    <a:pt x="144" y="11521"/>
                    <a:pt x="129" y="11550"/>
                    <a:pt x="129" y="11579"/>
                  </a:cubicBezTo>
                  <a:lnTo>
                    <a:pt x="144" y="11593"/>
                  </a:lnTo>
                  <a:lnTo>
                    <a:pt x="144" y="11607"/>
                  </a:lnTo>
                  <a:cubicBezTo>
                    <a:pt x="144" y="11636"/>
                    <a:pt x="129" y="11708"/>
                    <a:pt x="129" y="11722"/>
                  </a:cubicBezTo>
                  <a:cubicBezTo>
                    <a:pt x="144" y="11737"/>
                    <a:pt x="144" y="11794"/>
                    <a:pt x="144" y="11837"/>
                  </a:cubicBezTo>
                  <a:lnTo>
                    <a:pt x="144" y="11880"/>
                  </a:lnTo>
                  <a:cubicBezTo>
                    <a:pt x="144" y="11909"/>
                    <a:pt x="129" y="11952"/>
                    <a:pt x="144" y="11967"/>
                  </a:cubicBezTo>
                  <a:lnTo>
                    <a:pt x="144" y="11995"/>
                  </a:lnTo>
                  <a:cubicBezTo>
                    <a:pt x="144" y="12010"/>
                    <a:pt x="144" y="12053"/>
                    <a:pt x="144" y="12067"/>
                  </a:cubicBezTo>
                  <a:lnTo>
                    <a:pt x="144" y="12096"/>
                  </a:lnTo>
                  <a:lnTo>
                    <a:pt x="129" y="12096"/>
                  </a:lnTo>
                  <a:cubicBezTo>
                    <a:pt x="144" y="12139"/>
                    <a:pt x="158" y="12383"/>
                    <a:pt x="158" y="12469"/>
                  </a:cubicBezTo>
                  <a:cubicBezTo>
                    <a:pt x="158" y="12556"/>
                    <a:pt x="158" y="12642"/>
                    <a:pt x="158" y="12685"/>
                  </a:cubicBezTo>
                  <a:lnTo>
                    <a:pt x="158" y="12714"/>
                  </a:lnTo>
                  <a:lnTo>
                    <a:pt x="158" y="12800"/>
                  </a:lnTo>
                  <a:lnTo>
                    <a:pt x="158" y="12886"/>
                  </a:lnTo>
                  <a:lnTo>
                    <a:pt x="158" y="12972"/>
                  </a:lnTo>
                  <a:lnTo>
                    <a:pt x="158" y="13073"/>
                  </a:lnTo>
                  <a:lnTo>
                    <a:pt x="158" y="13159"/>
                  </a:lnTo>
                  <a:lnTo>
                    <a:pt x="158" y="13188"/>
                  </a:lnTo>
                  <a:cubicBezTo>
                    <a:pt x="158" y="13216"/>
                    <a:pt x="158" y="13288"/>
                    <a:pt x="158" y="13303"/>
                  </a:cubicBezTo>
                  <a:cubicBezTo>
                    <a:pt x="158" y="13303"/>
                    <a:pt x="158" y="13346"/>
                    <a:pt x="158" y="13360"/>
                  </a:cubicBezTo>
                  <a:cubicBezTo>
                    <a:pt x="158" y="13360"/>
                    <a:pt x="158" y="13533"/>
                    <a:pt x="158" y="13561"/>
                  </a:cubicBezTo>
                  <a:cubicBezTo>
                    <a:pt x="158" y="13590"/>
                    <a:pt x="158" y="13633"/>
                    <a:pt x="158" y="13633"/>
                  </a:cubicBezTo>
                  <a:cubicBezTo>
                    <a:pt x="158" y="13633"/>
                    <a:pt x="158" y="13662"/>
                    <a:pt x="158" y="13691"/>
                  </a:cubicBezTo>
                  <a:lnTo>
                    <a:pt x="158" y="13719"/>
                  </a:lnTo>
                  <a:cubicBezTo>
                    <a:pt x="158" y="13748"/>
                    <a:pt x="158" y="13791"/>
                    <a:pt x="158" y="13834"/>
                  </a:cubicBezTo>
                  <a:lnTo>
                    <a:pt x="158" y="13949"/>
                  </a:lnTo>
                  <a:lnTo>
                    <a:pt x="158" y="14064"/>
                  </a:lnTo>
                  <a:lnTo>
                    <a:pt x="158" y="14179"/>
                  </a:lnTo>
                  <a:lnTo>
                    <a:pt x="158" y="14222"/>
                  </a:lnTo>
                  <a:cubicBezTo>
                    <a:pt x="158" y="14265"/>
                    <a:pt x="158" y="14337"/>
                    <a:pt x="158" y="14366"/>
                  </a:cubicBezTo>
                  <a:lnTo>
                    <a:pt x="158" y="14409"/>
                  </a:lnTo>
                  <a:lnTo>
                    <a:pt x="173" y="14452"/>
                  </a:lnTo>
                  <a:cubicBezTo>
                    <a:pt x="173" y="14495"/>
                    <a:pt x="173" y="14581"/>
                    <a:pt x="158" y="14624"/>
                  </a:cubicBezTo>
                  <a:lnTo>
                    <a:pt x="158" y="14668"/>
                  </a:lnTo>
                  <a:cubicBezTo>
                    <a:pt x="158" y="14696"/>
                    <a:pt x="173" y="14725"/>
                    <a:pt x="173" y="14754"/>
                  </a:cubicBezTo>
                  <a:lnTo>
                    <a:pt x="173" y="14768"/>
                  </a:lnTo>
                  <a:cubicBezTo>
                    <a:pt x="173" y="14797"/>
                    <a:pt x="158" y="14869"/>
                    <a:pt x="173" y="14883"/>
                  </a:cubicBezTo>
                  <a:cubicBezTo>
                    <a:pt x="173" y="14897"/>
                    <a:pt x="158" y="14941"/>
                    <a:pt x="158" y="14955"/>
                  </a:cubicBezTo>
                  <a:cubicBezTo>
                    <a:pt x="158" y="14969"/>
                    <a:pt x="173" y="15027"/>
                    <a:pt x="173" y="15041"/>
                  </a:cubicBezTo>
                  <a:cubicBezTo>
                    <a:pt x="173" y="15055"/>
                    <a:pt x="173" y="15099"/>
                    <a:pt x="173" y="15113"/>
                  </a:cubicBezTo>
                  <a:cubicBezTo>
                    <a:pt x="173" y="15127"/>
                    <a:pt x="173" y="15156"/>
                    <a:pt x="173" y="15185"/>
                  </a:cubicBezTo>
                  <a:lnTo>
                    <a:pt x="173" y="15214"/>
                  </a:lnTo>
                  <a:cubicBezTo>
                    <a:pt x="173" y="15242"/>
                    <a:pt x="173" y="15271"/>
                    <a:pt x="158" y="15285"/>
                  </a:cubicBezTo>
                  <a:cubicBezTo>
                    <a:pt x="158" y="15300"/>
                    <a:pt x="158" y="15328"/>
                    <a:pt x="173" y="15343"/>
                  </a:cubicBezTo>
                  <a:cubicBezTo>
                    <a:pt x="187" y="15372"/>
                    <a:pt x="158" y="15400"/>
                    <a:pt x="173" y="15429"/>
                  </a:cubicBezTo>
                  <a:cubicBezTo>
                    <a:pt x="173" y="15443"/>
                    <a:pt x="173" y="15458"/>
                    <a:pt x="173" y="15458"/>
                  </a:cubicBezTo>
                  <a:lnTo>
                    <a:pt x="158" y="15487"/>
                  </a:lnTo>
                  <a:cubicBezTo>
                    <a:pt x="158" y="15530"/>
                    <a:pt x="173" y="15616"/>
                    <a:pt x="173" y="15645"/>
                  </a:cubicBezTo>
                  <a:cubicBezTo>
                    <a:pt x="173" y="15673"/>
                    <a:pt x="173" y="15716"/>
                    <a:pt x="173" y="15716"/>
                  </a:cubicBezTo>
                  <a:cubicBezTo>
                    <a:pt x="173" y="15731"/>
                    <a:pt x="158" y="15774"/>
                    <a:pt x="158" y="15817"/>
                  </a:cubicBezTo>
                  <a:lnTo>
                    <a:pt x="173" y="15846"/>
                  </a:lnTo>
                  <a:lnTo>
                    <a:pt x="173" y="15874"/>
                  </a:lnTo>
                  <a:cubicBezTo>
                    <a:pt x="173" y="15903"/>
                    <a:pt x="158" y="15961"/>
                    <a:pt x="158" y="15989"/>
                  </a:cubicBezTo>
                  <a:cubicBezTo>
                    <a:pt x="158" y="16004"/>
                    <a:pt x="173" y="16047"/>
                    <a:pt x="173" y="16061"/>
                  </a:cubicBezTo>
                  <a:cubicBezTo>
                    <a:pt x="173" y="16076"/>
                    <a:pt x="173" y="16133"/>
                    <a:pt x="173" y="16147"/>
                  </a:cubicBezTo>
                  <a:cubicBezTo>
                    <a:pt x="173" y="16162"/>
                    <a:pt x="173" y="16190"/>
                    <a:pt x="173" y="16205"/>
                  </a:cubicBezTo>
                  <a:cubicBezTo>
                    <a:pt x="173" y="16219"/>
                    <a:pt x="173" y="16262"/>
                    <a:pt x="173" y="16277"/>
                  </a:cubicBezTo>
                  <a:lnTo>
                    <a:pt x="173" y="16305"/>
                  </a:lnTo>
                  <a:cubicBezTo>
                    <a:pt x="158" y="16320"/>
                    <a:pt x="173" y="16349"/>
                    <a:pt x="173" y="16363"/>
                  </a:cubicBezTo>
                  <a:cubicBezTo>
                    <a:pt x="173" y="16377"/>
                    <a:pt x="173" y="16392"/>
                    <a:pt x="173" y="16392"/>
                  </a:cubicBezTo>
                  <a:cubicBezTo>
                    <a:pt x="158" y="16406"/>
                    <a:pt x="173" y="16435"/>
                    <a:pt x="158" y="16449"/>
                  </a:cubicBezTo>
                  <a:cubicBezTo>
                    <a:pt x="158" y="16463"/>
                    <a:pt x="158" y="16492"/>
                    <a:pt x="158" y="16521"/>
                  </a:cubicBezTo>
                  <a:lnTo>
                    <a:pt x="158" y="16650"/>
                  </a:lnTo>
                  <a:lnTo>
                    <a:pt x="158" y="16693"/>
                  </a:lnTo>
                  <a:cubicBezTo>
                    <a:pt x="158" y="16736"/>
                    <a:pt x="173" y="16837"/>
                    <a:pt x="173" y="16851"/>
                  </a:cubicBezTo>
                  <a:cubicBezTo>
                    <a:pt x="173" y="16880"/>
                    <a:pt x="173" y="16938"/>
                    <a:pt x="173" y="16952"/>
                  </a:cubicBezTo>
                  <a:cubicBezTo>
                    <a:pt x="173" y="16966"/>
                    <a:pt x="158" y="17024"/>
                    <a:pt x="158" y="17053"/>
                  </a:cubicBezTo>
                  <a:cubicBezTo>
                    <a:pt x="173" y="17067"/>
                    <a:pt x="173" y="17124"/>
                    <a:pt x="158" y="17167"/>
                  </a:cubicBezTo>
                  <a:lnTo>
                    <a:pt x="158" y="17196"/>
                  </a:lnTo>
                  <a:lnTo>
                    <a:pt x="158" y="17211"/>
                  </a:lnTo>
                  <a:cubicBezTo>
                    <a:pt x="158" y="17211"/>
                    <a:pt x="173" y="17297"/>
                    <a:pt x="173" y="17326"/>
                  </a:cubicBezTo>
                  <a:cubicBezTo>
                    <a:pt x="173" y="17354"/>
                    <a:pt x="173" y="17512"/>
                    <a:pt x="173" y="17570"/>
                  </a:cubicBezTo>
                  <a:cubicBezTo>
                    <a:pt x="173" y="17613"/>
                    <a:pt x="173" y="17685"/>
                    <a:pt x="173" y="17699"/>
                  </a:cubicBezTo>
                  <a:cubicBezTo>
                    <a:pt x="173" y="17713"/>
                    <a:pt x="173" y="17742"/>
                    <a:pt x="173" y="17785"/>
                  </a:cubicBezTo>
                  <a:lnTo>
                    <a:pt x="158" y="17828"/>
                  </a:lnTo>
                  <a:cubicBezTo>
                    <a:pt x="158" y="17828"/>
                    <a:pt x="158" y="17857"/>
                    <a:pt x="158" y="17871"/>
                  </a:cubicBezTo>
                  <a:lnTo>
                    <a:pt x="158" y="17886"/>
                  </a:lnTo>
                  <a:cubicBezTo>
                    <a:pt x="158" y="17915"/>
                    <a:pt x="173" y="17929"/>
                    <a:pt x="173" y="17943"/>
                  </a:cubicBezTo>
                  <a:lnTo>
                    <a:pt x="158" y="17986"/>
                  </a:lnTo>
                  <a:cubicBezTo>
                    <a:pt x="158" y="18030"/>
                    <a:pt x="158" y="18116"/>
                    <a:pt x="158" y="18130"/>
                  </a:cubicBezTo>
                  <a:cubicBezTo>
                    <a:pt x="158" y="18144"/>
                    <a:pt x="158" y="18188"/>
                    <a:pt x="158" y="18202"/>
                  </a:cubicBezTo>
                  <a:cubicBezTo>
                    <a:pt x="158" y="18216"/>
                    <a:pt x="173" y="18259"/>
                    <a:pt x="158" y="18274"/>
                  </a:cubicBezTo>
                  <a:cubicBezTo>
                    <a:pt x="158" y="18288"/>
                    <a:pt x="158" y="18331"/>
                    <a:pt x="158" y="18360"/>
                  </a:cubicBezTo>
                  <a:lnTo>
                    <a:pt x="144" y="18389"/>
                  </a:lnTo>
                  <a:cubicBezTo>
                    <a:pt x="144" y="18389"/>
                    <a:pt x="144" y="18403"/>
                    <a:pt x="144" y="18403"/>
                  </a:cubicBezTo>
                  <a:lnTo>
                    <a:pt x="158" y="18403"/>
                  </a:lnTo>
                  <a:cubicBezTo>
                    <a:pt x="158" y="18432"/>
                    <a:pt x="144" y="18504"/>
                    <a:pt x="144" y="18532"/>
                  </a:cubicBezTo>
                  <a:cubicBezTo>
                    <a:pt x="144" y="18547"/>
                    <a:pt x="129" y="18619"/>
                    <a:pt x="144" y="18633"/>
                  </a:cubicBezTo>
                  <a:cubicBezTo>
                    <a:pt x="144" y="18662"/>
                    <a:pt x="144" y="18705"/>
                    <a:pt x="129" y="18733"/>
                  </a:cubicBezTo>
                  <a:lnTo>
                    <a:pt x="144" y="18762"/>
                  </a:lnTo>
                  <a:lnTo>
                    <a:pt x="158" y="18805"/>
                  </a:lnTo>
                  <a:cubicBezTo>
                    <a:pt x="154" y="18801"/>
                    <a:pt x="152" y="18800"/>
                    <a:pt x="149" y="18800"/>
                  </a:cubicBezTo>
                  <a:cubicBezTo>
                    <a:pt x="144" y="18800"/>
                    <a:pt x="144" y="18813"/>
                    <a:pt x="144" y="18834"/>
                  </a:cubicBezTo>
                  <a:lnTo>
                    <a:pt x="144" y="18848"/>
                  </a:lnTo>
                  <a:cubicBezTo>
                    <a:pt x="144" y="18877"/>
                    <a:pt x="144" y="18906"/>
                    <a:pt x="144" y="18920"/>
                  </a:cubicBezTo>
                  <a:cubicBezTo>
                    <a:pt x="129" y="18935"/>
                    <a:pt x="129" y="18935"/>
                    <a:pt x="144" y="18935"/>
                  </a:cubicBezTo>
                  <a:lnTo>
                    <a:pt x="144" y="18963"/>
                  </a:lnTo>
                  <a:cubicBezTo>
                    <a:pt x="144" y="18978"/>
                    <a:pt x="144" y="19050"/>
                    <a:pt x="129" y="19064"/>
                  </a:cubicBezTo>
                  <a:cubicBezTo>
                    <a:pt x="129" y="19078"/>
                    <a:pt x="144" y="19107"/>
                    <a:pt x="144" y="19121"/>
                  </a:cubicBezTo>
                  <a:lnTo>
                    <a:pt x="144" y="19136"/>
                  </a:lnTo>
                  <a:cubicBezTo>
                    <a:pt x="144" y="19150"/>
                    <a:pt x="129" y="19179"/>
                    <a:pt x="129" y="19179"/>
                  </a:cubicBezTo>
                  <a:cubicBezTo>
                    <a:pt x="129" y="19208"/>
                    <a:pt x="129" y="19222"/>
                    <a:pt x="129" y="19236"/>
                  </a:cubicBezTo>
                  <a:cubicBezTo>
                    <a:pt x="129" y="19251"/>
                    <a:pt x="144" y="19265"/>
                    <a:pt x="129" y="19279"/>
                  </a:cubicBezTo>
                  <a:cubicBezTo>
                    <a:pt x="129" y="19294"/>
                    <a:pt x="144" y="19308"/>
                    <a:pt x="129" y="19323"/>
                  </a:cubicBezTo>
                  <a:cubicBezTo>
                    <a:pt x="129" y="19337"/>
                    <a:pt x="129" y="19394"/>
                    <a:pt x="115" y="19423"/>
                  </a:cubicBezTo>
                  <a:lnTo>
                    <a:pt x="129" y="19437"/>
                  </a:lnTo>
                  <a:cubicBezTo>
                    <a:pt x="129" y="19452"/>
                    <a:pt x="129" y="19481"/>
                    <a:pt x="129" y="19495"/>
                  </a:cubicBezTo>
                  <a:cubicBezTo>
                    <a:pt x="129" y="19509"/>
                    <a:pt x="129" y="19538"/>
                    <a:pt x="129" y="19552"/>
                  </a:cubicBezTo>
                  <a:cubicBezTo>
                    <a:pt x="129" y="19567"/>
                    <a:pt x="129" y="19596"/>
                    <a:pt x="129" y="19624"/>
                  </a:cubicBezTo>
                  <a:lnTo>
                    <a:pt x="129" y="19653"/>
                  </a:lnTo>
                  <a:lnTo>
                    <a:pt x="129" y="19696"/>
                  </a:lnTo>
                  <a:cubicBezTo>
                    <a:pt x="129" y="19739"/>
                    <a:pt x="129" y="19797"/>
                    <a:pt x="129" y="19840"/>
                  </a:cubicBezTo>
                  <a:lnTo>
                    <a:pt x="129" y="19883"/>
                  </a:lnTo>
                  <a:lnTo>
                    <a:pt x="129" y="19897"/>
                  </a:lnTo>
                  <a:cubicBezTo>
                    <a:pt x="129" y="19926"/>
                    <a:pt x="129" y="19969"/>
                    <a:pt x="129" y="19969"/>
                  </a:cubicBezTo>
                  <a:cubicBezTo>
                    <a:pt x="129" y="19983"/>
                    <a:pt x="129" y="20012"/>
                    <a:pt x="129" y="20041"/>
                  </a:cubicBezTo>
                  <a:lnTo>
                    <a:pt x="129" y="20055"/>
                  </a:lnTo>
                  <a:cubicBezTo>
                    <a:pt x="129" y="20055"/>
                    <a:pt x="129" y="20070"/>
                    <a:pt x="129" y="20070"/>
                  </a:cubicBezTo>
                  <a:cubicBezTo>
                    <a:pt x="129" y="20098"/>
                    <a:pt x="144" y="20113"/>
                    <a:pt x="129" y="20141"/>
                  </a:cubicBezTo>
                  <a:cubicBezTo>
                    <a:pt x="115" y="20170"/>
                    <a:pt x="144" y="20199"/>
                    <a:pt x="129" y="20228"/>
                  </a:cubicBezTo>
                  <a:lnTo>
                    <a:pt x="115" y="20256"/>
                  </a:lnTo>
                  <a:cubicBezTo>
                    <a:pt x="129" y="20285"/>
                    <a:pt x="129" y="20328"/>
                    <a:pt x="129" y="20371"/>
                  </a:cubicBezTo>
                  <a:lnTo>
                    <a:pt x="129" y="20400"/>
                  </a:lnTo>
                  <a:lnTo>
                    <a:pt x="129" y="20429"/>
                  </a:lnTo>
                  <a:cubicBezTo>
                    <a:pt x="129" y="20472"/>
                    <a:pt x="129" y="20529"/>
                    <a:pt x="129" y="20573"/>
                  </a:cubicBezTo>
                  <a:lnTo>
                    <a:pt x="129" y="20587"/>
                  </a:lnTo>
                  <a:lnTo>
                    <a:pt x="115" y="20616"/>
                  </a:lnTo>
                  <a:cubicBezTo>
                    <a:pt x="129" y="20644"/>
                    <a:pt x="144" y="20702"/>
                    <a:pt x="129" y="20716"/>
                  </a:cubicBezTo>
                  <a:cubicBezTo>
                    <a:pt x="129" y="20731"/>
                    <a:pt x="144" y="20774"/>
                    <a:pt x="129" y="20788"/>
                  </a:cubicBezTo>
                  <a:cubicBezTo>
                    <a:pt x="129" y="20817"/>
                    <a:pt x="115" y="20874"/>
                    <a:pt x="115" y="20903"/>
                  </a:cubicBezTo>
                  <a:cubicBezTo>
                    <a:pt x="115" y="20917"/>
                    <a:pt x="115" y="20989"/>
                    <a:pt x="129" y="21018"/>
                  </a:cubicBezTo>
                  <a:cubicBezTo>
                    <a:pt x="129" y="21032"/>
                    <a:pt x="129" y="21075"/>
                    <a:pt x="129" y="21075"/>
                  </a:cubicBezTo>
                  <a:cubicBezTo>
                    <a:pt x="129" y="21075"/>
                    <a:pt x="115" y="21090"/>
                    <a:pt x="115" y="21090"/>
                  </a:cubicBezTo>
                  <a:cubicBezTo>
                    <a:pt x="115" y="21090"/>
                    <a:pt x="144" y="21205"/>
                    <a:pt x="129" y="21262"/>
                  </a:cubicBezTo>
                  <a:cubicBezTo>
                    <a:pt x="129" y="21305"/>
                    <a:pt x="129" y="21348"/>
                    <a:pt x="129" y="21363"/>
                  </a:cubicBezTo>
                  <a:cubicBezTo>
                    <a:pt x="129" y="21377"/>
                    <a:pt x="115" y="21391"/>
                    <a:pt x="115" y="21406"/>
                  </a:cubicBezTo>
                  <a:lnTo>
                    <a:pt x="115" y="21420"/>
                  </a:lnTo>
                  <a:cubicBezTo>
                    <a:pt x="115" y="21435"/>
                    <a:pt x="129" y="21463"/>
                    <a:pt x="129" y="21492"/>
                  </a:cubicBezTo>
                  <a:lnTo>
                    <a:pt x="129" y="21521"/>
                  </a:lnTo>
                  <a:cubicBezTo>
                    <a:pt x="129" y="21535"/>
                    <a:pt x="129" y="21564"/>
                    <a:pt x="129" y="21578"/>
                  </a:cubicBezTo>
                  <a:lnTo>
                    <a:pt x="144" y="21636"/>
                  </a:lnTo>
                  <a:cubicBezTo>
                    <a:pt x="129" y="21693"/>
                    <a:pt x="129" y="21779"/>
                    <a:pt x="129" y="21794"/>
                  </a:cubicBezTo>
                  <a:cubicBezTo>
                    <a:pt x="129" y="21808"/>
                    <a:pt x="144" y="21894"/>
                    <a:pt x="129" y="21923"/>
                  </a:cubicBezTo>
                  <a:cubicBezTo>
                    <a:pt x="129" y="21937"/>
                    <a:pt x="129" y="21980"/>
                    <a:pt x="129" y="21995"/>
                  </a:cubicBezTo>
                  <a:lnTo>
                    <a:pt x="129" y="22009"/>
                  </a:lnTo>
                  <a:lnTo>
                    <a:pt x="129" y="22024"/>
                  </a:lnTo>
                  <a:cubicBezTo>
                    <a:pt x="129" y="22038"/>
                    <a:pt x="129" y="22067"/>
                    <a:pt x="129" y="22081"/>
                  </a:cubicBezTo>
                  <a:lnTo>
                    <a:pt x="129" y="22110"/>
                  </a:lnTo>
                  <a:cubicBezTo>
                    <a:pt x="129" y="22124"/>
                    <a:pt x="129" y="22139"/>
                    <a:pt x="129" y="22167"/>
                  </a:cubicBezTo>
                  <a:cubicBezTo>
                    <a:pt x="129" y="22182"/>
                    <a:pt x="129" y="22196"/>
                    <a:pt x="129" y="22210"/>
                  </a:cubicBezTo>
                  <a:cubicBezTo>
                    <a:pt x="129" y="22225"/>
                    <a:pt x="129" y="22225"/>
                    <a:pt x="129" y="22239"/>
                  </a:cubicBezTo>
                  <a:lnTo>
                    <a:pt x="144" y="22239"/>
                  </a:lnTo>
                  <a:cubicBezTo>
                    <a:pt x="144" y="22253"/>
                    <a:pt x="129" y="22282"/>
                    <a:pt x="129" y="22282"/>
                  </a:cubicBezTo>
                  <a:cubicBezTo>
                    <a:pt x="144" y="22297"/>
                    <a:pt x="144" y="22311"/>
                    <a:pt x="144" y="22325"/>
                  </a:cubicBezTo>
                  <a:cubicBezTo>
                    <a:pt x="144" y="22325"/>
                    <a:pt x="129" y="22354"/>
                    <a:pt x="129" y="22383"/>
                  </a:cubicBezTo>
                  <a:lnTo>
                    <a:pt x="129" y="22397"/>
                  </a:lnTo>
                  <a:cubicBezTo>
                    <a:pt x="129" y="22412"/>
                    <a:pt x="144" y="22426"/>
                    <a:pt x="144" y="22440"/>
                  </a:cubicBezTo>
                  <a:lnTo>
                    <a:pt x="144" y="22455"/>
                  </a:lnTo>
                  <a:cubicBezTo>
                    <a:pt x="144" y="22469"/>
                    <a:pt x="129" y="22498"/>
                    <a:pt x="129" y="22512"/>
                  </a:cubicBezTo>
                  <a:cubicBezTo>
                    <a:pt x="129" y="22512"/>
                    <a:pt x="144" y="22555"/>
                    <a:pt x="144" y="22570"/>
                  </a:cubicBezTo>
                  <a:cubicBezTo>
                    <a:pt x="144" y="22570"/>
                    <a:pt x="129" y="22613"/>
                    <a:pt x="129" y="22627"/>
                  </a:cubicBezTo>
                  <a:cubicBezTo>
                    <a:pt x="129" y="22641"/>
                    <a:pt x="144" y="22670"/>
                    <a:pt x="144" y="22670"/>
                  </a:cubicBezTo>
                  <a:cubicBezTo>
                    <a:pt x="144" y="22670"/>
                    <a:pt x="144" y="22699"/>
                    <a:pt x="129" y="22713"/>
                  </a:cubicBezTo>
                  <a:lnTo>
                    <a:pt x="129" y="22728"/>
                  </a:lnTo>
                  <a:cubicBezTo>
                    <a:pt x="129" y="22756"/>
                    <a:pt x="129" y="22785"/>
                    <a:pt x="129" y="22799"/>
                  </a:cubicBezTo>
                  <a:cubicBezTo>
                    <a:pt x="158" y="22828"/>
                    <a:pt x="129" y="22843"/>
                    <a:pt x="144" y="22871"/>
                  </a:cubicBezTo>
                  <a:cubicBezTo>
                    <a:pt x="144" y="22929"/>
                    <a:pt x="144" y="23001"/>
                    <a:pt x="129" y="23072"/>
                  </a:cubicBezTo>
                  <a:lnTo>
                    <a:pt x="144" y="23130"/>
                  </a:lnTo>
                  <a:cubicBezTo>
                    <a:pt x="158" y="23144"/>
                    <a:pt x="158" y="23173"/>
                    <a:pt x="144" y="23202"/>
                  </a:cubicBezTo>
                  <a:lnTo>
                    <a:pt x="144" y="23230"/>
                  </a:lnTo>
                  <a:cubicBezTo>
                    <a:pt x="144" y="23259"/>
                    <a:pt x="144" y="23317"/>
                    <a:pt x="144" y="23331"/>
                  </a:cubicBezTo>
                  <a:cubicBezTo>
                    <a:pt x="144" y="23345"/>
                    <a:pt x="144" y="23403"/>
                    <a:pt x="144" y="23417"/>
                  </a:cubicBezTo>
                  <a:cubicBezTo>
                    <a:pt x="144" y="23432"/>
                    <a:pt x="144" y="23489"/>
                    <a:pt x="144" y="23503"/>
                  </a:cubicBezTo>
                  <a:cubicBezTo>
                    <a:pt x="144" y="23518"/>
                    <a:pt x="144" y="23575"/>
                    <a:pt x="144" y="23590"/>
                  </a:cubicBezTo>
                  <a:cubicBezTo>
                    <a:pt x="144" y="23604"/>
                    <a:pt x="144" y="23633"/>
                    <a:pt x="158" y="23647"/>
                  </a:cubicBezTo>
                  <a:lnTo>
                    <a:pt x="158" y="23676"/>
                  </a:lnTo>
                  <a:cubicBezTo>
                    <a:pt x="158" y="23690"/>
                    <a:pt x="144" y="23705"/>
                    <a:pt x="158" y="23733"/>
                  </a:cubicBezTo>
                  <a:lnTo>
                    <a:pt x="158" y="23748"/>
                  </a:lnTo>
                  <a:cubicBezTo>
                    <a:pt x="158" y="23762"/>
                    <a:pt x="158" y="23834"/>
                    <a:pt x="158" y="23863"/>
                  </a:cubicBezTo>
                  <a:cubicBezTo>
                    <a:pt x="158" y="23877"/>
                    <a:pt x="158" y="23934"/>
                    <a:pt x="158" y="23934"/>
                  </a:cubicBezTo>
                  <a:cubicBezTo>
                    <a:pt x="158" y="23949"/>
                    <a:pt x="158" y="23978"/>
                    <a:pt x="158" y="23992"/>
                  </a:cubicBezTo>
                  <a:cubicBezTo>
                    <a:pt x="158" y="24006"/>
                    <a:pt x="158" y="24064"/>
                    <a:pt x="158" y="24078"/>
                  </a:cubicBezTo>
                  <a:cubicBezTo>
                    <a:pt x="158" y="24092"/>
                    <a:pt x="144" y="24136"/>
                    <a:pt x="144" y="24150"/>
                  </a:cubicBezTo>
                  <a:cubicBezTo>
                    <a:pt x="144" y="24164"/>
                    <a:pt x="158" y="24179"/>
                    <a:pt x="158" y="24179"/>
                  </a:cubicBezTo>
                  <a:cubicBezTo>
                    <a:pt x="158" y="24193"/>
                    <a:pt x="158" y="24193"/>
                    <a:pt x="158" y="24193"/>
                  </a:cubicBezTo>
                  <a:lnTo>
                    <a:pt x="158" y="24236"/>
                  </a:lnTo>
                  <a:cubicBezTo>
                    <a:pt x="158" y="24265"/>
                    <a:pt x="173" y="24337"/>
                    <a:pt x="173" y="24351"/>
                  </a:cubicBezTo>
                  <a:cubicBezTo>
                    <a:pt x="173" y="24365"/>
                    <a:pt x="158" y="24394"/>
                    <a:pt x="173" y="24409"/>
                  </a:cubicBezTo>
                  <a:lnTo>
                    <a:pt x="173" y="24437"/>
                  </a:lnTo>
                  <a:lnTo>
                    <a:pt x="173" y="24452"/>
                  </a:lnTo>
                  <a:cubicBezTo>
                    <a:pt x="158" y="24480"/>
                    <a:pt x="158" y="24509"/>
                    <a:pt x="173" y="24538"/>
                  </a:cubicBezTo>
                  <a:lnTo>
                    <a:pt x="173" y="24567"/>
                  </a:lnTo>
                  <a:lnTo>
                    <a:pt x="173" y="24610"/>
                  </a:lnTo>
                  <a:cubicBezTo>
                    <a:pt x="173" y="24653"/>
                    <a:pt x="173" y="24696"/>
                    <a:pt x="173" y="24710"/>
                  </a:cubicBezTo>
                  <a:cubicBezTo>
                    <a:pt x="173" y="24710"/>
                    <a:pt x="173" y="24725"/>
                    <a:pt x="173" y="24739"/>
                  </a:cubicBezTo>
                  <a:cubicBezTo>
                    <a:pt x="173" y="24753"/>
                    <a:pt x="173" y="24796"/>
                    <a:pt x="173" y="24811"/>
                  </a:cubicBezTo>
                  <a:cubicBezTo>
                    <a:pt x="173" y="24825"/>
                    <a:pt x="173" y="24940"/>
                    <a:pt x="173" y="24969"/>
                  </a:cubicBezTo>
                  <a:cubicBezTo>
                    <a:pt x="173" y="25012"/>
                    <a:pt x="173" y="25098"/>
                    <a:pt x="173" y="25113"/>
                  </a:cubicBezTo>
                  <a:cubicBezTo>
                    <a:pt x="173" y="25141"/>
                    <a:pt x="187" y="25170"/>
                    <a:pt x="187" y="25184"/>
                  </a:cubicBezTo>
                  <a:cubicBezTo>
                    <a:pt x="187" y="25199"/>
                    <a:pt x="187" y="25227"/>
                    <a:pt x="187" y="25227"/>
                  </a:cubicBezTo>
                  <a:cubicBezTo>
                    <a:pt x="201" y="25227"/>
                    <a:pt x="187" y="25271"/>
                    <a:pt x="187" y="25285"/>
                  </a:cubicBezTo>
                  <a:cubicBezTo>
                    <a:pt x="187" y="25299"/>
                    <a:pt x="187" y="25357"/>
                    <a:pt x="187" y="25371"/>
                  </a:cubicBezTo>
                  <a:cubicBezTo>
                    <a:pt x="187" y="25386"/>
                    <a:pt x="173" y="25414"/>
                    <a:pt x="173" y="25414"/>
                  </a:cubicBezTo>
                  <a:cubicBezTo>
                    <a:pt x="173" y="25414"/>
                    <a:pt x="187" y="25443"/>
                    <a:pt x="187" y="25472"/>
                  </a:cubicBezTo>
                  <a:lnTo>
                    <a:pt x="187" y="25500"/>
                  </a:lnTo>
                  <a:lnTo>
                    <a:pt x="187" y="25529"/>
                  </a:lnTo>
                  <a:cubicBezTo>
                    <a:pt x="187" y="25572"/>
                    <a:pt x="187" y="25615"/>
                    <a:pt x="187" y="25630"/>
                  </a:cubicBezTo>
                  <a:lnTo>
                    <a:pt x="187" y="25644"/>
                  </a:lnTo>
                  <a:cubicBezTo>
                    <a:pt x="187" y="25659"/>
                    <a:pt x="187" y="25716"/>
                    <a:pt x="187" y="25730"/>
                  </a:cubicBezTo>
                  <a:cubicBezTo>
                    <a:pt x="187" y="25745"/>
                    <a:pt x="187" y="25773"/>
                    <a:pt x="187" y="25802"/>
                  </a:cubicBezTo>
                  <a:lnTo>
                    <a:pt x="187" y="25831"/>
                  </a:lnTo>
                  <a:lnTo>
                    <a:pt x="187" y="25845"/>
                  </a:lnTo>
                  <a:cubicBezTo>
                    <a:pt x="187" y="25860"/>
                    <a:pt x="187" y="25917"/>
                    <a:pt x="187" y="25960"/>
                  </a:cubicBezTo>
                  <a:lnTo>
                    <a:pt x="187" y="26003"/>
                  </a:lnTo>
                  <a:lnTo>
                    <a:pt x="187" y="26032"/>
                  </a:lnTo>
                  <a:cubicBezTo>
                    <a:pt x="187" y="26046"/>
                    <a:pt x="201" y="26118"/>
                    <a:pt x="201" y="26161"/>
                  </a:cubicBezTo>
                  <a:cubicBezTo>
                    <a:pt x="201" y="26204"/>
                    <a:pt x="201" y="26319"/>
                    <a:pt x="201" y="26334"/>
                  </a:cubicBezTo>
                  <a:cubicBezTo>
                    <a:pt x="201" y="26362"/>
                    <a:pt x="201" y="26391"/>
                    <a:pt x="201" y="26391"/>
                  </a:cubicBezTo>
                  <a:cubicBezTo>
                    <a:pt x="201" y="26391"/>
                    <a:pt x="201" y="26434"/>
                    <a:pt x="201" y="26449"/>
                  </a:cubicBezTo>
                  <a:cubicBezTo>
                    <a:pt x="201" y="26449"/>
                    <a:pt x="187" y="26492"/>
                    <a:pt x="187" y="26506"/>
                  </a:cubicBezTo>
                  <a:cubicBezTo>
                    <a:pt x="201" y="26521"/>
                    <a:pt x="187" y="26549"/>
                    <a:pt x="201" y="26564"/>
                  </a:cubicBezTo>
                  <a:cubicBezTo>
                    <a:pt x="201" y="26578"/>
                    <a:pt x="201" y="26635"/>
                    <a:pt x="201" y="26635"/>
                  </a:cubicBezTo>
                  <a:cubicBezTo>
                    <a:pt x="201" y="26650"/>
                    <a:pt x="201" y="26679"/>
                    <a:pt x="201" y="26707"/>
                  </a:cubicBezTo>
                  <a:lnTo>
                    <a:pt x="216" y="26722"/>
                  </a:lnTo>
                  <a:lnTo>
                    <a:pt x="216" y="26736"/>
                  </a:lnTo>
                  <a:cubicBezTo>
                    <a:pt x="201" y="26765"/>
                    <a:pt x="216" y="26779"/>
                    <a:pt x="216" y="26794"/>
                  </a:cubicBezTo>
                  <a:lnTo>
                    <a:pt x="216" y="26822"/>
                  </a:lnTo>
                  <a:lnTo>
                    <a:pt x="201" y="26837"/>
                  </a:lnTo>
                  <a:cubicBezTo>
                    <a:pt x="201" y="26851"/>
                    <a:pt x="216" y="26966"/>
                    <a:pt x="216" y="26995"/>
                  </a:cubicBezTo>
                  <a:cubicBezTo>
                    <a:pt x="201" y="27009"/>
                    <a:pt x="201" y="27038"/>
                    <a:pt x="201" y="27052"/>
                  </a:cubicBezTo>
                  <a:lnTo>
                    <a:pt x="216" y="27052"/>
                  </a:lnTo>
                  <a:cubicBezTo>
                    <a:pt x="216" y="27052"/>
                    <a:pt x="201" y="27095"/>
                    <a:pt x="201" y="27110"/>
                  </a:cubicBezTo>
                  <a:cubicBezTo>
                    <a:pt x="216" y="27124"/>
                    <a:pt x="216" y="27167"/>
                    <a:pt x="216" y="27181"/>
                  </a:cubicBezTo>
                  <a:lnTo>
                    <a:pt x="216" y="27210"/>
                  </a:lnTo>
                  <a:cubicBezTo>
                    <a:pt x="216" y="27225"/>
                    <a:pt x="216" y="27239"/>
                    <a:pt x="216" y="27253"/>
                  </a:cubicBezTo>
                  <a:cubicBezTo>
                    <a:pt x="216" y="27268"/>
                    <a:pt x="216" y="27296"/>
                    <a:pt x="216" y="27311"/>
                  </a:cubicBezTo>
                  <a:cubicBezTo>
                    <a:pt x="216" y="27311"/>
                    <a:pt x="216" y="27339"/>
                    <a:pt x="216" y="27354"/>
                  </a:cubicBezTo>
                  <a:cubicBezTo>
                    <a:pt x="216" y="27368"/>
                    <a:pt x="216" y="27411"/>
                    <a:pt x="216" y="27440"/>
                  </a:cubicBezTo>
                  <a:cubicBezTo>
                    <a:pt x="216" y="27454"/>
                    <a:pt x="216" y="27512"/>
                    <a:pt x="216" y="27541"/>
                  </a:cubicBezTo>
                  <a:cubicBezTo>
                    <a:pt x="230" y="27555"/>
                    <a:pt x="230" y="27598"/>
                    <a:pt x="216" y="27612"/>
                  </a:cubicBezTo>
                  <a:cubicBezTo>
                    <a:pt x="216" y="27627"/>
                    <a:pt x="216" y="27727"/>
                    <a:pt x="230" y="27756"/>
                  </a:cubicBezTo>
                  <a:cubicBezTo>
                    <a:pt x="230" y="27785"/>
                    <a:pt x="230" y="27842"/>
                    <a:pt x="230" y="27857"/>
                  </a:cubicBezTo>
                  <a:cubicBezTo>
                    <a:pt x="230" y="27857"/>
                    <a:pt x="216" y="27885"/>
                    <a:pt x="216" y="27900"/>
                  </a:cubicBezTo>
                  <a:lnTo>
                    <a:pt x="216" y="27914"/>
                  </a:lnTo>
                  <a:lnTo>
                    <a:pt x="230" y="27943"/>
                  </a:lnTo>
                  <a:cubicBezTo>
                    <a:pt x="230" y="27986"/>
                    <a:pt x="230" y="28058"/>
                    <a:pt x="230" y="28072"/>
                  </a:cubicBezTo>
                  <a:cubicBezTo>
                    <a:pt x="230" y="28087"/>
                    <a:pt x="230" y="28158"/>
                    <a:pt x="230" y="28173"/>
                  </a:cubicBezTo>
                  <a:cubicBezTo>
                    <a:pt x="230" y="28187"/>
                    <a:pt x="244" y="28230"/>
                    <a:pt x="230" y="28245"/>
                  </a:cubicBezTo>
                  <a:cubicBezTo>
                    <a:pt x="230" y="28259"/>
                    <a:pt x="230" y="28345"/>
                    <a:pt x="244" y="28360"/>
                  </a:cubicBezTo>
                  <a:cubicBezTo>
                    <a:pt x="244" y="28374"/>
                    <a:pt x="259" y="28417"/>
                    <a:pt x="259" y="28431"/>
                  </a:cubicBezTo>
                  <a:cubicBezTo>
                    <a:pt x="259" y="28446"/>
                    <a:pt x="244" y="28460"/>
                    <a:pt x="244" y="28460"/>
                  </a:cubicBezTo>
                  <a:cubicBezTo>
                    <a:pt x="244" y="28474"/>
                    <a:pt x="244" y="28474"/>
                    <a:pt x="244" y="28489"/>
                  </a:cubicBezTo>
                  <a:lnTo>
                    <a:pt x="244" y="28518"/>
                  </a:lnTo>
                  <a:cubicBezTo>
                    <a:pt x="244" y="28532"/>
                    <a:pt x="230" y="28575"/>
                    <a:pt x="244" y="28589"/>
                  </a:cubicBezTo>
                  <a:cubicBezTo>
                    <a:pt x="244" y="28589"/>
                    <a:pt x="230" y="28661"/>
                    <a:pt x="230" y="28676"/>
                  </a:cubicBezTo>
                  <a:cubicBezTo>
                    <a:pt x="230" y="28704"/>
                    <a:pt x="244" y="28747"/>
                    <a:pt x="244" y="28791"/>
                  </a:cubicBezTo>
                  <a:lnTo>
                    <a:pt x="244" y="28805"/>
                  </a:lnTo>
                  <a:lnTo>
                    <a:pt x="230" y="28834"/>
                  </a:lnTo>
                  <a:cubicBezTo>
                    <a:pt x="244" y="28834"/>
                    <a:pt x="230" y="28877"/>
                    <a:pt x="230" y="28877"/>
                  </a:cubicBezTo>
                  <a:cubicBezTo>
                    <a:pt x="244" y="28891"/>
                    <a:pt x="244" y="28905"/>
                    <a:pt x="244" y="28920"/>
                  </a:cubicBezTo>
                  <a:cubicBezTo>
                    <a:pt x="244" y="28920"/>
                    <a:pt x="244" y="28963"/>
                    <a:pt x="244" y="28977"/>
                  </a:cubicBezTo>
                  <a:cubicBezTo>
                    <a:pt x="244" y="28992"/>
                    <a:pt x="259" y="29049"/>
                    <a:pt x="259" y="29064"/>
                  </a:cubicBezTo>
                  <a:cubicBezTo>
                    <a:pt x="244" y="29092"/>
                    <a:pt x="244" y="29121"/>
                    <a:pt x="244" y="29150"/>
                  </a:cubicBezTo>
                  <a:lnTo>
                    <a:pt x="244" y="29178"/>
                  </a:lnTo>
                  <a:cubicBezTo>
                    <a:pt x="244" y="29193"/>
                    <a:pt x="244" y="29236"/>
                    <a:pt x="244" y="29236"/>
                  </a:cubicBezTo>
                  <a:cubicBezTo>
                    <a:pt x="244" y="29250"/>
                    <a:pt x="259" y="29293"/>
                    <a:pt x="244" y="29308"/>
                  </a:cubicBezTo>
                  <a:cubicBezTo>
                    <a:pt x="244" y="29308"/>
                    <a:pt x="244" y="29337"/>
                    <a:pt x="230" y="29365"/>
                  </a:cubicBezTo>
                  <a:lnTo>
                    <a:pt x="244" y="29380"/>
                  </a:lnTo>
                  <a:lnTo>
                    <a:pt x="259" y="29394"/>
                  </a:lnTo>
                  <a:cubicBezTo>
                    <a:pt x="259" y="29423"/>
                    <a:pt x="244" y="29495"/>
                    <a:pt x="244" y="29509"/>
                  </a:cubicBezTo>
                  <a:cubicBezTo>
                    <a:pt x="244" y="29523"/>
                    <a:pt x="244" y="29595"/>
                    <a:pt x="244" y="29653"/>
                  </a:cubicBezTo>
                  <a:lnTo>
                    <a:pt x="259" y="29710"/>
                  </a:lnTo>
                  <a:lnTo>
                    <a:pt x="259" y="29724"/>
                  </a:lnTo>
                  <a:cubicBezTo>
                    <a:pt x="259" y="29724"/>
                    <a:pt x="244" y="29782"/>
                    <a:pt x="244" y="29796"/>
                  </a:cubicBezTo>
                  <a:cubicBezTo>
                    <a:pt x="244" y="29825"/>
                    <a:pt x="259" y="29854"/>
                    <a:pt x="259" y="29882"/>
                  </a:cubicBezTo>
                  <a:lnTo>
                    <a:pt x="259" y="29897"/>
                  </a:lnTo>
                  <a:lnTo>
                    <a:pt x="259" y="29926"/>
                  </a:lnTo>
                  <a:cubicBezTo>
                    <a:pt x="259" y="29940"/>
                    <a:pt x="244" y="30026"/>
                    <a:pt x="244" y="30041"/>
                  </a:cubicBezTo>
                  <a:cubicBezTo>
                    <a:pt x="259" y="30069"/>
                    <a:pt x="259" y="30112"/>
                    <a:pt x="259" y="30155"/>
                  </a:cubicBezTo>
                  <a:lnTo>
                    <a:pt x="244" y="30199"/>
                  </a:lnTo>
                  <a:cubicBezTo>
                    <a:pt x="244" y="30213"/>
                    <a:pt x="244" y="30213"/>
                    <a:pt x="259" y="30213"/>
                  </a:cubicBezTo>
                  <a:lnTo>
                    <a:pt x="259" y="30242"/>
                  </a:lnTo>
                  <a:cubicBezTo>
                    <a:pt x="259" y="30270"/>
                    <a:pt x="244" y="30328"/>
                    <a:pt x="259" y="30342"/>
                  </a:cubicBezTo>
                  <a:cubicBezTo>
                    <a:pt x="259" y="30357"/>
                    <a:pt x="259" y="30400"/>
                    <a:pt x="259" y="30414"/>
                  </a:cubicBezTo>
                  <a:cubicBezTo>
                    <a:pt x="259" y="30428"/>
                    <a:pt x="259" y="30457"/>
                    <a:pt x="259" y="30472"/>
                  </a:cubicBezTo>
                  <a:cubicBezTo>
                    <a:pt x="259" y="30486"/>
                    <a:pt x="259" y="30529"/>
                    <a:pt x="259" y="30543"/>
                  </a:cubicBezTo>
                  <a:cubicBezTo>
                    <a:pt x="259" y="30558"/>
                    <a:pt x="259" y="30630"/>
                    <a:pt x="259" y="30630"/>
                  </a:cubicBezTo>
                  <a:cubicBezTo>
                    <a:pt x="259" y="30644"/>
                    <a:pt x="259" y="30673"/>
                    <a:pt x="259" y="30687"/>
                  </a:cubicBezTo>
                  <a:cubicBezTo>
                    <a:pt x="259" y="30687"/>
                    <a:pt x="244" y="30701"/>
                    <a:pt x="259" y="30716"/>
                  </a:cubicBezTo>
                  <a:lnTo>
                    <a:pt x="259" y="30730"/>
                  </a:lnTo>
                  <a:cubicBezTo>
                    <a:pt x="259" y="30744"/>
                    <a:pt x="259" y="30759"/>
                    <a:pt x="259" y="30773"/>
                  </a:cubicBezTo>
                  <a:lnTo>
                    <a:pt x="259" y="30788"/>
                  </a:lnTo>
                  <a:lnTo>
                    <a:pt x="244" y="30802"/>
                  </a:lnTo>
                  <a:cubicBezTo>
                    <a:pt x="259" y="30816"/>
                    <a:pt x="259" y="30859"/>
                    <a:pt x="259" y="30874"/>
                  </a:cubicBezTo>
                  <a:cubicBezTo>
                    <a:pt x="259" y="30903"/>
                    <a:pt x="273" y="30974"/>
                    <a:pt x="273" y="31003"/>
                  </a:cubicBezTo>
                  <a:cubicBezTo>
                    <a:pt x="259" y="31017"/>
                    <a:pt x="259" y="31075"/>
                    <a:pt x="244" y="31118"/>
                  </a:cubicBezTo>
                  <a:lnTo>
                    <a:pt x="273" y="31147"/>
                  </a:lnTo>
                  <a:lnTo>
                    <a:pt x="273" y="31161"/>
                  </a:lnTo>
                  <a:cubicBezTo>
                    <a:pt x="273" y="31176"/>
                    <a:pt x="259" y="31219"/>
                    <a:pt x="259" y="31219"/>
                  </a:cubicBezTo>
                  <a:cubicBezTo>
                    <a:pt x="259" y="31233"/>
                    <a:pt x="273" y="31290"/>
                    <a:pt x="273" y="31319"/>
                  </a:cubicBezTo>
                  <a:cubicBezTo>
                    <a:pt x="273" y="31348"/>
                    <a:pt x="273" y="31391"/>
                    <a:pt x="273" y="31391"/>
                  </a:cubicBezTo>
                  <a:cubicBezTo>
                    <a:pt x="273" y="31405"/>
                    <a:pt x="273" y="31420"/>
                    <a:pt x="273" y="31448"/>
                  </a:cubicBezTo>
                  <a:lnTo>
                    <a:pt x="273" y="31463"/>
                  </a:lnTo>
                  <a:cubicBezTo>
                    <a:pt x="273" y="31477"/>
                    <a:pt x="273" y="31506"/>
                    <a:pt x="273" y="31506"/>
                  </a:cubicBezTo>
                  <a:cubicBezTo>
                    <a:pt x="259" y="31520"/>
                    <a:pt x="287" y="31535"/>
                    <a:pt x="273" y="31549"/>
                  </a:cubicBezTo>
                  <a:lnTo>
                    <a:pt x="273" y="31563"/>
                  </a:lnTo>
                  <a:cubicBezTo>
                    <a:pt x="273" y="31578"/>
                    <a:pt x="273" y="31621"/>
                    <a:pt x="273" y="31621"/>
                  </a:cubicBezTo>
                  <a:cubicBezTo>
                    <a:pt x="273" y="31635"/>
                    <a:pt x="273" y="31664"/>
                    <a:pt x="259" y="31693"/>
                  </a:cubicBezTo>
                  <a:lnTo>
                    <a:pt x="273" y="31721"/>
                  </a:lnTo>
                  <a:cubicBezTo>
                    <a:pt x="273" y="31736"/>
                    <a:pt x="259" y="31765"/>
                    <a:pt x="273" y="31765"/>
                  </a:cubicBezTo>
                  <a:lnTo>
                    <a:pt x="287" y="31808"/>
                  </a:lnTo>
                  <a:cubicBezTo>
                    <a:pt x="273" y="31836"/>
                    <a:pt x="273" y="31908"/>
                    <a:pt x="273" y="31923"/>
                  </a:cubicBezTo>
                  <a:cubicBezTo>
                    <a:pt x="273" y="31937"/>
                    <a:pt x="287" y="31966"/>
                    <a:pt x="287" y="31980"/>
                  </a:cubicBezTo>
                  <a:cubicBezTo>
                    <a:pt x="287" y="31980"/>
                    <a:pt x="287" y="31994"/>
                    <a:pt x="287" y="32009"/>
                  </a:cubicBezTo>
                  <a:lnTo>
                    <a:pt x="273" y="32038"/>
                  </a:lnTo>
                  <a:cubicBezTo>
                    <a:pt x="287" y="32081"/>
                    <a:pt x="287" y="32152"/>
                    <a:pt x="287" y="32167"/>
                  </a:cubicBezTo>
                  <a:cubicBezTo>
                    <a:pt x="287" y="32181"/>
                    <a:pt x="287" y="32210"/>
                    <a:pt x="287" y="32224"/>
                  </a:cubicBezTo>
                  <a:cubicBezTo>
                    <a:pt x="287" y="32224"/>
                    <a:pt x="273" y="32253"/>
                    <a:pt x="273" y="32267"/>
                  </a:cubicBezTo>
                  <a:cubicBezTo>
                    <a:pt x="287" y="32282"/>
                    <a:pt x="273" y="32311"/>
                    <a:pt x="273" y="32325"/>
                  </a:cubicBezTo>
                  <a:cubicBezTo>
                    <a:pt x="287" y="32339"/>
                    <a:pt x="287" y="32382"/>
                    <a:pt x="287" y="32440"/>
                  </a:cubicBezTo>
                  <a:lnTo>
                    <a:pt x="287" y="32483"/>
                  </a:lnTo>
                  <a:cubicBezTo>
                    <a:pt x="287" y="32483"/>
                    <a:pt x="273" y="32497"/>
                    <a:pt x="273" y="32497"/>
                  </a:cubicBezTo>
                  <a:cubicBezTo>
                    <a:pt x="287" y="32526"/>
                    <a:pt x="273" y="32555"/>
                    <a:pt x="287" y="32584"/>
                  </a:cubicBezTo>
                  <a:lnTo>
                    <a:pt x="302" y="32612"/>
                  </a:lnTo>
                  <a:cubicBezTo>
                    <a:pt x="287" y="32627"/>
                    <a:pt x="287" y="32698"/>
                    <a:pt x="287" y="32713"/>
                  </a:cubicBezTo>
                  <a:cubicBezTo>
                    <a:pt x="287" y="32742"/>
                    <a:pt x="287" y="32770"/>
                    <a:pt x="287" y="32770"/>
                  </a:cubicBezTo>
                  <a:lnTo>
                    <a:pt x="287" y="32785"/>
                  </a:lnTo>
                  <a:lnTo>
                    <a:pt x="287" y="32813"/>
                  </a:lnTo>
                  <a:cubicBezTo>
                    <a:pt x="287" y="32828"/>
                    <a:pt x="287" y="32871"/>
                    <a:pt x="287" y="32871"/>
                  </a:cubicBezTo>
                  <a:cubicBezTo>
                    <a:pt x="287" y="32885"/>
                    <a:pt x="287" y="32900"/>
                    <a:pt x="287" y="32914"/>
                  </a:cubicBezTo>
                  <a:lnTo>
                    <a:pt x="287" y="32928"/>
                  </a:lnTo>
                  <a:cubicBezTo>
                    <a:pt x="287" y="32943"/>
                    <a:pt x="287" y="32971"/>
                    <a:pt x="287" y="32986"/>
                  </a:cubicBezTo>
                  <a:cubicBezTo>
                    <a:pt x="287" y="32986"/>
                    <a:pt x="287" y="33015"/>
                    <a:pt x="302" y="33043"/>
                  </a:cubicBezTo>
                  <a:lnTo>
                    <a:pt x="287" y="33086"/>
                  </a:lnTo>
                  <a:cubicBezTo>
                    <a:pt x="287" y="33086"/>
                    <a:pt x="302" y="33101"/>
                    <a:pt x="302" y="33115"/>
                  </a:cubicBezTo>
                  <a:cubicBezTo>
                    <a:pt x="302" y="33129"/>
                    <a:pt x="287" y="33201"/>
                    <a:pt x="287" y="33216"/>
                  </a:cubicBezTo>
                  <a:cubicBezTo>
                    <a:pt x="287" y="33244"/>
                    <a:pt x="302" y="33287"/>
                    <a:pt x="302" y="33302"/>
                  </a:cubicBezTo>
                  <a:cubicBezTo>
                    <a:pt x="302" y="33302"/>
                    <a:pt x="302" y="33359"/>
                    <a:pt x="302" y="33374"/>
                  </a:cubicBezTo>
                  <a:cubicBezTo>
                    <a:pt x="302" y="33388"/>
                    <a:pt x="302" y="33446"/>
                    <a:pt x="302" y="33474"/>
                  </a:cubicBezTo>
                  <a:cubicBezTo>
                    <a:pt x="302" y="33489"/>
                    <a:pt x="302" y="33546"/>
                    <a:pt x="302" y="33560"/>
                  </a:cubicBezTo>
                  <a:cubicBezTo>
                    <a:pt x="302" y="33560"/>
                    <a:pt x="302" y="33604"/>
                    <a:pt x="302" y="33604"/>
                  </a:cubicBezTo>
                  <a:cubicBezTo>
                    <a:pt x="302" y="33618"/>
                    <a:pt x="302" y="33632"/>
                    <a:pt x="302" y="33647"/>
                  </a:cubicBezTo>
                  <a:cubicBezTo>
                    <a:pt x="302" y="33647"/>
                    <a:pt x="302" y="33690"/>
                    <a:pt x="302" y="33690"/>
                  </a:cubicBezTo>
                  <a:cubicBezTo>
                    <a:pt x="302" y="33704"/>
                    <a:pt x="302" y="33747"/>
                    <a:pt x="302" y="33762"/>
                  </a:cubicBezTo>
                  <a:cubicBezTo>
                    <a:pt x="302" y="33762"/>
                    <a:pt x="302" y="33833"/>
                    <a:pt x="302" y="33862"/>
                  </a:cubicBezTo>
                  <a:cubicBezTo>
                    <a:pt x="302" y="33877"/>
                    <a:pt x="316" y="33948"/>
                    <a:pt x="316" y="33977"/>
                  </a:cubicBezTo>
                  <a:cubicBezTo>
                    <a:pt x="316" y="34006"/>
                    <a:pt x="316" y="34078"/>
                    <a:pt x="316" y="34092"/>
                  </a:cubicBezTo>
                  <a:cubicBezTo>
                    <a:pt x="316" y="34121"/>
                    <a:pt x="316" y="34178"/>
                    <a:pt x="316" y="34178"/>
                  </a:cubicBezTo>
                  <a:cubicBezTo>
                    <a:pt x="316" y="34193"/>
                    <a:pt x="331" y="34221"/>
                    <a:pt x="331" y="34250"/>
                  </a:cubicBezTo>
                  <a:lnTo>
                    <a:pt x="331" y="34279"/>
                  </a:lnTo>
                  <a:lnTo>
                    <a:pt x="331" y="34293"/>
                  </a:lnTo>
                  <a:cubicBezTo>
                    <a:pt x="331" y="34322"/>
                    <a:pt x="316" y="34336"/>
                    <a:pt x="331" y="34351"/>
                  </a:cubicBezTo>
                  <a:cubicBezTo>
                    <a:pt x="331" y="34365"/>
                    <a:pt x="316" y="34408"/>
                    <a:pt x="316" y="34423"/>
                  </a:cubicBezTo>
                  <a:cubicBezTo>
                    <a:pt x="331" y="34437"/>
                    <a:pt x="331" y="34480"/>
                    <a:pt x="331" y="34523"/>
                  </a:cubicBezTo>
                  <a:lnTo>
                    <a:pt x="345" y="34537"/>
                  </a:lnTo>
                  <a:lnTo>
                    <a:pt x="345" y="34581"/>
                  </a:lnTo>
                  <a:cubicBezTo>
                    <a:pt x="345" y="34595"/>
                    <a:pt x="331" y="34652"/>
                    <a:pt x="331" y="34681"/>
                  </a:cubicBezTo>
                  <a:lnTo>
                    <a:pt x="359" y="34695"/>
                  </a:lnTo>
                  <a:cubicBezTo>
                    <a:pt x="359" y="34695"/>
                    <a:pt x="359" y="34695"/>
                    <a:pt x="359" y="34710"/>
                  </a:cubicBezTo>
                  <a:cubicBezTo>
                    <a:pt x="359" y="34710"/>
                    <a:pt x="345" y="34724"/>
                    <a:pt x="345" y="34739"/>
                  </a:cubicBezTo>
                  <a:cubicBezTo>
                    <a:pt x="345" y="34753"/>
                    <a:pt x="359" y="34796"/>
                    <a:pt x="359" y="34825"/>
                  </a:cubicBezTo>
                  <a:cubicBezTo>
                    <a:pt x="359" y="34839"/>
                    <a:pt x="359" y="34897"/>
                    <a:pt x="359" y="34911"/>
                  </a:cubicBezTo>
                  <a:cubicBezTo>
                    <a:pt x="359" y="34925"/>
                    <a:pt x="359" y="34968"/>
                    <a:pt x="359" y="34983"/>
                  </a:cubicBezTo>
                  <a:cubicBezTo>
                    <a:pt x="359" y="34997"/>
                    <a:pt x="359" y="35055"/>
                    <a:pt x="359" y="35069"/>
                  </a:cubicBezTo>
                  <a:cubicBezTo>
                    <a:pt x="369" y="35079"/>
                    <a:pt x="372" y="35089"/>
                    <a:pt x="373" y="35089"/>
                  </a:cubicBezTo>
                  <a:cubicBezTo>
                    <a:pt x="374" y="35089"/>
                    <a:pt x="374" y="35088"/>
                    <a:pt x="374" y="35083"/>
                  </a:cubicBezTo>
                  <a:cubicBezTo>
                    <a:pt x="388" y="35083"/>
                    <a:pt x="388" y="35112"/>
                    <a:pt x="388" y="35112"/>
                  </a:cubicBezTo>
                  <a:cubicBezTo>
                    <a:pt x="388" y="35127"/>
                    <a:pt x="374" y="35155"/>
                    <a:pt x="359" y="35170"/>
                  </a:cubicBezTo>
                  <a:lnTo>
                    <a:pt x="374" y="35198"/>
                  </a:lnTo>
                  <a:cubicBezTo>
                    <a:pt x="374" y="35213"/>
                    <a:pt x="374" y="35227"/>
                    <a:pt x="374" y="35227"/>
                  </a:cubicBezTo>
                  <a:lnTo>
                    <a:pt x="374" y="35241"/>
                  </a:lnTo>
                  <a:cubicBezTo>
                    <a:pt x="374" y="35241"/>
                    <a:pt x="388" y="35241"/>
                    <a:pt x="388" y="35227"/>
                  </a:cubicBezTo>
                  <a:cubicBezTo>
                    <a:pt x="388" y="35223"/>
                    <a:pt x="389" y="35221"/>
                    <a:pt x="391" y="35221"/>
                  </a:cubicBezTo>
                  <a:cubicBezTo>
                    <a:pt x="395" y="35221"/>
                    <a:pt x="402" y="35231"/>
                    <a:pt x="402" y="35241"/>
                  </a:cubicBezTo>
                  <a:cubicBezTo>
                    <a:pt x="402" y="35256"/>
                    <a:pt x="402" y="35270"/>
                    <a:pt x="402" y="35285"/>
                  </a:cubicBezTo>
                  <a:lnTo>
                    <a:pt x="388" y="35342"/>
                  </a:lnTo>
                  <a:cubicBezTo>
                    <a:pt x="388" y="35385"/>
                    <a:pt x="402" y="35414"/>
                    <a:pt x="402" y="35414"/>
                  </a:cubicBezTo>
                  <a:cubicBezTo>
                    <a:pt x="402" y="35413"/>
                    <a:pt x="403" y="35412"/>
                    <a:pt x="403" y="35412"/>
                  </a:cubicBezTo>
                  <a:cubicBezTo>
                    <a:pt x="405" y="35412"/>
                    <a:pt x="417" y="35488"/>
                    <a:pt x="417" y="35514"/>
                  </a:cubicBezTo>
                  <a:cubicBezTo>
                    <a:pt x="417" y="35543"/>
                    <a:pt x="417" y="35586"/>
                    <a:pt x="417" y="35601"/>
                  </a:cubicBezTo>
                  <a:lnTo>
                    <a:pt x="417" y="35615"/>
                  </a:lnTo>
                  <a:cubicBezTo>
                    <a:pt x="417" y="35615"/>
                    <a:pt x="417" y="35629"/>
                    <a:pt x="417" y="35629"/>
                  </a:cubicBezTo>
                  <a:lnTo>
                    <a:pt x="431" y="35629"/>
                  </a:lnTo>
                  <a:cubicBezTo>
                    <a:pt x="431" y="35644"/>
                    <a:pt x="417" y="35687"/>
                    <a:pt x="417" y="35687"/>
                  </a:cubicBezTo>
                  <a:cubicBezTo>
                    <a:pt x="417" y="35701"/>
                    <a:pt x="431" y="35716"/>
                    <a:pt x="431" y="35716"/>
                  </a:cubicBezTo>
                  <a:cubicBezTo>
                    <a:pt x="431" y="35716"/>
                    <a:pt x="446" y="35773"/>
                    <a:pt x="446" y="35787"/>
                  </a:cubicBezTo>
                  <a:cubicBezTo>
                    <a:pt x="460" y="35802"/>
                    <a:pt x="460" y="35830"/>
                    <a:pt x="474" y="35830"/>
                  </a:cubicBezTo>
                  <a:cubicBezTo>
                    <a:pt x="474" y="35830"/>
                    <a:pt x="474" y="35802"/>
                    <a:pt x="474" y="35802"/>
                  </a:cubicBezTo>
                  <a:cubicBezTo>
                    <a:pt x="474" y="35802"/>
                    <a:pt x="474" y="35787"/>
                    <a:pt x="474" y="35787"/>
                  </a:cubicBezTo>
                  <a:cubicBezTo>
                    <a:pt x="489" y="35787"/>
                    <a:pt x="489" y="35802"/>
                    <a:pt x="489" y="35802"/>
                  </a:cubicBezTo>
                  <a:lnTo>
                    <a:pt x="489" y="35816"/>
                  </a:lnTo>
                  <a:cubicBezTo>
                    <a:pt x="474" y="35830"/>
                    <a:pt x="460" y="35859"/>
                    <a:pt x="460" y="35874"/>
                  </a:cubicBezTo>
                  <a:cubicBezTo>
                    <a:pt x="460" y="35883"/>
                    <a:pt x="462" y="35886"/>
                    <a:pt x="464" y="35886"/>
                  </a:cubicBezTo>
                  <a:cubicBezTo>
                    <a:pt x="469" y="35886"/>
                    <a:pt x="479" y="35874"/>
                    <a:pt x="489" y="35874"/>
                  </a:cubicBezTo>
                  <a:cubicBezTo>
                    <a:pt x="489" y="35859"/>
                    <a:pt x="503" y="35802"/>
                    <a:pt x="503" y="35802"/>
                  </a:cubicBezTo>
                  <a:cubicBezTo>
                    <a:pt x="503" y="35787"/>
                    <a:pt x="517" y="35773"/>
                    <a:pt x="517" y="35759"/>
                  </a:cubicBezTo>
                  <a:lnTo>
                    <a:pt x="503" y="35759"/>
                  </a:lnTo>
                  <a:cubicBezTo>
                    <a:pt x="503" y="35759"/>
                    <a:pt x="503" y="35730"/>
                    <a:pt x="503" y="35730"/>
                  </a:cubicBezTo>
                  <a:cubicBezTo>
                    <a:pt x="503" y="35716"/>
                    <a:pt x="517" y="35716"/>
                    <a:pt x="517" y="35716"/>
                  </a:cubicBezTo>
                  <a:cubicBezTo>
                    <a:pt x="522" y="35720"/>
                    <a:pt x="527" y="35722"/>
                    <a:pt x="531" y="35722"/>
                  </a:cubicBezTo>
                  <a:cubicBezTo>
                    <a:pt x="540" y="35722"/>
                    <a:pt x="546" y="35716"/>
                    <a:pt x="546" y="35716"/>
                  </a:cubicBezTo>
                  <a:cubicBezTo>
                    <a:pt x="551" y="35711"/>
                    <a:pt x="554" y="35709"/>
                    <a:pt x="556" y="35709"/>
                  </a:cubicBezTo>
                  <a:cubicBezTo>
                    <a:pt x="560" y="35709"/>
                    <a:pt x="560" y="35716"/>
                    <a:pt x="560" y="35716"/>
                  </a:cubicBezTo>
                  <a:cubicBezTo>
                    <a:pt x="560" y="35708"/>
                    <a:pt x="560" y="35690"/>
                    <a:pt x="560" y="35672"/>
                  </a:cubicBezTo>
                  <a:lnTo>
                    <a:pt x="560" y="35658"/>
                  </a:lnTo>
                  <a:lnTo>
                    <a:pt x="560" y="35615"/>
                  </a:lnTo>
                  <a:cubicBezTo>
                    <a:pt x="575" y="35586"/>
                    <a:pt x="575" y="35529"/>
                    <a:pt x="560" y="35529"/>
                  </a:cubicBezTo>
                  <a:cubicBezTo>
                    <a:pt x="560" y="35529"/>
                    <a:pt x="560" y="35529"/>
                    <a:pt x="560" y="35514"/>
                  </a:cubicBezTo>
                  <a:cubicBezTo>
                    <a:pt x="560" y="35514"/>
                    <a:pt x="560" y="35500"/>
                    <a:pt x="575" y="35500"/>
                  </a:cubicBezTo>
                  <a:lnTo>
                    <a:pt x="575" y="35471"/>
                  </a:lnTo>
                  <a:cubicBezTo>
                    <a:pt x="575" y="35443"/>
                    <a:pt x="575" y="35399"/>
                    <a:pt x="575" y="35371"/>
                  </a:cubicBezTo>
                  <a:lnTo>
                    <a:pt x="575" y="35342"/>
                  </a:lnTo>
                  <a:cubicBezTo>
                    <a:pt x="575" y="35328"/>
                    <a:pt x="560" y="35285"/>
                    <a:pt x="560" y="35285"/>
                  </a:cubicBezTo>
                  <a:cubicBezTo>
                    <a:pt x="560" y="35270"/>
                    <a:pt x="560" y="35256"/>
                    <a:pt x="560" y="35241"/>
                  </a:cubicBezTo>
                  <a:cubicBezTo>
                    <a:pt x="575" y="35241"/>
                    <a:pt x="560" y="35198"/>
                    <a:pt x="560" y="35184"/>
                  </a:cubicBezTo>
                  <a:cubicBezTo>
                    <a:pt x="560" y="35170"/>
                    <a:pt x="560" y="35098"/>
                    <a:pt x="560" y="35083"/>
                  </a:cubicBezTo>
                  <a:cubicBezTo>
                    <a:pt x="560" y="35055"/>
                    <a:pt x="560" y="34983"/>
                    <a:pt x="560" y="34954"/>
                  </a:cubicBezTo>
                  <a:cubicBezTo>
                    <a:pt x="560" y="34925"/>
                    <a:pt x="560" y="34882"/>
                    <a:pt x="560" y="34868"/>
                  </a:cubicBezTo>
                  <a:cubicBezTo>
                    <a:pt x="560" y="34868"/>
                    <a:pt x="560" y="34825"/>
                    <a:pt x="560" y="34796"/>
                  </a:cubicBezTo>
                  <a:cubicBezTo>
                    <a:pt x="560" y="34782"/>
                    <a:pt x="560" y="34710"/>
                    <a:pt x="560" y="34695"/>
                  </a:cubicBezTo>
                  <a:cubicBezTo>
                    <a:pt x="560" y="34681"/>
                    <a:pt x="560" y="34638"/>
                    <a:pt x="575" y="34609"/>
                  </a:cubicBezTo>
                  <a:lnTo>
                    <a:pt x="560" y="34581"/>
                  </a:lnTo>
                  <a:lnTo>
                    <a:pt x="546" y="34509"/>
                  </a:lnTo>
                  <a:cubicBezTo>
                    <a:pt x="546" y="34408"/>
                    <a:pt x="560" y="34308"/>
                    <a:pt x="560" y="34293"/>
                  </a:cubicBezTo>
                  <a:cubicBezTo>
                    <a:pt x="560" y="34279"/>
                    <a:pt x="560" y="34236"/>
                    <a:pt x="560" y="34207"/>
                  </a:cubicBezTo>
                  <a:lnTo>
                    <a:pt x="546" y="34178"/>
                  </a:lnTo>
                  <a:lnTo>
                    <a:pt x="546" y="34150"/>
                  </a:lnTo>
                  <a:cubicBezTo>
                    <a:pt x="546" y="34135"/>
                    <a:pt x="546" y="34092"/>
                    <a:pt x="546" y="34078"/>
                  </a:cubicBezTo>
                  <a:lnTo>
                    <a:pt x="546" y="34035"/>
                  </a:lnTo>
                  <a:lnTo>
                    <a:pt x="560" y="34020"/>
                  </a:lnTo>
                  <a:cubicBezTo>
                    <a:pt x="560" y="33991"/>
                    <a:pt x="560" y="33948"/>
                    <a:pt x="560" y="33934"/>
                  </a:cubicBezTo>
                  <a:lnTo>
                    <a:pt x="560" y="33920"/>
                  </a:lnTo>
                  <a:lnTo>
                    <a:pt x="546" y="33877"/>
                  </a:lnTo>
                  <a:cubicBezTo>
                    <a:pt x="546" y="33805"/>
                    <a:pt x="546" y="33661"/>
                    <a:pt x="546" y="33618"/>
                  </a:cubicBezTo>
                  <a:cubicBezTo>
                    <a:pt x="546" y="33589"/>
                    <a:pt x="546" y="33517"/>
                    <a:pt x="546" y="33503"/>
                  </a:cubicBezTo>
                  <a:cubicBezTo>
                    <a:pt x="546" y="33489"/>
                    <a:pt x="546" y="33431"/>
                    <a:pt x="546" y="33417"/>
                  </a:cubicBezTo>
                  <a:cubicBezTo>
                    <a:pt x="546" y="33388"/>
                    <a:pt x="546" y="33331"/>
                    <a:pt x="546" y="33302"/>
                  </a:cubicBezTo>
                  <a:cubicBezTo>
                    <a:pt x="546" y="33287"/>
                    <a:pt x="546" y="33230"/>
                    <a:pt x="546" y="33216"/>
                  </a:cubicBezTo>
                  <a:cubicBezTo>
                    <a:pt x="546" y="33201"/>
                    <a:pt x="532" y="33144"/>
                    <a:pt x="546" y="33144"/>
                  </a:cubicBezTo>
                  <a:cubicBezTo>
                    <a:pt x="546" y="33129"/>
                    <a:pt x="546" y="33072"/>
                    <a:pt x="546" y="33058"/>
                  </a:cubicBezTo>
                  <a:cubicBezTo>
                    <a:pt x="546" y="33043"/>
                    <a:pt x="532" y="32914"/>
                    <a:pt x="532" y="32856"/>
                  </a:cubicBezTo>
                  <a:cubicBezTo>
                    <a:pt x="532" y="32813"/>
                    <a:pt x="532" y="32742"/>
                    <a:pt x="546" y="32742"/>
                  </a:cubicBezTo>
                  <a:cubicBezTo>
                    <a:pt x="546" y="32727"/>
                    <a:pt x="532" y="32641"/>
                    <a:pt x="532" y="32612"/>
                  </a:cubicBezTo>
                  <a:cubicBezTo>
                    <a:pt x="532" y="32584"/>
                    <a:pt x="532" y="32526"/>
                    <a:pt x="532" y="32483"/>
                  </a:cubicBezTo>
                  <a:lnTo>
                    <a:pt x="532" y="32454"/>
                  </a:lnTo>
                  <a:lnTo>
                    <a:pt x="532" y="32325"/>
                  </a:lnTo>
                  <a:lnTo>
                    <a:pt x="532" y="32224"/>
                  </a:lnTo>
                  <a:lnTo>
                    <a:pt x="532" y="32109"/>
                  </a:lnTo>
                  <a:lnTo>
                    <a:pt x="532" y="31994"/>
                  </a:lnTo>
                  <a:cubicBezTo>
                    <a:pt x="532" y="31966"/>
                    <a:pt x="532" y="31923"/>
                    <a:pt x="532" y="31880"/>
                  </a:cubicBezTo>
                  <a:lnTo>
                    <a:pt x="532" y="31851"/>
                  </a:lnTo>
                  <a:cubicBezTo>
                    <a:pt x="532" y="31808"/>
                    <a:pt x="532" y="31750"/>
                    <a:pt x="532" y="31707"/>
                  </a:cubicBezTo>
                  <a:lnTo>
                    <a:pt x="532" y="31678"/>
                  </a:lnTo>
                  <a:cubicBezTo>
                    <a:pt x="532" y="31678"/>
                    <a:pt x="532" y="31650"/>
                    <a:pt x="532" y="31650"/>
                  </a:cubicBezTo>
                  <a:lnTo>
                    <a:pt x="546" y="31635"/>
                  </a:lnTo>
                  <a:cubicBezTo>
                    <a:pt x="546" y="31592"/>
                    <a:pt x="517" y="31520"/>
                    <a:pt x="532" y="31492"/>
                  </a:cubicBezTo>
                  <a:cubicBezTo>
                    <a:pt x="532" y="31477"/>
                    <a:pt x="532" y="31420"/>
                    <a:pt x="532" y="31362"/>
                  </a:cubicBezTo>
                  <a:lnTo>
                    <a:pt x="532" y="31319"/>
                  </a:lnTo>
                  <a:lnTo>
                    <a:pt x="532" y="31190"/>
                  </a:lnTo>
                  <a:lnTo>
                    <a:pt x="532" y="31118"/>
                  </a:lnTo>
                  <a:cubicBezTo>
                    <a:pt x="532" y="31032"/>
                    <a:pt x="532" y="30903"/>
                    <a:pt x="532" y="30831"/>
                  </a:cubicBezTo>
                  <a:lnTo>
                    <a:pt x="517" y="30759"/>
                  </a:lnTo>
                  <a:cubicBezTo>
                    <a:pt x="517" y="30759"/>
                    <a:pt x="517" y="30744"/>
                    <a:pt x="532" y="30744"/>
                  </a:cubicBezTo>
                  <a:lnTo>
                    <a:pt x="532" y="30716"/>
                  </a:lnTo>
                  <a:cubicBezTo>
                    <a:pt x="532" y="30701"/>
                    <a:pt x="517" y="30658"/>
                    <a:pt x="517" y="30658"/>
                  </a:cubicBezTo>
                  <a:cubicBezTo>
                    <a:pt x="532" y="30658"/>
                    <a:pt x="532" y="30630"/>
                    <a:pt x="532" y="30615"/>
                  </a:cubicBezTo>
                  <a:lnTo>
                    <a:pt x="532" y="30586"/>
                  </a:lnTo>
                  <a:lnTo>
                    <a:pt x="532" y="30500"/>
                  </a:lnTo>
                  <a:lnTo>
                    <a:pt x="532" y="30486"/>
                  </a:lnTo>
                  <a:cubicBezTo>
                    <a:pt x="532" y="30472"/>
                    <a:pt x="532" y="30428"/>
                    <a:pt x="517" y="30414"/>
                  </a:cubicBezTo>
                  <a:cubicBezTo>
                    <a:pt x="517" y="30400"/>
                    <a:pt x="532" y="30371"/>
                    <a:pt x="532" y="30371"/>
                  </a:cubicBezTo>
                  <a:cubicBezTo>
                    <a:pt x="517" y="30357"/>
                    <a:pt x="517" y="30299"/>
                    <a:pt x="517" y="30285"/>
                  </a:cubicBezTo>
                  <a:cubicBezTo>
                    <a:pt x="532" y="30256"/>
                    <a:pt x="532" y="30227"/>
                    <a:pt x="532" y="30227"/>
                  </a:cubicBezTo>
                  <a:lnTo>
                    <a:pt x="532" y="30213"/>
                  </a:lnTo>
                  <a:lnTo>
                    <a:pt x="517" y="30184"/>
                  </a:lnTo>
                  <a:cubicBezTo>
                    <a:pt x="517" y="30155"/>
                    <a:pt x="517" y="29897"/>
                    <a:pt x="517" y="29609"/>
                  </a:cubicBezTo>
                  <a:lnTo>
                    <a:pt x="517" y="29365"/>
                  </a:lnTo>
                  <a:lnTo>
                    <a:pt x="517" y="29322"/>
                  </a:lnTo>
                  <a:cubicBezTo>
                    <a:pt x="517" y="29293"/>
                    <a:pt x="532" y="29222"/>
                    <a:pt x="517" y="29207"/>
                  </a:cubicBezTo>
                  <a:cubicBezTo>
                    <a:pt x="517" y="29193"/>
                    <a:pt x="517" y="29164"/>
                    <a:pt x="517" y="29150"/>
                  </a:cubicBezTo>
                  <a:lnTo>
                    <a:pt x="517" y="29135"/>
                  </a:lnTo>
                  <a:cubicBezTo>
                    <a:pt x="503" y="29121"/>
                    <a:pt x="532" y="29107"/>
                    <a:pt x="517" y="29078"/>
                  </a:cubicBezTo>
                  <a:lnTo>
                    <a:pt x="517" y="29064"/>
                  </a:lnTo>
                  <a:cubicBezTo>
                    <a:pt x="517" y="29049"/>
                    <a:pt x="517" y="28949"/>
                    <a:pt x="517" y="28862"/>
                  </a:cubicBezTo>
                  <a:lnTo>
                    <a:pt x="517" y="28776"/>
                  </a:lnTo>
                  <a:lnTo>
                    <a:pt x="517" y="28704"/>
                  </a:lnTo>
                  <a:cubicBezTo>
                    <a:pt x="517" y="28618"/>
                    <a:pt x="503" y="28431"/>
                    <a:pt x="503" y="28388"/>
                  </a:cubicBezTo>
                  <a:cubicBezTo>
                    <a:pt x="503" y="28345"/>
                    <a:pt x="503" y="28187"/>
                    <a:pt x="503" y="28144"/>
                  </a:cubicBezTo>
                  <a:cubicBezTo>
                    <a:pt x="503" y="28101"/>
                    <a:pt x="503" y="27986"/>
                    <a:pt x="503" y="27957"/>
                  </a:cubicBezTo>
                  <a:cubicBezTo>
                    <a:pt x="503" y="27929"/>
                    <a:pt x="489" y="27871"/>
                    <a:pt x="489" y="27857"/>
                  </a:cubicBezTo>
                  <a:cubicBezTo>
                    <a:pt x="489" y="27842"/>
                    <a:pt x="503" y="27785"/>
                    <a:pt x="503" y="27785"/>
                  </a:cubicBezTo>
                  <a:cubicBezTo>
                    <a:pt x="503" y="27770"/>
                    <a:pt x="489" y="27612"/>
                    <a:pt x="489" y="27541"/>
                  </a:cubicBezTo>
                  <a:cubicBezTo>
                    <a:pt x="489" y="27483"/>
                    <a:pt x="489" y="27296"/>
                    <a:pt x="489" y="27239"/>
                  </a:cubicBezTo>
                  <a:cubicBezTo>
                    <a:pt x="489" y="27181"/>
                    <a:pt x="489" y="27066"/>
                    <a:pt x="489" y="27038"/>
                  </a:cubicBezTo>
                  <a:cubicBezTo>
                    <a:pt x="489" y="27009"/>
                    <a:pt x="489" y="26923"/>
                    <a:pt x="489" y="26908"/>
                  </a:cubicBezTo>
                  <a:cubicBezTo>
                    <a:pt x="489" y="26880"/>
                    <a:pt x="474" y="26822"/>
                    <a:pt x="474" y="26808"/>
                  </a:cubicBezTo>
                  <a:cubicBezTo>
                    <a:pt x="474" y="26779"/>
                    <a:pt x="474" y="26736"/>
                    <a:pt x="474" y="26707"/>
                  </a:cubicBezTo>
                  <a:lnTo>
                    <a:pt x="474" y="26679"/>
                  </a:lnTo>
                  <a:lnTo>
                    <a:pt x="474" y="26650"/>
                  </a:lnTo>
                  <a:cubicBezTo>
                    <a:pt x="474" y="26635"/>
                    <a:pt x="474" y="26521"/>
                    <a:pt x="474" y="26477"/>
                  </a:cubicBezTo>
                  <a:cubicBezTo>
                    <a:pt x="474" y="26434"/>
                    <a:pt x="474" y="26377"/>
                    <a:pt x="474" y="26319"/>
                  </a:cubicBezTo>
                  <a:lnTo>
                    <a:pt x="474" y="26291"/>
                  </a:lnTo>
                  <a:cubicBezTo>
                    <a:pt x="474" y="26262"/>
                    <a:pt x="474" y="26248"/>
                    <a:pt x="474" y="26219"/>
                  </a:cubicBezTo>
                  <a:lnTo>
                    <a:pt x="474" y="26204"/>
                  </a:lnTo>
                  <a:cubicBezTo>
                    <a:pt x="474" y="26176"/>
                    <a:pt x="474" y="26104"/>
                    <a:pt x="474" y="26075"/>
                  </a:cubicBezTo>
                  <a:lnTo>
                    <a:pt x="474" y="25960"/>
                  </a:lnTo>
                  <a:cubicBezTo>
                    <a:pt x="474" y="25931"/>
                    <a:pt x="460" y="25874"/>
                    <a:pt x="460" y="25845"/>
                  </a:cubicBezTo>
                  <a:cubicBezTo>
                    <a:pt x="460" y="25831"/>
                    <a:pt x="474" y="25802"/>
                    <a:pt x="474" y="25773"/>
                  </a:cubicBezTo>
                  <a:lnTo>
                    <a:pt x="474" y="25759"/>
                  </a:lnTo>
                  <a:cubicBezTo>
                    <a:pt x="474" y="25745"/>
                    <a:pt x="460" y="25702"/>
                    <a:pt x="460" y="25702"/>
                  </a:cubicBezTo>
                  <a:lnTo>
                    <a:pt x="474" y="25673"/>
                  </a:lnTo>
                  <a:cubicBezTo>
                    <a:pt x="474" y="25673"/>
                    <a:pt x="460" y="25457"/>
                    <a:pt x="460" y="25371"/>
                  </a:cubicBezTo>
                  <a:cubicBezTo>
                    <a:pt x="460" y="25299"/>
                    <a:pt x="460" y="25213"/>
                    <a:pt x="460" y="25199"/>
                  </a:cubicBezTo>
                  <a:lnTo>
                    <a:pt x="460" y="25184"/>
                  </a:lnTo>
                  <a:lnTo>
                    <a:pt x="460" y="25170"/>
                  </a:lnTo>
                  <a:cubicBezTo>
                    <a:pt x="460" y="25141"/>
                    <a:pt x="460" y="25098"/>
                    <a:pt x="460" y="25069"/>
                  </a:cubicBezTo>
                  <a:lnTo>
                    <a:pt x="460" y="25026"/>
                  </a:lnTo>
                  <a:cubicBezTo>
                    <a:pt x="460" y="24998"/>
                    <a:pt x="446" y="24969"/>
                    <a:pt x="460" y="24940"/>
                  </a:cubicBezTo>
                  <a:lnTo>
                    <a:pt x="460" y="24897"/>
                  </a:lnTo>
                  <a:cubicBezTo>
                    <a:pt x="460" y="24868"/>
                    <a:pt x="446" y="24811"/>
                    <a:pt x="446" y="24796"/>
                  </a:cubicBezTo>
                  <a:cubicBezTo>
                    <a:pt x="446" y="24782"/>
                    <a:pt x="446" y="24739"/>
                    <a:pt x="446" y="24696"/>
                  </a:cubicBezTo>
                  <a:lnTo>
                    <a:pt x="446" y="24667"/>
                  </a:lnTo>
                  <a:lnTo>
                    <a:pt x="446" y="24638"/>
                  </a:lnTo>
                  <a:cubicBezTo>
                    <a:pt x="446" y="24595"/>
                    <a:pt x="446" y="24523"/>
                    <a:pt x="446" y="24509"/>
                  </a:cubicBezTo>
                  <a:cubicBezTo>
                    <a:pt x="446" y="24495"/>
                    <a:pt x="446" y="24409"/>
                    <a:pt x="446" y="24380"/>
                  </a:cubicBezTo>
                  <a:cubicBezTo>
                    <a:pt x="431" y="24365"/>
                    <a:pt x="446" y="24337"/>
                    <a:pt x="446" y="24308"/>
                  </a:cubicBezTo>
                  <a:lnTo>
                    <a:pt x="431" y="24294"/>
                  </a:lnTo>
                  <a:lnTo>
                    <a:pt x="431" y="24279"/>
                  </a:lnTo>
                  <a:cubicBezTo>
                    <a:pt x="431" y="24251"/>
                    <a:pt x="446" y="24179"/>
                    <a:pt x="446" y="24164"/>
                  </a:cubicBezTo>
                  <a:cubicBezTo>
                    <a:pt x="431" y="24150"/>
                    <a:pt x="431" y="24092"/>
                    <a:pt x="431" y="24049"/>
                  </a:cubicBezTo>
                  <a:lnTo>
                    <a:pt x="431" y="24006"/>
                  </a:lnTo>
                  <a:cubicBezTo>
                    <a:pt x="431" y="23978"/>
                    <a:pt x="446" y="23934"/>
                    <a:pt x="431" y="23920"/>
                  </a:cubicBezTo>
                  <a:lnTo>
                    <a:pt x="431" y="23891"/>
                  </a:lnTo>
                  <a:cubicBezTo>
                    <a:pt x="431" y="23863"/>
                    <a:pt x="431" y="23834"/>
                    <a:pt x="431" y="23819"/>
                  </a:cubicBezTo>
                  <a:lnTo>
                    <a:pt x="431" y="23791"/>
                  </a:lnTo>
                  <a:lnTo>
                    <a:pt x="446" y="23791"/>
                  </a:lnTo>
                  <a:cubicBezTo>
                    <a:pt x="431" y="23748"/>
                    <a:pt x="417" y="23503"/>
                    <a:pt x="417" y="23417"/>
                  </a:cubicBezTo>
                  <a:cubicBezTo>
                    <a:pt x="417" y="23331"/>
                    <a:pt x="417" y="23230"/>
                    <a:pt x="417" y="23202"/>
                  </a:cubicBezTo>
                  <a:lnTo>
                    <a:pt x="417" y="23173"/>
                  </a:lnTo>
                  <a:lnTo>
                    <a:pt x="417" y="23087"/>
                  </a:lnTo>
                  <a:lnTo>
                    <a:pt x="417" y="23001"/>
                  </a:lnTo>
                  <a:lnTo>
                    <a:pt x="417" y="22914"/>
                  </a:lnTo>
                  <a:lnTo>
                    <a:pt x="417" y="22814"/>
                  </a:lnTo>
                  <a:lnTo>
                    <a:pt x="417" y="22728"/>
                  </a:lnTo>
                  <a:lnTo>
                    <a:pt x="417" y="22699"/>
                  </a:lnTo>
                  <a:cubicBezTo>
                    <a:pt x="417" y="22670"/>
                    <a:pt x="417" y="22598"/>
                    <a:pt x="417" y="22584"/>
                  </a:cubicBezTo>
                  <a:cubicBezTo>
                    <a:pt x="417" y="22584"/>
                    <a:pt x="417" y="22541"/>
                    <a:pt x="417" y="22526"/>
                  </a:cubicBezTo>
                  <a:cubicBezTo>
                    <a:pt x="417" y="22526"/>
                    <a:pt x="417" y="22354"/>
                    <a:pt x="417" y="22325"/>
                  </a:cubicBezTo>
                  <a:cubicBezTo>
                    <a:pt x="417" y="22297"/>
                    <a:pt x="417" y="22253"/>
                    <a:pt x="417" y="22253"/>
                  </a:cubicBezTo>
                  <a:cubicBezTo>
                    <a:pt x="417" y="22253"/>
                    <a:pt x="417" y="22225"/>
                    <a:pt x="417" y="22196"/>
                  </a:cubicBezTo>
                  <a:lnTo>
                    <a:pt x="417" y="22167"/>
                  </a:lnTo>
                  <a:cubicBezTo>
                    <a:pt x="417" y="22139"/>
                    <a:pt x="417" y="22095"/>
                    <a:pt x="417" y="22052"/>
                  </a:cubicBezTo>
                  <a:lnTo>
                    <a:pt x="417" y="21937"/>
                  </a:lnTo>
                  <a:lnTo>
                    <a:pt x="417" y="21822"/>
                  </a:lnTo>
                  <a:lnTo>
                    <a:pt x="417" y="21708"/>
                  </a:lnTo>
                  <a:lnTo>
                    <a:pt x="417" y="21664"/>
                  </a:lnTo>
                  <a:cubicBezTo>
                    <a:pt x="417" y="21621"/>
                    <a:pt x="417" y="21549"/>
                    <a:pt x="417" y="21521"/>
                  </a:cubicBezTo>
                  <a:lnTo>
                    <a:pt x="417" y="21478"/>
                  </a:lnTo>
                  <a:lnTo>
                    <a:pt x="402" y="21435"/>
                  </a:lnTo>
                  <a:cubicBezTo>
                    <a:pt x="402" y="21391"/>
                    <a:pt x="402" y="21305"/>
                    <a:pt x="417" y="21262"/>
                  </a:cubicBezTo>
                  <a:lnTo>
                    <a:pt x="417" y="21219"/>
                  </a:lnTo>
                  <a:cubicBezTo>
                    <a:pt x="417" y="21190"/>
                    <a:pt x="402" y="21162"/>
                    <a:pt x="402" y="21133"/>
                  </a:cubicBezTo>
                  <a:lnTo>
                    <a:pt x="402" y="21118"/>
                  </a:lnTo>
                  <a:cubicBezTo>
                    <a:pt x="402" y="21090"/>
                    <a:pt x="417" y="21018"/>
                    <a:pt x="402" y="21004"/>
                  </a:cubicBezTo>
                  <a:cubicBezTo>
                    <a:pt x="402" y="20989"/>
                    <a:pt x="417" y="20946"/>
                    <a:pt x="417" y="20932"/>
                  </a:cubicBezTo>
                  <a:cubicBezTo>
                    <a:pt x="417" y="20917"/>
                    <a:pt x="402" y="20860"/>
                    <a:pt x="402" y="20845"/>
                  </a:cubicBezTo>
                  <a:cubicBezTo>
                    <a:pt x="402" y="20831"/>
                    <a:pt x="402" y="20788"/>
                    <a:pt x="402" y="20774"/>
                  </a:cubicBezTo>
                  <a:cubicBezTo>
                    <a:pt x="402" y="20759"/>
                    <a:pt x="402" y="20716"/>
                    <a:pt x="402" y="20702"/>
                  </a:cubicBezTo>
                  <a:lnTo>
                    <a:pt x="402" y="20673"/>
                  </a:lnTo>
                  <a:cubicBezTo>
                    <a:pt x="402" y="20644"/>
                    <a:pt x="402" y="20616"/>
                    <a:pt x="417" y="20587"/>
                  </a:cubicBezTo>
                  <a:cubicBezTo>
                    <a:pt x="417" y="20573"/>
                    <a:pt x="417" y="20558"/>
                    <a:pt x="402" y="20544"/>
                  </a:cubicBezTo>
                  <a:cubicBezTo>
                    <a:pt x="388" y="20515"/>
                    <a:pt x="417" y="20486"/>
                    <a:pt x="402" y="20458"/>
                  </a:cubicBezTo>
                  <a:cubicBezTo>
                    <a:pt x="402" y="20443"/>
                    <a:pt x="402" y="20429"/>
                    <a:pt x="402" y="20429"/>
                  </a:cubicBezTo>
                  <a:lnTo>
                    <a:pt x="417" y="20400"/>
                  </a:lnTo>
                  <a:cubicBezTo>
                    <a:pt x="417" y="20357"/>
                    <a:pt x="402" y="20271"/>
                    <a:pt x="402" y="20242"/>
                  </a:cubicBezTo>
                  <a:cubicBezTo>
                    <a:pt x="402" y="20213"/>
                    <a:pt x="402" y="20170"/>
                    <a:pt x="402" y="20170"/>
                  </a:cubicBezTo>
                  <a:cubicBezTo>
                    <a:pt x="402" y="20156"/>
                    <a:pt x="417" y="20113"/>
                    <a:pt x="417" y="20070"/>
                  </a:cubicBezTo>
                  <a:lnTo>
                    <a:pt x="402" y="20041"/>
                  </a:lnTo>
                  <a:lnTo>
                    <a:pt x="402" y="20012"/>
                  </a:lnTo>
                  <a:cubicBezTo>
                    <a:pt x="402" y="19983"/>
                    <a:pt x="417" y="19926"/>
                    <a:pt x="417" y="19897"/>
                  </a:cubicBezTo>
                  <a:cubicBezTo>
                    <a:pt x="417" y="19883"/>
                    <a:pt x="402" y="19840"/>
                    <a:pt x="402" y="19825"/>
                  </a:cubicBezTo>
                  <a:cubicBezTo>
                    <a:pt x="402" y="19811"/>
                    <a:pt x="402" y="19754"/>
                    <a:pt x="402" y="19739"/>
                  </a:cubicBezTo>
                  <a:cubicBezTo>
                    <a:pt x="402" y="19725"/>
                    <a:pt x="402" y="19682"/>
                    <a:pt x="402" y="19667"/>
                  </a:cubicBezTo>
                  <a:cubicBezTo>
                    <a:pt x="402" y="19653"/>
                    <a:pt x="402" y="19624"/>
                    <a:pt x="402" y="19610"/>
                  </a:cubicBezTo>
                  <a:lnTo>
                    <a:pt x="402" y="19581"/>
                  </a:lnTo>
                  <a:cubicBezTo>
                    <a:pt x="417" y="19567"/>
                    <a:pt x="402" y="19538"/>
                    <a:pt x="402" y="19524"/>
                  </a:cubicBezTo>
                  <a:cubicBezTo>
                    <a:pt x="402" y="19509"/>
                    <a:pt x="402" y="19495"/>
                    <a:pt x="402" y="19495"/>
                  </a:cubicBezTo>
                  <a:cubicBezTo>
                    <a:pt x="417" y="19481"/>
                    <a:pt x="402" y="19452"/>
                    <a:pt x="417" y="19437"/>
                  </a:cubicBezTo>
                  <a:cubicBezTo>
                    <a:pt x="417" y="19423"/>
                    <a:pt x="417" y="19394"/>
                    <a:pt x="417" y="19366"/>
                  </a:cubicBezTo>
                  <a:cubicBezTo>
                    <a:pt x="417" y="19323"/>
                    <a:pt x="417" y="19279"/>
                    <a:pt x="417" y="19236"/>
                  </a:cubicBezTo>
                  <a:lnTo>
                    <a:pt x="417" y="19193"/>
                  </a:lnTo>
                  <a:cubicBezTo>
                    <a:pt x="417" y="19150"/>
                    <a:pt x="402" y="19050"/>
                    <a:pt x="402" y="19035"/>
                  </a:cubicBezTo>
                  <a:cubicBezTo>
                    <a:pt x="417" y="19006"/>
                    <a:pt x="402" y="18949"/>
                    <a:pt x="402" y="18935"/>
                  </a:cubicBezTo>
                  <a:cubicBezTo>
                    <a:pt x="402" y="18920"/>
                    <a:pt x="417" y="18863"/>
                    <a:pt x="417" y="18834"/>
                  </a:cubicBezTo>
                  <a:cubicBezTo>
                    <a:pt x="402" y="18820"/>
                    <a:pt x="402" y="18762"/>
                    <a:pt x="417" y="18719"/>
                  </a:cubicBezTo>
                  <a:lnTo>
                    <a:pt x="417" y="18690"/>
                  </a:lnTo>
                  <a:lnTo>
                    <a:pt x="417" y="18676"/>
                  </a:lnTo>
                  <a:cubicBezTo>
                    <a:pt x="417" y="18676"/>
                    <a:pt x="402" y="18590"/>
                    <a:pt x="402" y="18561"/>
                  </a:cubicBezTo>
                  <a:cubicBezTo>
                    <a:pt x="402" y="18532"/>
                    <a:pt x="402" y="18374"/>
                    <a:pt x="402" y="18317"/>
                  </a:cubicBezTo>
                  <a:cubicBezTo>
                    <a:pt x="402" y="18274"/>
                    <a:pt x="402" y="18202"/>
                    <a:pt x="402" y="18188"/>
                  </a:cubicBezTo>
                  <a:cubicBezTo>
                    <a:pt x="402" y="18173"/>
                    <a:pt x="402" y="18144"/>
                    <a:pt x="402" y="18101"/>
                  </a:cubicBezTo>
                  <a:lnTo>
                    <a:pt x="417" y="18058"/>
                  </a:lnTo>
                  <a:cubicBezTo>
                    <a:pt x="417" y="18058"/>
                    <a:pt x="417" y="18030"/>
                    <a:pt x="417" y="18015"/>
                  </a:cubicBezTo>
                  <a:lnTo>
                    <a:pt x="417" y="18001"/>
                  </a:lnTo>
                  <a:cubicBezTo>
                    <a:pt x="417" y="17972"/>
                    <a:pt x="402" y="17958"/>
                    <a:pt x="402" y="17943"/>
                  </a:cubicBezTo>
                  <a:lnTo>
                    <a:pt x="417" y="17900"/>
                  </a:lnTo>
                  <a:cubicBezTo>
                    <a:pt x="417" y="17857"/>
                    <a:pt x="417" y="17771"/>
                    <a:pt x="417" y="17757"/>
                  </a:cubicBezTo>
                  <a:cubicBezTo>
                    <a:pt x="417" y="17742"/>
                    <a:pt x="417" y="17699"/>
                    <a:pt x="417" y="17685"/>
                  </a:cubicBezTo>
                  <a:cubicBezTo>
                    <a:pt x="417" y="17670"/>
                    <a:pt x="417" y="17627"/>
                    <a:pt x="417" y="17613"/>
                  </a:cubicBezTo>
                  <a:cubicBezTo>
                    <a:pt x="417" y="17598"/>
                    <a:pt x="417" y="17555"/>
                    <a:pt x="417" y="17527"/>
                  </a:cubicBezTo>
                  <a:lnTo>
                    <a:pt x="431" y="17498"/>
                  </a:lnTo>
                  <a:cubicBezTo>
                    <a:pt x="431" y="17484"/>
                    <a:pt x="431" y="17484"/>
                    <a:pt x="431" y="17484"/>
                  </a:cubicBezTo>
                  <a:lnTo>
                    <a:pt x="417" y="17484"/>
                  </a:lnTo>
                  <a:cubicBezTo>
                    <a:pt x="417" y="17455"/>
                    <a:pt x="431" y="17383"/>
                    <a:pt x="431" y="17354"/>
                  </a:cubicBezTo>
                  <a:cubicBezTo>
                    <a:pt x="431" y="17340"/>
                    <a:pt x="446" y="17268"/>
                    <a:pt x="446" y="17254"/>
                  </a:cubicBezTo>
                  <a:cubicBezTo>
                    <a:pt x="431" y="17225"/>
                    <a:pt x="431" y="17182"/>
                    <a:pt x="446" y="17153"/>
                  </a:cubicBezTo>
                  <a:lnTo>
                    <a:pt x="431" y="17124"/>
                  </a:lnTo>
                  <a:lnTo>
                    <a:pt x="417" y="17081"/>
                  </a:lnTo>
                  <a:cubicBezTo>
                    <a:pt x="431" y="17081"/>
                    <a:pt x="431" y="17081"/>
                    <a:pt x="431" y="17053"/>
                  </a:cubicBezTo>
                  <a:lnTo>
                    <a:pt x="431" y="17038"/>
                  </a:lnTo>
                  <a:cubicBezTo>
                    <a:pt x="431" y="17009"/>
                    <a:pt x="431" y="16981"/>
                    <a:pt x="446" y="16966"/>
                  </a:cubicBezTo>
                  <a:cubicBezTo>
                    <a:pt x="446" y="16952"/>
                    <a:pt x="446" y="16952"/>
                    <a:pt x="431" y="16952"/>
                  </a:cubicBezTo>
                  <a:lnTo>
                    <a:pt x="431" y="16923"/>
                  </a:lnTo>
                  <a:cubicBezTo>
                    <a:pt x="431" y="16894"/>
                    <a:pt x="431" y="16837"/>
                    <a:pt x="446" y="16823"/>
                  </a:cubicBezTo>
                  <a:cubicBezTo>
                    <a:pt x="446" y="16808"/>
                    <a:pt x="431" y="16780"/>
                    <a:pt x="431" y="16765"/>
                  </a:cubicBezTo>
                  <a:lnTo>
                    <a:pt x="431" y="16751"/>
                  </a:lnTo>
                  <a:cubicBezTo>
                    <a:pt x="431" y="16736"/>
                    <a:pt x="446" y="16708"/>
                    <a:pt x="446" y="16693"/>
                  </a:cubicBezTo>
                  <a:cubicBezTo>
                    <a:pt x="446" y="16679"/>
                    <a:pt x="446" y="16665"/>
                    <a:pt x="446" y="16650"/>
                  </a:cubicBezTo>
                  <a:cubicBezTo>
                    <a:pt x="446" y="16636"/>
                    <a:pt x="431" y="16622"/>
                    <a:pt x="446" y="16607"/>
                  </a:cubicBezTo>
                  <a:cubicBezTo>
                    <a:pt x="446" y="16593"/>
                    <a:pt x="431" y="16578"/>
                    <a:pt x="446" y="16564"/>
                  </a:cubicBezTo>
                  <a:cubicBezTo>
                    <a:pt x="446" y="16550"/>
                    <a:pt x="446" y="16492"/>
                    <a:pt x="460" y="16463"/>
                  </a:cubicBezTo>
                  <a:lnTo>
                    <a:pt x="446" y="16449"/>
                  </a:lnTo>
                  <a:cubicBezTo>
                    <a:pt x="446" y="16435"/>
                    <a:pt x="446" y="16406"/>
                    <a:pt x="446" y="16392"/>
                  </a:cubicBezTo>
                  <a:cubicBezTo>
                    <a:pt x="446" y="16377"/>
                    <a:pt x="446" y="16349"/>
                    <a:pt x="446" y="16334"/>
                  </a:cubicBezTo>
                  <a:cubicBezTo>
                    <a:pt x="446" y="16320"/>
                    <a:pt x="446" y="16291"/>
                    <a:pt x="446" y="16262"/>
                  </a:cubicBezTo>
                  <a:lnTo>
                    <a:pt x="446" y="16234"/>
                  </a:lnTo>
                  <a:lnTo>
                    <a:pt x="446" y="16190"/>
                  </a:lnTo>
                  <a:cubicBezTo>
                    <a:pt x="446" y="16147"/>
                    <a:pt x="446" y="16090"/>
                    <a:pt x="446" y="16047"/>
                  </a:cubicBezTo>
                  <a:lnTo>
                    <a:pt x="446" y="16004"/>
                  </a:lnTo>
                  <a:lnTo>
                    <a:pt x="446" y="15989"/>
                  </a:lnTo>
                  <a:cubicBezTo>
                    <a:pt x="446" y="15961"/>
                    <a:pt x="446" y="15918"/>
                    <a:pt x="446" y="15918"/>
                  </a:cubicBezTo>
                  <a:cubicBezTo>
                    <a:pt x="446" y="15903"/>
                    <a:pt x="446" y="15874"/>
                    <a:pt x="446" y="15846"/>
                  </a:cubicBezTo>
                  <a:lnTo>
                    <a:pt x="446" y="15831"/>
                  </a:lnTo>
                  <a:cubicBezTo>
                    <a:pt x="446" y="15831"/>
                    <a:pt x="446" y="15817"/>
                    <a:pt x="446" y="15817"/>
                  </a:cubicBezTo>
                  <a:cubicBezTo>
                    <a:pt x="446" y="15788"/>
                    <a:pt x="431" y="15774"/>
                    <a:pt x="446" y="15745"/>
                  </a:cubicBezTo>
                  <a:cubicBezTo>
                    <a:pt x="460" y="15716"/>
                    <a:pt x="431" y="15688"/>
                    <a:pt x="446" y="15659"/>
                  </a:cubicBezTo>
                  <a:lnTo>
                    <a:pt x="460" y="15630"/>
                  </a:lnTo>
                  <a:cubicBezTo>
                    <a:pt x="446" y="15601"/>
                    <a:pt x="446" y="15558"/>
                    <a:pt x="446" y="15515"/>
                  </a:cubicBezTo>
                  <a:lnTo>
                    <a:pt x="446" y="15487"/>
                  </a:lnTo>
                  <a:lnTo>
                    <a:pt x="446" y="15458"/>
                  </a:lnTo>
                  <a:cubicBezTo>
                    <a:pt x="446" y="15415"/>
                    <a:pt x="446" y="15357"/>
                    <a:pt x="446" y="15314"/>
                  </a:cubicBezTo>
                  <a:lnTo>
                    <a:pt x="446" y="15300"/>
                  </a:lnTo>
                  <a:lnTo>
                    <a:pt x="460" y="15271"/>
                  </a:lnTo>
                  <a:cubicBezTo>
                    <a:pt x="446" y="15242"/>
                    <a:pt x="431" y="15185"/>
                    <a:pt x="446" y="15170"/>
                  </a:cubicBezTo>
                  <a:cubicBezTo>
                    <a:pt x="446" y="15156"/>
                    <a:pt x="431" y="15113"/>
                    <a:pt x="446" y="15099"/>
                  </a:cubicBezTo>
                  <a:cubicBezTo>
                    <a:pt x="446" y="15070"/>
                    <a:pt x="460" y="15012"/>
                    <a:pt x="460" y="14984"/>
                  </a:cubicBezTo>
                  <a:cubicBezTo>
                    <a:pt x="460" y="14969"/>
                    <a:pt x="460" y="14897"/>
                    <a:pt x="446" y="14869"/>
                  </a:cubicBezTo>
                  <a:cubicBezTo>
                    <a:pt x="446" y="14854"/>
                    <a:pt x="446" y="14811"/>
                    <a:pt x="446" y="14811"/>
                  </a:cubicBezTo>
                  <a:cubicBezTo>
                    <a:pt x="446" y="14811"/>
                    <a:pt x="460" y="14797"/>
                    <a:pt x="460" y="14797"/>
                  </a:cubicBezTo>
                  <a:cubicBezTo>
                    <a:pt x="460" y="14797"/>
                    <a:pt x="431" y="14682"/>
                    <a:pt x="446" y="14624"/>
                  </a:cubicBezTo>
                  <a:cubicBezTo>
                    <a:pt x="446" y="14581"/>
                    <a:pt x="446" y="14538"/>
                    <a:pt x="446" y="14524"/>
                  </a:cubicBezTo>
                  <a:cubicBezTo>
                    <a:pt x="446" y="14510"/>
                    <a:pt x="460" y="14495"/>
                    <a:pt x="460" y="14481"/>
                  </a:cubicBezTo>
                  <a:lnTo>
                    <a:pt x="460" y="14466"/>
                  </a:lnTo>
                  <a:cubicBezTo>
                    <a:pt x="460" y="14452"/>
                    <a:pt x="446" y="14423"/>
                    <a:pt x="446" y="14395"/>
                  </a:cubicBezTo>
                  <a:lnTo>
                    <a:pt x="446" y="14366"/>
                  </a:lnTo>
                  <a:cubicBezTo>
                    <a:pt x="446" y="14351"/>
                    <a:pt x="446" y="14323"/>
                    <a:pt x="446" y="14308"/>
                  </a:cubicBezTo>
                  <a:lnTo>
                    <a:pt x="431" y="14251"/>
                  </a:lnTo>
                  <a:cubicBezTo>
                    <a:pt x="446" y="14193"/>
                    <a:pt x="446" y="14107"/>
                    <a:pt x="446" y="14093"/>
                  </a:cubicBezTo>
                  <a:cubicBezTo>
                    <a:pt x="446" y="14064"/>
                    <a:pt x="446" y="13992"/>
                    <a:pt x="446" y="13964"/>
                  </a:cubicBezTo>
                  <a:cubicBezTo>
                    <a:pt x="446" y="13949"/>
                    <a:pt x="446" y="13906"/>
                    <a:pt x="446" y="13892"/>
                  </a:cubicBezTo>
                  <a:lnTo>
                    <a:pt x="446" y="13877"/>
                  </a:lnTo>
                  <a:lnTo>
                    <a:pt x="446" y="13863"/>
                  </a:lnTo>
                  <a:cubicBezTo>
                    <a:pt x="446" y="13849"/>
                    <a:pt x="446" y="13820"/>
                    <a:pt x="446" y="13806"/>
                  </a:cubicBezTo>
                  <a:lnTo>
                    <a:pt x="446" y="13777"/>
                  </a:lnTo>
                  <a:cubicBezTo>
                    <a:pt x="446" y="13762"/>
                    <a:pt x="446" y="13748"/>
                    <a:pt x="446" y="13719"/>
                  </a:cubicBezTo>
                  <a:cubicBezTo>
                    <a:pt x="446" y="13705"/>
                    <a:pt x="446" y="13691"/>
                    <a:pt x="446" y="13676"/>
                  </a:cubicBezTo>
                  <a:cubicBezTo>
                    <a:pt x="446" y="13662"/>
                    <a:pt x="446" y="13662"/>
                    <a:pt x="446" y="13647"/>
                  </a:cubicBezTo>
                  <a:lnTo>
                    <a:pt x="431" y="13647"/>
                  </a:lnTo>
                  <a:cubicBezTo>
                    <a:pt x="431" y="13633"/>
                    <a:pt x="446" y="13604"/>
                    <a:pt x="446" y="13604"/>
                  </a:cubicBezTo>
                  <a:cubicBezTo>
                    <a:pt x="431" y="13590"/>
                    <a:pt x="431" y="13576"/>
                    <a:pt x="431" y="13561"/>
                  </a:cubicBezTo>
                  <a:cubicBezTo>
                    <a:pt x="431" y="13561"/>
                    <a:pt x="446" y="13533"/>
                    <a:pt x="446" y="13504"/>
                  </a:cubicBezTo>
                  <a:lnTo>
                    <a:pt x="446" y="13489"/>
                  </a:lnTo>
                  <a:cubicBezTo>
                    <a:pt x="446" y="13475"/>
                    <a:pt x="431" y="13461"/>
                    <a:pt x="431" y="13446"/>
                  </a:cubicBezTo>
                  <a:lnTo>
                    <a:pt x="431" y="13432"/>
                  </a:lnTo>
                  <a:cubicBezTo>
                    <a:pt x="431" y="13418"/>
                    <a:pt x="446" y="13389"/>
                    <a:pt x="446" y="13375"/>
                  </a:cubicBezTo>
                  <a:cubicBezTo>
                    <a:pt x="446" y="13375"/>
                    <a:pt x="431" y="13331"/>
                    <a:pt x="431" y="13317"/>
                  </a:cubicBezTo>
                  <a:cubicBezTo>
                    <a:pt x="431" y="13317"/>
                    <a:pt x="446" y="13274"/>
                    <a:pt x="446" y="13260"/>
                  </a:cubicBezTo>
                  <a:cubicBezTo>
                    <a:pt x="446" y="13245"/>
                    <a:pt x="431" y="13216"/>
                    <a:pt x="431" y="13216"/>
                  </a:cubicBezTo>
                  <a:cubicBezTo>
                    <a:pt x="431" y="13202"/>
                    <a:pt x="431" y="13188"/>
                    <a:pt x="446" y="13173"/>
                  </a:cubicBezTo>
                  <a:lnTo>
                    <a:pt x="446" y="13159"/>
                  </a:lnTo>
                  <a:cubicBezTo>
                    <a:pt x="446" y="13130"/>
                    <a:pt x="446" y="13087"/>
                    <a:pt x="446" y="13087"/>
                  </a:cubicBezTo>
                  <a:cubicBezTo>
                    <a:pt x="417" y="13058"/>
                    <a:pt x="446" y="13044"/>
                    <a:pt x="431" y="13015"/>
                  </a:cubicBezTo>
                  <a:cubicBezTo>
                    <a:pt x="431" y="12958"/>
                    <a:pt x="431" y="12886"/>
                    <a:pt x="446" y="12814"/>
                  </a:cubicBezTo>
                  <a:lnTo>
                    <a:pt x="431" y="12757"/>
                  </a:lnTo>
                  <a:cubicBezTo>
                    <a:pt x="417" y="12742"/>
                    <a:pt x="417" y="12714"/>
                    <a:pt x="431" y="12685"/>
                  </a:cubicBezTo>
                  <a:lnTo>
                    <a:pt x="431" y="12656"/>
                  </a:lnTo>
                  <a:cubicBezTo>
                    <a:pt x="431" y="12627"/>
                    <a:pt x="431" y="12570"/>
                    <a:pt x="431" y="12556"/>
                  </a:cubicBezTo>
                  <a:cubicBezTo>
                    <a:pt x="431" y="12541"/>
                    <a:pt x="431" y="12484"/>
                    <a:pt x="431" y="12469"/>
                  </a:cubicBezTo>
                  <a:cubicBezTo>
                    <a:pt x="431" y="12455"/>
                    <a:pt x="431" y="12398"/>
                    <a:pt x="431" y="12383"/>
                  </a:cubicBezTo>
                  <a:cubicBezTo>
                    <a:pt x="431" y="12369"/>
                    <a:pt x="431" y="12311"/>
                    <a:pt x="431" y="12297"/>
                  </a:cubicBezTo>
                  <a:cubicBezTo>
                    <a:pt x="431" y="12283"/>
                    <a:pt x="431" y="12254"/>
                    <a:pt x="417" y="12225"/>
                  </a:cubicBezTo>
                  <a:lnTo>
                    <a:pt x="417" y="12211"/>
                  </a:lnTo>
                  <a:cubicBezTo>
                    <a:pt x="417" y="12196"/>
                    <a:pt x="431" y="12182"/>
                    <a:pt x="417" y="12153"/>
                  </a:cubicBezTo>
                  <a:lnTo>
                    <a:pt x="417" y="12139"/>
                  </a:lnTo>
                  <a:cubicBezTo>
                    <a:pt x="417" y="12125"/>
                    <a:pt x="417" y="12053"/>
                    <a:pt x="417" y="12024"/>
                  </a:cubicBezTo>
                  <a:cubicBezTo>
                    <a:pt x="417" y="12010"/>
                    <a:pt x="417" y="11952"/>
                    <a:pt x="417" y="11952"/>
                  </a:cubicBezTo>
                  <a:cubicBezTo>
                    <a:pt x="417" y="11938"/>
                    <a:pt x="417" y="11909"/>
                    <a:pt x="417" y="11895"/>
                  </a:cubicBezTo>
                  <a:cubicBezTo>
                    <a:pt x="417" y="11880"/>
                    <a:pt x="417" y="11823"/>
                    <a:pt x="417" y="11808"/>
                  </a:cubicBezTo>
                  <a:cubicBezTo>
                    <a:pt x="417" y="11780"/>
                    <a:pt x="431" y="11751"/>
                    <a:pt x="431" y="11737"/>
                  </a:cubicBezTo>
                  <a:cubicBezTo>
                    <a:pt x="431" y="11722"/>
                    <a:pt x="417" y="11708"/>
                    <a:pt x="417" y="11708"/>
                  </a:cubicBezTo>
                  <a:cubicBezTo>
                    <a:pt x="417" y="11694"/>
                    <a:pt x="417" y="11694"/>
                    <a:pt x="417" y="11679"/>
                  </a:cubicBezTo>
                  <a:lnTo>
                    <a:pt x="417" y="11650"/>
                  </a:lnTo>
                  <a:cubicBezTo>
                    <a:pt x="417" y="11622"/>
                    <a:pt x="402" y="11550"/>
                    <a:pt x="402" y="11536"/>
                  </a:cubicBezTo>
                  <a:cubicBezTo>
                    <a:pt x="402" y="11521"/>
                    <a:pt x="417" y="11492"/>
                    <a:pt x="402" y="11464"/>
                  </a:cubicBezTo>
                  <a:lnTo>
                    <a:pt x="402" y="11449"/>
                  </a:lnTo>
                  <a:lnTo>
                    <a:pt x="402" y="11435"/>
                  </a:lnTo>
                  <a:cubicBezTo>
                    <a:pt x="417" y="11406"/>
                    <a:pt x="417" y="11377"/>
                    <a:pt x="402" y="11349"/>
                  </a:cubicBezTo>
                  <a:lnTo>
                    <a:pt x="402" y="11320"/>
                  </a:lnTo>
                  <a:lnTo>
                    <a:pt x="402" y="11277"/>
                  </a:lnTo>
                  <a:cubicBezTo>
                    <a:pt x="402" y="11234"/>
                    <a:pt x="402" y="11191"/>
                    <a:pt x="402" y="11176"/>
                  </a:cubicBezTo>
                  <a:cubicBezTo>
                    <a:pt x="402" y="11176"/>
                    <a:pt x="402" y="11148"/>
                    <a:pt x="402" y="11148"/>
                  </a:cubicBezTo>
                  <a:cubicBezTo>
                    <a:pt x="402" y="11133"/>
                    <a:pt x="402" y="11090"/>
                    <a:pt x="402" y="11076"/>
                  </a:cubicBezTo>
                  <a:cubicBezTo>
                    <a:pt x="402" y="11061"/>
                    <a:pt x="402" y="10946"/>
                    <a:pt x="402" y="10918"/>
                  </a:cubicBezTo>
                  <a:cubicBezTo>
                    <a:pt x="402" y="10875"/>
                    <a:pt x="402" y="10788"/>
                    <a:pt x="402" y="10774"/>
                  </a:cubicBezTo>
                  <a:cubicBezTo>
                    <a:pt x="402" y="10745"/>
                    <a:pt x="388" y="10717"/>
                    <a:pt x="388" y="10702"/>
                  </a:cubicBezTo>
                  <a:cubicBezTo>
                    <a:pt x="388" y="10688"/>
                    <a:pt x="388" y="10659"/>
                    <a:pt x="388" y="10659"/>
                  </a:cubicBezTo>
                  <a:cubicBezTo>
                    <a:pt x="374" y="10659"/>
                    <a:pt x="388" y="10616"/>
                    <a:pt x="388" y="10602"/>
                  </a:cubicBezTo>
                  <a:cubicBezTo>
                    <a:pt x="388" y="10587"/>
                    <a:pt x="388" y="10530"/>
                    <a:pt x="388" y="10515"/>
                  </a:cubicBezTo>
                  <a:cubicBezTo>
                    <a:pt x="388" y="10501"/>
                    <a:pt x="402" y="10472"/>
                    <a:pt x="402" y="10472"/>
                  </a:cubicBezTo>
                  <a:cubicBezTo>
                    <a:pt x="402" y="10472"/>
                    <a:pt x="388" y="10444"/>
                    <a:pt x="388" y="10415"/>
                  </a:cubicBezTo>
                  <a:lnTo>
                    <a:pt x="388" y="10386"/>
                  </a:lnTo>
                  <a:lnTo>
                    <a:pt x="388" y="10343"/>
                  </a:lnTo>
                  <a:cubicBezTo>
                    <a:pt x="388" y="10314"/>
                    <a:pt x="388" y="10271"/>
                    <a:pt x="388" y="10257"/>
                  </a:cubicBezTo>
                  <a:lnTo>
                    <a:pt x="388" y="10242"/>
                  </a:lnTo>
                  <a:cubicBezTo>
                    <a:pt x="388" y="10228"/>
                    <a:pt x="388" y="10171"/>
                    <a:pt x="388" y="10156"/>
                  </a:cubicBezTo>
                  <a:cubicBezTo>
                    <a:pt x="388" y="10142"/>
                    <a:pt x="388" y="10113"/>
                    <a:pt x="388" y="10070"/>
                  </a:cubicBezTo>
                  <a:lnTo>
                    <a:pt x="388" y="10056"/>
                  </a:lnTo>
                  <a:lnTo>
                    <a:pt x="388" y="10041"/>
                  </a:lnTo>
                  <a:cubicBezTo>
                    <a:pt x="388" y="10013"/>
                    <a:pt x="388" y="9969"/>
                    <a:pt x="388" y="9926"/>
                  </a:cubicBezTo>
                  <a:lnTo>
                    <a:pt x="388" y="9883"/>
                  </a:lnTo>
                  <a:lnTo>
                    <a:pt x="388" y="9855"/>
                  </a:lnTo>
                  <a:cubicBezTo>
                    <a:pt x="388" y="9840"/>
                    <a:pt x="374" y="9768"/>
                    <a:pt x="374" y="9725"/>
                  </a:cubicBezTo>
                  <a:cubicBezTo>
                    <a:pt x="374" y="9682"/>
                    <a:pt x="374" y="9567"/>
                    <a:pt x="374" y="9553"/>
                  </a:cubicBezTo>
                  <a:cubicBezTo>
                    <a:pt x="374" y="9524"/>
                    <a:pt x="374" y="9495"/>
                    <a:pt x="374" y="9495"/>
                  </a:cubicBezTo>
                  <a:cubicBezTo>
                    <a:pt x="374" y="9495"/>
                    <a:pt x="374" y="9452"/>
                    <a:pt x="374" y="9438"/>
                  </a:cubicBezTo>
                  <a:cubicBezTo>
                    <a:pt x="374" y="9438"/>
                    <a:pt x="388" y="9395"/>
                    <a:pt x="388" y="9380"/>
                  </a:cubicBezTo>
                  <a:cubicBezTo>
                    <a:pt x="388" y="9366"/>
                    <a:pt x="388" y="9337"/>
                    <a:pt x="374" y="9323"/>
                  </a:cubicBezTo>
                  <a:cubicBezTo>
                    <a:pt x="374" y="9309"/>
                    <a:pt x="374" y="9251"/>
                    <a:pt x="374" y="9237"/>
                  </a:cubicBezTo>
                  <a:cubicBezTo>
                    <a:pt x="374" y="9237"/>
                    <a:pt x="374" y="9208"/>
                    <a:pt x="374" y="9179"/>
                  </a:cubicBezTo>
                  <a:lnTo>
                    <a:pt x="359" y="9165"/>
                  </a:lnTo>
                  <a:lnTo>
                    <a:pt x="359" y="9151"/>
                  </a:lnTo>
                  <a:cubicBezTo>
                    <a:pt x="374" y="9122"/>
                    <a:pt x="359" y="9107"/>
                    <a:pt x="359" y="9079"/>
                  </a:cubicBezTo>
                  <a:lnTo>
                    <a:pt x="359" y="9064"/>
                  </a:lnTo>
                  <a:lnTo>
                    <a:pt x="374" y="9050"/>
                  </a:lnTo>
                  <a:cubicBezTo>
                    <a:pt x="374" y="9036"/>
                    <a:pt x="359" y="8921"/>
                    <a:pt x="374" y="8892"/>
                  </a:cubicBezTo>
                  <a:cubicBezTo>
                    <a:pt x="374" y="8878"/>
                    <a:pt x="374" y="8849"/>
                    <a:pt x="374" y="8834"/>
                  </a:cubicBezTo>
                  <a:lnTo>
                    <a:pt x="359" y="8834"/>
                  </a:lnTo>
                  <a:cubicBezTo>
                    <a:pt x="359" y="8834"/>
                    <a:pt x="374" y="8791"/>
                    <a:pt x="374" y="8777"/>
                  </a:cubicBezTo>
                  <a:cubicBezTo>
                    <a:pt x="359" y="8763"/>
                    <a:pt x="359" y="8720"/>
                    <a:pt x="359" y="8705"/>
                  </a:cubicBezTo>
                  <a:lnTo>
                    <a:pt x="359" y="8676"/>
                  </a:lnTo>
                  <a:cubicBezTo>
                    <a:pt x="359" y="8662"/>
                    <a:pt x="359" y="8648"/>
                    <a:pt x="359" y="8633"/>
                  </a:cubicBezTo>
                  <a:cubicBezTo>
                    <a:pt x="359" y="8619"/>
                    <a:pt x="359" y="8590"/>
                    <a:pt x="359" y="8576"/>
                  </a:cubicBezTo>
                  <a:cubicBezTo>
                    <a:pt x="359" y="8576"/>
                    <a:pt x="359" y="8547"/>
                    <a:pt x="359" y="8533"/>
                  </a:cubicBezTo>
                  <a:cubicBezTo>
                    <a:pt x="359" y="8518"/>
                    <a:pt x="359" y="8475"/>
                    <a:pt x="359" y="8447"/>
                  </a:cubicBezTo>
                  <a:cubicBezTo>
                    <a:pt x="359" y="8432"/>
                    <a:pt x="359" y="8375"/>
                    <a:pt x="359" y="8346"/>
                  </a:cubicBezTo>
                  <a:cubicBezTo>
                    <a:pt x="345" y="8332"/>
                    <a:pt x="345" y="8289"/>
                    <a:pt x="359" y="8274"/>
                  </a:cubicBezTo>
                  <a:cubicBezTo>
                    <a:pt x="359" y="8260"/>
                    <a:pt x="359" y="8159"/>
                    <a:pt x="345" y="8130"/>
                  </a:cubicBezTo>
                  <a:cubicBezTo>
                    <a:pt x="345" y="8102"/>
                    <a:pt x="345" y="8044"/>
                    <a:pt x="345" y="8030"/>
                  </a:cubicBezTo>
                  <a:cubicBezTo>
                    <a:pt x="345" y="8030"/>
                    <a:pt x="359" y="8001"/>
                    <a:pt x="359" y="7987"/>
                  </a:cubicBezTo>
                  <a:lnTo>
                    <a:pt x="359" y="7972"/>
                  </a:lnTo>
                  <a:lnTo>
                    <a:pt x="345" y="7944"/>
                  </a:lnTo>
                  <a:cubicBezTo>
                    <a:pt x="345" y="7901"/>
                    <a:pt x="345" y="7829"/>
                    <a:pt x="345" y="7814"/>
                  </a:cubicBezTo>
                  <a:cubicBezTo>
                    <a:pt x="345" y="7800"/>
                    <a:pt x="345" y="7728"/>
                    <a:pt x="345" y="7714"/>
                  </a:cubicBezTo>
                  <a:cubicBezTo>
                    <a:pt x="345" y="7699"/>
                    <a:pt x="331" y="7656"/>
                    <a:pt x="345" y="7642"/>
                  </a:cubicBezTo>
                  <a:cubicBezTo>
                    <a:pt x="345" y="7628"/>
                    <a:pt x="345" y="7541"/>
                    <a:pt x="331" y="7527"/>
                  </a:cubicBezTo>
                  <a:cubicBezTo>
                    <a:pt x="331" y="7513"/>
                    <a:pt x="316" y="7470"/>
                    <a:pt x="316" y="7455"/>
                  </a:cubicBezTo>
                  <a:cubicBezTo>
                    <a:pt x="316" y="7441"/>
                    <a:pt x="331" y="7426"/>
                    <a:pt x="331" y="7426"/>
                  </a:cubicBezTo>
                  <a:cubicBezTo>
                    <a:pt x="331" y="7412"/>
                    <a:pt x="331" y="7412"/>
                    <a:pt x="331" y="7398"/>
                  </a:cubicBezTo>
                  <a:lnTo>
                    <a:pt x="331" y="7369"/>
                  </a:lnTo>
                  <a:cubicBezTo>
                    <a:pt x="331" y="7355"/>
                    <a:pt x="345" y="7312"/>
                    <a:pt x="331" y="7297"/>
                  </a:cubicBezTo>
                  <a:cubicBezTo>
                    <a:pt x="331" y="7297"/>
                    <a:pt x="345" y="7225"/>
                    <a:pt x="345" y="7211"/>
                  </a:cubicBezTo>
                  <a:cubicBezTo>
                    <a:pt x="345" y="7182"/>
                    <a:pt x="331" y="7139"/>
                    <a:pt x="331" y="7096"/>
                  </a:cubicBezTo>
                  <a:lnTo>
                    <a:pt x="331" y="7067"/>
                  </a:lnTo>
                  <a:lnTo>
                    <a:pt x="345" y="7053"/>
                  </a:lnTo>
                  <a:cubicBezTo>
                    <a:pt x="331" y="7039"/>
                    <a:pt x="345" y="7010"/>
                    <a:pt x="345" y="7010"/>
                  </a:cubicBezTo>
                  <a:cubicBezTo>
                    <a:pt x="331" y="6995"/>
                    <a:pt x="331" y="6981"/>
                    <a:pt x="331" y="6967"/>
                  </a:cubicBezTo>
                  <a:cubicBezTo>
                    <a:pt x="331" y="6967"/>
                    <a:pt x="331" y="6924"/>
                    <a:pt x="331" y="6909"/>
                  </a:cubicBezTo>
                  <a:cubicBezTo>
                    <a:pt x="331" y="6895"/>
                    <a:pt x="316" y="6837"/>
                    <a:pt x="316" y="6823"/>
                  </a:cubicBezTo>
                  <a:cubicBezTo>
                    <a:pt x="331" y="6794"/>
                    <a:pt x="331" y="6766"/>
                    <a:pt x="331" y="6737"/>
                  </a:cubicBezTo>
                  <a:lnTo>
                    <a:pt x="331" y="6708"/>
                  </a:lnTo>
                  <a:cubicBezTo>
                    <a:pt x="331" y="6694"/>
                    <a:pt x="331" y="6651"/>
                    <a:pt x="331" y="6651"/>
                  </a:cubicBezTo>
                  <a:cubicBezTo>
                    <a:pt x="331" y="6636"/>
                    <a:pt x="316" y="6593"/>
                    <a:pt x="331" y="6579"/>
                  </a:cubicBezTo>
                  <a:cubicBezTo>
                    <a:pt x="331" y="6579"/>
                    <a:pt x="331" y="6550"/>
                    <a:pt x="345" y="6521"/>
                  </a:cubicBezTo>
                  <a:lnTo>
                    <a:pt x="331" y="6507"/>
                  </a:lnTo>
                  <a:lnTo>
                    <a:pt x="316" y="6493"/>
                  </a:lnTo>
                  <a:cubicBezTo>
                    <a:pt x="316" y="6464"/>
                    <a:pt x="331" y="6392"/>
                    <a:pt x="331" y="6378"/>
                  </a:cubicBezTo>
                  <a:cubicBezTo>
                    <a:pt x="331" y="6363"/>
                    <a:pt x="331" y="6291"/>
                    <a:pt x="331" y="6234"/>
                  </a:cubicBezTo>
                  <a:lnTo>
                    <a:pt x="316" y="6177"/>
                  </a:lnTo>
                  <a:lnTo>
                    <a:pt x="316" y="6162"/>
                  </a:lnTo>
                  <a:cubicBezTo>
                    <a:pt x="316" y="6162"/>
                    <a:pt x="331" y="6105"/>
                    <a:pt x="331" y="6076"/>
                  </a:cubicBezTo>
                  <a:cubicBezTo>
                    <a:pt x="331" y="6062"/>
                    <a:pt x="316" y="6033"/>
                    <a:pt x="316" y="6004"/>
                  </a:cubicBezTo>
                  <a:lnTo>
                    <a:pt x="316" y="5990"/>
                  </a:lnTo>
                  <a:lnTo>
                    <a:pt x="316" y="5961"/>
                  </a:lnTo>
                  <a:cubicBezTo>
                    <a:pt x="316" y="5932"/>
                    <a:pt x="331" y="5860"/>
                    <a:pt x="331" y="5846"/>
                  </a:cubicBezTo>
                  <a:cubicBezTo>
                    <a:pt x="316" y="5817"/>
                    <a:pt x="316" y="5774"/>
                    <a:pt x="316" y="5731"/>
                  </a:cubicBezTo>
                  <a:lnTo>
                    <a:pt x="331" y="5688"/>
                  </a:lnTo>
                  <a:cubicBezTo>
                    <a:pt x="331" y="5674"/>
                    <a:pt x="331" y="5674"/>
                    <a:pt x="331" y="5674"/>
                  </a:cubicBezTo>
                  <a:lnTo>
                    <a:pt x="316" y="5645"/>
                  </a:lnTo>
                  <a:cubicBezTo>
                    <a:pt x="316" y="5616"/>
                    <a:pt x="331" y="5559"/>
                    <a:pt x="316" y="5544"/>
                  </a:cubicBezTo>
                  <a:cubicBezTo>
                    <a:pt x="316" y="5530"/>
                    <a:pt x="316" y="5487"/>
                    <a:pt x="316" y="5473"/>
                  </a:cubicBezTo>
                  <a:cubicBezTo>
                    <a:pt x="316" y="5458"/>
                    <a:pt x="316" y="5429"/>
                    <a:pt x="316" y="5415"/>
                  </a:cubicBezTo>
                  <a:cubicBezTo>
                    <a:pt x="316" y="5401"/>
                    <a:pt x="316" y="5358"/>
                    <a:pt x="316" y="5343"/>
                  </a:cubicBezTo>
                  <a:cubicBezTo>
                    <a:pt x="316" y="5329"/>
                    <a:pt x="316" y="5257"/>
                    <a:pt x="316" y="5243"/>
                  </a:cubicBezTo>
                  <a:cubicBezTo>
                    <a:pt x="316" y="5243"/>
                    <a:pt x="316" y="5214"/>
                    <a:pt x="316" y="5200"/>
                  </a:cubicBezTo>
                  <a:cubicBezTo>
                    <a:pt x="316" y="5185"/>
                    <a:pt x="331" y="5185"/>
                    <a:pt x="316" y="5171"/>
                  </a:cubicBezTo>
                  <a:lnTo>
                    <a:pt x="316" y="5156"/>
                  </a:lnTo>
                  <a:cubicBezTo>
                    <a:pt x="316" y="5142"/>
                    <a:pt x="316" y="5128"/>
                    <a:pt x="316" y="5113"/>
                  </a:cubicBezTo>
                  <a:lnTo>
                    <a:pt x="316" y="5099"/>
                  </a:lnTo>
                  <a:lnTo>
                    <a:pt x="331" y="5085"/>
                  </a:lnTo>
                  <a:cubicBezTo>
                    <a:pt x="316" y="5070"/>
                    <a:pt x="316" y="5027"/>
                    <a:pt x="316" y="4998"/>
                  </a:cubicBezTo>
                  <a:cubicBezTo>
                    <a:pt x="316" y="4984"/>
                    <a:pt x="302" y="4912"/>
                    <a:pt x="302" y="4883"/>
                  </a:cubicBezTo>
                  <a:cubicBezTo>
                    <a:pt x="316" y="4869"/>
                    <a:pt x="316" y="4812"/>
                    <a:pt x="331" y="4769"/>
                  </a:cubicBezTo>
                  <a:lnTo>
                    <a:pt x="302" y="4740"/>
                  </a:lnTo>
                  <a:lnTo>
                    <a:pt x="302" y="4725"/>
                  </a:lnTo>
                  <a:cubicBezTo>
                    <a:pt x="302" y="4711"/>
                    <a:pt x="316" y="4668"/>
                    <a:pt x="316" y="4668"/>
                  </a:cubicBezTo>
                  <a:cubicBezTo>
                    <a:pt x="316" y="4654"/>
                    <a:pt x="302" y="4596"/>
                    <a:pt x="302" y="4567"/>
                  </a:cubicBezTo>
                  <a:cubicBezTo>
                    <a:pt x="302" y="4539"/>
                    <a:pt x="302" y="4496"/>
                    <a:pt x="302" y="4496"/>
                  </a:cubicBezTo>
                  <a:cubicBezTo>
                    <a:pt x="302" y="4481"/>
                    <a:pt x="302" y="4467"/>
                    <a:pt x="302" y="4438"/>
                  </a:cubicBezTo>
                  <a:lnTo>
                    <a:pt x="302" y="4424"/>
                  </a:lnTo>
                  <a:cubicBezTo>
                    <a:pt x="302" y="4409"/>
                    <a:pt x="302" y="4381"/>
                    <a:pt x="302" y="4381"/>
                  </a:cubicBezTo>
                  <a:cubicBezTo>
                    <a:pt x="316" y="4366"/>
                    <a:pt x="287" y="4352"/>
                    <a:pt x="302" y="4338"/>
                  </a:cubicBezTo>
                  <a:lnTo>
                    <a:pt x="302" y="4323"/>
                  </a:lnTo>
                  <a:cubicBezTo>
                    <a:pt x="302" y="4309"/>
                    <a:pt x="302" y="4266"/>
                    <a:pt x="302" y="4266"/>
                  </a:cubicBezTo>
                  <a:cubicBezTo>
                    <a:pt x="302" y="4251"/>
                    <a:pt x="302" y="4223"/>
                    <a:pt x="316" y="4194"/>
                  </a:cubicBezTo>
                  <a:lnTo>
                    <a:pt x="302" y="4165"/>
                  </a:lnTo>
                  <a:cubicBezTo>
                    <a:pt x="302" y="4151"/>
                    <a:pt x="316" y="4122"/>
                    <a:pt x="302" y="4122"/>
                  </a:cubicBezTo>
                  <a:lnTo>
                    <a:pt x="287" y="4079"/>
                  </a:lnTo>
                  <a:cubicBezTo>
                    <a:pt x="302" y="4050"/>
                    <a:pt x="302" y="3978"/>
                    <a:pt x="302" y="3964"/>
                  </a:cubicBezTo>
                  <a:cubicBezTo>
                    <a:pt x="302" y="3950"/>
                    <a:pt x="287" y="3921"/>
                    <a:pt x="287" y="3907"/>
                  </a:cubicBezTo>
                  <a:cubicBezTo>
                    <a:pt x="287" y="3907"/>
                    <a:pt x="287" y="3892"/>
                    <a:pt x="287" y="3878"/>
                  </a:cubicBezTo>
                  <a:lnTo>
                    <a:pt x="302" y="3849"/>
                  </a:lnTo>
                  <a:cubicBezTo>
                    <a:pt x="287" y="3806"/>
                    <a:pt x="287" y="3734"/>
                    <a:pt x="287" y="3720"/>
                  </a:cubicBezTo>
                  <a:cubicBezTo>
                    <a:pt x="287" y="3705"/>
                    <a:pt x="287" y="3677"/>
                    <a:pt x="287" y="3662"/>
                  </a:cubicBezTo>
                  <a:cubicBezTo>
                    <a:pt x="287" y="3662"/>
                    <a:pt x="302" y="3634"/>
                    <a:pt x="302" y="3619"/>
                  </a:cubicBezTo>
                  <a:cubicBezTo>
                    <a:pt x="287" y="3605"/>
                    <a:pt x="302" y="3576"/>
                    <a:pt x="302" y="3562"/>
                  </a:cubicBezTo>
                  <a:cubicBezTo>
                    <a:pt x="287" y="3547"/>
                    <a:pt x="287" y="3504"/>
                    <a:pt x="287" y="3447"/>
                  </a:cubicBezTo>
                  <a:lnTo>
                    <a:pt x="287" y="3404"/>
                  </a:lnTo>
                  <a:cubicBezTo>
                    <a:pt x="287" y="3404"/>
                    <a:pt x="302" y="3389"/>
                    <a:pt x="302" y="3375"/>
                  </a:cubicBezTo>
                  <a:cubicBezTo>
                    <a:pt x="287" y="3361"/>
                    <a:pt x="302" y="3332"/>
                    <a:pt x="287" y="3303"/>
                  </a:cubicBezTo>
                  <a:lnTo>
                    <a:pt x="273" y="3274"/>
                  </a:lnTo>
                  <a:cubicBezTo>
                    <a:pt x="287" y="3260"/>
                    <a:pt x="287" y="3188"/>
                    <a:pt x="287" y="3174"/>
                  </a:cubicBezTo>
                  <a:cubicBezTo>
                    <a:pt x="287" y="3145"/>
                    <a:pt x="287" y="3116"/>
                    <a:pt x="287" y="3102"/>
                  </a:cubicBezTo>
                  <a:lnTo>
                    <a:pt x="287" y="3073"/>
                  </a:lnTo>
                  <a:cubicBezTo>
                    <a:pt x="287" y="3059"/>
                    <a:pt x="287" y="3016"/>
                    <a:pt x="287" y="3016"/>
                  </a:cubicBezTo>
                  <a:cubicBezTo>
                    <a:pt x="287" y="3001"/>
                    <a:pt x="287" y="2987"/>
                    <a:pt x="287" y="2973"/>
                  </a:cubicBezTo>
                  <a:lnTo>
                    <a:pt x="287" y="2958"/>
                  </a:lnTo>
                  <a:cubicBezTo>
                    <a:pt x="287" y="2944"/>
                    <a:pt x="287" y="2915"/>
                    <a:pt x="287" y="2901"/>
                  </a:cubicBezTo>
                  <a:cubicBezTo>
                    <a:pt x="287" y="2901"/>
                    <a:pt x="287" y="2872"/>
                    <a:pt x="273" y="2843"/>
                  </a:cubicBezTo>
                  <a:lnTo>
                    <a:pt x="287" y="2800"/>
                  </a:lnTo>
                  <a:cubicBezTo>
                    <a:pt x="287" y="2800"/>
                    <a:pt x="273" y="2786"/>
                    <a:pt x="273" y="2772"/>
                  </a:cubicBezTo>
                  <a:cubicBezTo>
                    <a:pt x="273" y="2757"/>
                    <a:pt x="287" y="2685"/>
                    <a:pt x="287" y="2671"/>
                  </a:cubicBezTo>
                  <a:cubicBezTo>
                    <a:pt x="287" y="2642"/>
                    <a:pt x="273" y="2599"/>
                    <a:pt x="273" y="2585"/>
                  </a:cubicBezTo>
                  <a:cubicBezTo>
                    <a:pt x="273" y="2585"/>
                    <a:pt x="273" y="2527"/>
                    <a:pt x="273" y="2513"/>
                  </a:cubicBezTo>
                  <a:cubicBezTo>
                    <a:pt x="273" y="2499"/>
                    <a:pt x="273" y="2441"/>
                    <a:pt x="273" y="2412"/>
                  </a:cubicBezTo>
                  <a:cubicBezTo>
                    <a:pt x="273" y="2398"/>
                    <a:pt x="273" y="2340"/>
                    <a:pt x="273" y="2326"/>
                  </a:cubicBezTo>
                  <a:cubicBezTo>
                    <a:pt x="273" y="2312"/>
                    <a:pt x="273" y="2283"/>
                    <a:pt x="273" y="2283"/>
                  </a:cubicBezTo>
                  <a:cubicBezTo>
                    <a:pt x="273" y="2269"/>
                    <a:pt x="273" y="2254"/>
                    <a:pt x="273" y="2240"/>
                  </a:cubicBezTo>
                  <a:cubicBezTo>
                    <a:pt x="273" y="2240"/>
                    <a:pt x="273" y="2197"/>
                    <a:pt x="273" y="2197"/>
                  </a:cubicBezTo>
                  <a:cubicBezTo>
                    <a:pt x="273" y="2182"/>
                    <a:pt x="273" y="2139"/>
                    <a:pt x="273" y="2125"/>
                  </a:cubicBezTo>
                  <a:cubicBezTo>
                    <a:pt x="273" y="2125"/>
                    <a:pt x="273" y="2053"/>
                    <a:pt x="273" y="2024"/>
                  </a:cubicBezTo>
                  <a:cubicBezTo>
                    <a:pt x="273" y="2010"/>
                    <a:pt x="259" y="1938"/>
                    <a:pt x="259" y="1909"/>
                  </a:cubicBezTo>
                  <a:cubicBezTo>
                    <a:pt x="259" y="1881"/>
                    <a:pt x="259" y="1809"/>
                    <a:pt x="259" y="1780"/>
                  </a:cubicBezTo>
                  <a:cubicBezTo>
                    <a:pt x="259" y="1766"/>
                    <a:pt x="259" y="1708"/>
                    <a:pt x="259" y="1708"/>
                  </a:cubicBezTo>
                  <a:cubicBezTo>
                    <a:pt x="259" y="1694"/>
                    <a:pt x="259" y="1665"/>
                    <a:pt x="244" y="1636"/>
                  </a:cubicBezTo>
                  <a:lnTo>
                    <a:pt x="244" y="1608"/>
                  </a:lnTo>
                  <a:lnTo>
                    <a:pt x="244" y="1593"/>
                  </a:lnTo>
                  <a:cubicBezTo>
                    <a:pt x="244" y="1565"/>
                    <a:pt x="259" y="1550"/>
                    <a:pt x="244" y="1536"/>
                  </a:cubicBezTo>
                  <a:cubicBezTo>
                    <a:pt x="244" y="1522"/>
                    <a:pt x="259" y="1478"/>
                    <a:pt x="259" y="1464"/>
                  </a:cubicBezTo>
                  <a:cubicBezTo>
                    <a:pt x="244" y="1450"/>
                    <a:pt x="244" y="1407"/>
                    <a:pt x="244" y="1364"/>
                  </a:cubicBezTo>
                  <a:lnTo>
                    <a:pt x="230" y="1349"/>
                  </a:lnTo>
                  <a:lnTo>
                    <a:pt x="230" y="1306"/>
                  </a:lnTo>
                  <a:cubicBezTo>
                    <a:pt x="230" y="1292"/>
                    <a:pt x="244" y="1234"/>
                    <a:pt x="244" y="1191"/>
                  </a:cubicBezTo>
                  <a:lnTo>
                    <a:pt x="216" y="1191"/>
                  </a:lnTo>
                  <a:cubicBezTo>
                    <a:pt x="216" y="1191"/>
                    <a:pt x="216" y="1191"/>
                    <a:pt x="216" y="1177"/>
                  </a:cubicBezTo>
                  <a:cubicBezTo>
                    <a:pt x="216" y="1177"/>
                    <a:pt x="230" y="1162"/>
                    <a:pt x="230" y="1148"/>
                  </a:cubicBezTo>
                  <a:cubicBezTo>
                    <a:pt x="230" y="1134"/>
                    <a:pt x="216" y="1091"/>
                    <a:pt x="216" y="1062"/>
                  </a:cubicBezTo>
                  <a:cubicBezTo>
                    <a:pt x="216" y="1047"/>
                    <a:pt x="216" y="990"/>
                    <a:pt x="216" y="976"/>
                  </a:cubicBezTo>
                  <a:cubicBezTo>
                    <a:pt x="216" y="961"/>
                    <a:pt x="216" y="918"/>
                    <a:pt x="216" y="904"/>
                  </a:cubicBezTo>
                  <a:cubicBezTo>
                    <a:pt x="216" y="889"/>
                    <a:pt x="216" y="832"/>
                    <a:pt x="216" y="818"/>
                  </a:cubicBezTo>
                  <a:cubicBezTo>
                    <a:pt x="206" y="807"/>
                    <a:pt x="203" y="797"/>
                    <a:pt x="202" y="797"/>
                  </a:cubicBezTo>
                  <a:cubicBezTo>
                    <a:pt x="201" y="797"/>
                    <a:pt x="201" y="799"/>
                    <a:pt x="201" y="803"/>
                  </a:cubicBezTo>
                  <a:cubicBezTo>
                    <a:pt x="187" y="803"/>
                    <a:pt x="187" y="774"/>
                    <a:pt x="187" y="774"/>
                  </a:cubicBezTo>
                  <a:cubicBezTo>
                    <a:pt x="187" y="760"/>
                    <a:pt x="201" y="731"/>
                    <a:pt x="216" y="717"/>
                  </a:cubicBezTo>
                  <a:lnTo>
                    <a:pt x="201" y="688"/>
                  </a:lnTo>
                  <a:cubicBezTo>
                    <a:pt x="201" y="674"/>
                    <a:pt x="201" y="660"/>
                    <a:pt x="201" y="660"/>
                  </a:cubicBezTo>
                  <a:lnTo>
                    <a:pt x="201" y="645"/>
                  </a:lnTo>
                  <a:cubicBezTo>
                    <a:pt x="201" y="641"/>
                    <a:pt x="200" y="639"/>
                    <a:pt x="198" y="639"/>
                  </a:cubicBezTo>
                  <a:cubicBezTo>
                    <a:pt x="194" y="639"/>
                    <a:pt x="187" y="649"/>
                    <a:pt x="187" y="660"/>
                  </a:cubicBezTo>
                  <a:cubicBezTo>
                    <a:pt x="187" y="664"/>
                    <a:pt x="186" y="665"/>
                    <a:pt x="184" y="665"/>
                  </a:cubicBezTo>
                  <a:cubicBezTo>
                    <a:pt x="180" y="665"/>
                    <a:pt x="173" y="655"/>
                    <a:pt x="173" y="645"/>
                  </a:cubicBezTo>
                  <a:cubicBezTo>
                    <a:pt x="173" y="631"/>
                    <a:pt x="173" y="616"/>
                    <a:pt x="173" y="602"/>
                  </a:cubicBezTo>
                  <a:lnTo>
                    <a:pt x="187" y="545"/>
                  </a:lnTo>
                  <a:cubicBezTo>
                    <a:pt x="187" y="501"/>
                    <a:pt x="173" y="473"/>
                    <a:pt x="173" y="473"/>
                  </a:cubicBezTo>
                  <a:cubicBezTo>
                    <a:pt x="173" y="474"/>
                    <a:pt x="172" y="474"/>
                    <a:pt x="172" y="474"/>
                  </a:cubicBezTo>
                  <a:cubicBezTo>
                    <a:pt x="170" y="474"/>
                    <a:pt x="158" y="399"/>
                    <a:pt x="158" y="372"/>
                  </a:cubicBezTo>
                  <a:cubicBezTo>
                    <a:pt x="158" y="343"/>
                    <a:pt x="158" y="300"/>
                    <a:pt x="158" y="286"/>
                  </a:cubicBezTo>
                  <a:lnTo>
                    <a:pt x="158" y="272"/>
                  </a:lnTo>
                  <a:cubicBezTo>
                    <a:pt x="158" y="272"/>
                    <a:pt x="158" y="257"/>
                    <a:pt x="158" y="257"/>
                  </a:cubicBezTo>
                  <a:lnTo>
                    <a:pt x="144" y="243"/>
                  </a:lnTo>
                  <a:cubicBezTo>
                    <a:pt x="144" y="229"/>
                    <a:pt x="158" y="200"/>
                    <a:pt x="158" y="185"/>
                  </a:cubicBezTo>
                  <a:cubicBezTo>
                    <a:pt x="158" y="185"/>
                    <a:pt x="144" y="171"/>
                    <a:pt x="144" y="171"/>
                  </a:cubicBezTo>
                  <a:cubicBezTo>
                    <a:pt x="144" y="171"/>
                    <a:pt x="129" y="114"/>
                    <a:pt x="129" y="99"/>
                  </a:cubicBezTo>
                  <a:cubicBezTo>
                    <a:pt x="115" y="85"/>
                    <a:pt x="115" y="56"/>
                    <a:pt x="101" y="56"/>
                  </a:cubicBezTo>
                  <a:cubicBezTo>
                    <a:pt x="101" y="56"/>
                    <a:pt x="101" y="85"/>
                    <a:pt x="101" y="85"/>
                  </a:cubicBezTo>
                  <a:cubicBezTo>
                    <a:pt x="101" y="85"/>
                    <a:pt x="101" y="99"/>
                    <a:pt x="101" y="99"/>
                  </a:cubicBezTo>
                  <a:cubicBezTo>
                    <a:pt x="86" y="99"/>
                    <a:pt x="86" y="85"/>
                    <a:pt x="86" y="85"/>
                  </a:cubicBezTo>
                  <a:lnTo>
                    <a:pt x="86" y="70"/>
                  </a:lnTo>
                  <a:cubicBezTo>
                    <a:pt x="101" y="56"/>
                    <a:pt x="115" y="27"/>
                    <a:pt x="115" y="13"/>
                  </a:cubicBezTo>
                  <a:cubicBezTo>
                    <a:pt x="115" y="3"/>
                    <a:pt x="113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47"/>
          <p:cNvSpPr/>
          <p:nvPr/>
        </p:nvSpPr>
        <p:spPr>
          <a:xfrm>
            <a:off x="6535283" y="3193040"/>
            <a:ext cx="1388531" cy="1152510"/>
          </a:xfrm>
          <a:custGeom>
            <a:avLst/>
            <a:gdLst/>
            <a:ahLst/>
            <a:cxnLst/>
            <a:rect l="l" t="t" r="r" b="b"/>
            <a:pathLst>
              <a:path w="25862" h="21466" extrusionOk="0">
                <a:moveTo>
                  <a:pt x="16695" y="202"/>
                </a:moveTo>
                <a:cubicBezTo>
                  <a:pt x="16724" y="202"/>
                  <a:pt x="16709" y="303"/>
                  <a:pt x="16709" y="331"/>
                </a:cubicBezTo>
                <a:cubicBezTo>
                  <a:pt x="16695" y="288"/>
                  <a:pt x="16681" y="202"/>
                  <a:pt x="16695" y="202"/>
                </a:cubicBezTo>
                <a:close/>
                <a:moveTo>
                  <a:pt x="15761" y="216"/>
                </a:moveTo>
                <a:cubicBezTo>
                  <a:pt x="15775" y="216"/>
                  <a:pt x="15819" y="231"/>
                  <a:pt x="15847" y="260"/>
                </a:cubicBezTo>
                <a:lnTo>
                  <a:pt x="15876" y="288"/>
                </a:lnTo>
                <a:lnTo>
                  <a:pt x="15905" y="303"/>
                </a:lnTo>
                <a:cubicBezTo>
                  <a:pt x="15919" y="360"/>
                  <a:pt x="15933" y="403"/>
                  <a:pt x="15919" y="403"/>
                </a:cubicBezTo>
                <a:cubicBezTo>
                  <a:pt x="15905" y="389"/>
                  <a:pt x="15876" y="360"/>
                  <a:pt x="15862" y="317"/>
                </a:cubicBezTo>
                <a:lnTo>
                  <a:pt x="15833" y="303"/>
                </a:lnTo>
                <a:lnTo>
                  <a:pt x="15819" y="288"/>
                </a:lnTo>
                <a:cubicBezTo>
                  <a:pt x="15813" y="291"/>
                  <a:pt x="15808" y="292"/>
                  <a:pt x="15802" y="292"/>
                </a:cubicBezTo>
                <a:cubicBezTo>
                  <a:pt x="15775" y="292"/>
                  <a:pt x="15747" y="269"/>
                  <a:pt x="15747" y="245"/>
                </a:cubicBezTo>
                <a:lnTo>
                  <a:pt x="15761" y="231"/>
                </a:lnTo>
                <a:lnTo>
                  <a:pt x="15761" y="216"/>
                </a:lnTo>
                <a:close/>
                <a:moveTo>
                  <a:pt x="12446" y="371"/>
                </a:moveTo>
                <a:cubicBezTo>
                  <a:pt x="12450" y="371"/>
                  <a:pt x="12454" y="372"/>
                  <a:pt x="12457" y="374"/>
                </a:cubicBezTo>
                <a:cubicBezTo>
                  <a:pt x="12471" y="374"/>
                  <a:pt x="12471" y="403"/>
                  <a:pt x="12457" y="432"/>
                </a:cubicBezTo>
                <a:lnTo>
                  <a:pt x="12471" y="461"/>
                </a:lnTo>
                <a:lnTo>
                  <a:pt x="12471" y="475"/>
                </a:lnTo>
                <a:cubicBezTo>
                  <a:pt x="12471" y="475"/>
                  <a:pt x="12442" y="489"/>
                  <a:pt x="12399" y="489"/>
                </a:cubicBezTo>
                <a:cubicBezTo>
                  <a:pt x="12370" y="489"/>
                  <a:pt x="12356" y="418"/>
                  <a:pt x="12370" y="403"/>
                </a:cubicBezTo>
                <a:cubicBezTo>
                  <a:pt x="12394" y="392"/>
                  <a:pt x="12426" y="371"/>
                  <a:pt x="12446" y="371"/>
                </a:cubicBezTo>
                <a:close/>
                <a:moveTo>
                  <a:pt x="7993" y="401"/>
                </a:moveTo>
                <a:cubicBezTo>
                  <a:pt x="8013" y="401"/>
                  <a:pt x="8062" y="463"/>
                  <a:pt x="8075" y="489"/>
                </a:cubicBezTo>
                <a:cubicBezTo>
                  <a:pt x="8075" y="522"/>
                  <a:pt x="8058" y="538"/>
                  <a:pt x="8044" y="538"/>
                </a:cubicBezTo>
                <a:cubicBezTo>
                  <a:pt x="8040" y="538"/>
                  <a:pt x="8035" y="536"/>
                  <a:pt x="8032" y="533"/>
                </a:cubicBezTo>
                <a:cubicBezTo>
                  <a:pt x="8032" y="518"/>
                  <a:pt x="7988" y="475"/>
                  <a:pt x="7974" y="461"/>
                </a:cubicBezTo>
                <a:cubicBezTo>
                  <a:pt x="7960" y="432"/>
                  <a:pt x="7974" y="418"/>
                  <a:pt x="7988" y="403"/>
                </a:cubicBezTo>
                <a:cubicBezTo>
                  <a:pt x="7990" y="402"/>
                  <a:pt x="7991" y="401"/>
                  <a:pt x="7993" y="401"/>
                </a:cubicBezTo>
                <a:close/>
                <a:moveTo>
                  <a:pt x="18230" y="426"/>
                </a:moveTo>
                <a:cubicBezTo>
                  <a:pt x="18248" y="426"/>
                  <a:pt x="18280" y="436"/>
                  <a:pt x="18290" y="446"/>
                </a:cubicBezTo>
                <a:cubicBezTo>
                  <a:pt x="18304" y="461"/>
                  <a:pt x="18362" y="518"/>
                  <a:pt x="18390" y="518"/>
                </a:cubicBezTo>
                <a:cubicBezTo>
                  <a:pt x="18405" y="518"/>
                  <a:pt x="18376" y="533"/>
                  <a:pt x="18318" y="547"/>
                </a:cubicBezTo>
                <a:lnTo>
                  <a:pt x="18275" y="504"/>
                </a:lnTo>
                <a:lnTo>
                  <a:pt x="18275" y="489"/>
                </a:lnTo>
                <a:cubicBezTo>
                  <a:pt x="18271" y="491"/>
                  <a:pt x="18267" y="492"/>
                  <a:pt x="18264" y="492"/>
                </a:cubicBezTo>
                <a:cubicBezTo>
                  <a:pt x="18239" y="492"/>
                  <a:pt x="18218" y="457"/>
                  <a:pt x="18218" y="432"/>
                </a:cubicBezTo>
                <a:cubicBezTo>
                  <a:pt x="18218" y="428"/>
                  <a:pt x="18223" y="426"/>
                  <a:pt x="18230" y="426"/>
                </a:cubicBezTo>
                <a:close/>
                <a:moveTo>
                  <a:pt x="18138" y="429"/>
                </a:moveTo>
                <a:cubicBezTo>
                  <a:pt x="18141" y="429"/>
                  <a:pt x="18144" y="430"/>
                  <a:pt x="18146" y="432"/>
                </a:cubicBezTo>
                <a:cubicBezTo>
                  <a:pt x="18160" y="461"/>
                  <a:pt x="18132" y="489"/>
                  <a:pt x="18103" y="504"/>
                </a:cubicBezTo>
                <a:lnTo>
                  <a:pt x="18074" y="533"/>
                </a:lnTo>
                <a:lnTo>
                  <a:pt x="18045" y="547"/>
                </a:lnTo>
                <a:cubicBezTo>
                  <a:pt x="18017" y="533"/>
                  <a:pt x="17974" y="533"/>
                  <a:pt x="17959" y="533"/>
                </a:cubicBezTo>
                <a:cubicBezTo>
                  <a:pt x="17943" y="541"/>
                  <a:pt x="17917" y="549"/>
                  <a:pt x="17895" y="549"/>
                </a:cubicBezTo>
                <a:cubicBezTo>
                  <a:pt x="17879" y="549"/>
                  <a:pt x="17865" y="545"/>
                  <a:pt x="17859" y="533"/>
                </a:cubicBezTo>
                <a:cubicBezTo>
                  <a:pt x="17844" y="518"/>
                  <a:pt x="17916" y="489"/>
                  <a:pt x="17945" y="489"/>
                </a:cubicBezTo>
                <a:cubicBezTo>
                  <a:pt x="17974" y="489"/>
                  <a:pt x="18045" y="489"/>
                  <a:pt x="18060" y="475"/>
                </a:cubicBezTo>
                <a:cubicBezTo>
                  <a:pt x="18072" y="463"/>
                  <a:pt x="18116" y="429"/>
                  <a:pt x="18138" y="429"/>
                </a:cubicBezTo>
                <a:close/>
                <a:moveTo>
                  <a:pt x="17255" y="489"/>
                </a:moveTo>
                <a:lnTo>
                  <a:pt x="17298" y="533"/>
                </a:lnTo>
                <a:cubicBezTo>
                  <a:pt x="17316" y="527"/>
                  <a:pt x="17339" y="523"/>
                  <a:pt x="17361" y="523"/>
                </a:cubicBezTo>
                <a:cubicBezTo>
                  <a:pt x="17391" y="523"/>
                  <a:pt x="17419" y="530"/>
                  <a:pt x="17428" y="547"/>
                </a:cubicBezTo>
                <a:cubicBezTo>
                  <a:pt x="17442" y="561"/>
                  <a:pt x="17442" y="576"/>
                  <a:pt x="17442" y="590"/>
                </a:cubicBezTo>
                <a:cubicBezTo>
                  <a:pt x="17442" y="590"/>
                  <a:pt x="17413" y="590"/>
                  <a:pt x="17399" y="576"/>
                </a:cubicBezTo>
                <a:cubicBezTo>
                  <a:pt x="17395" y="574"/>
                  <a:pt x="17389" y="573"/>
                  <a:pt x="17382" y="573"/>
                </a:cubicBezTo>
                <a:cubicBezTo>
                  <a:pt x="17349" y="573"/>
                  <a:pt x="17291" y="593"/>
                  <a:pt x="17258" y="593"/>
                </a:cubicBezTo>
                <a:cubicBezTo>
                  <a:pt x="17251" y="593"/>
                  <a:pt x="17245" y="592"/>
                  <a:pt x="17241" y="590"/>
                </a:cubicBezTo>
                <a:cubicBezTo>
                  <a:pt x="17212" y="590"/>
                  <a:pt x="17212" y="561"/>
                  <a:pt x="17227" y="533"/>
                </a:cubicBezTo>
                <a:lnTo>
                  <a:pt x="17241" y="504"/>
                </a:lnTo>
                <a:cubicBezTo>
                  <a:pt x="17241" y="504"/>
                  <a:pt x="17255" y="489"/>
                  <a:pt x="17255" y="489"/>
                </a:cubicBezTo>
                <a:close/>
                <a:moveTo>
                  <a:pt x="24597" y="2242"/>
                </a:moveTo>
                <a:cubicBezTo>
                  <a:pt x="24640" y="2242"/>
                  <a:pt x="24611" y="2300"/>
                  <a:pt x="24626" y="2328"/>
                </a:cubicBezTo>
                <a:cubicBezTo>
                  <a:pt x="24654" y="2343"/>
                  <a:pt x="24640" y="2357"/>
                  <a:pt x="24626" y="2386"/>
                </a:cubicBezTo>
                <a:cubicBezTo>
                  <a:pt x="24617" y="2395"/>
                  <a:pt x="24611" y="2398"/>
                  <a:pt x="24606" y="2398"/>
                </a:cubicBezTo>
                <a:cubicBezTo>
                  <a:pt x="24596" y="2398"/>
                  <a:pt x="24592" y="2381"/>
                  <a:pt x="24583" y="2372"/>
                </a:cubicBezTo>
                <a:lnTo>
                  <a:pt x="24568" y="2357"/>
                </a:lnTo>
                <a:cubicBezTo>
                  <a:pt x="24554" y="2357"/>
                  <a:pt x="24539" y="2343"/>
                  <a:pt x="24539" y="2328"/>
                </a:cubicBezTo>
                <a:lnTo>
                  <a:pt x="24539" y="2314"/>
                </a:lnTo>
                <a:cubicBezTo>
                  <a:pt x="24554" y="2285"/>
                  <a:pt x="24568" y="2242"/>
                  <a:pt x="24597" y="2242"/>
                </a:cubicBezTo>
                <a:close/>
                <a:moveTo>
                  <a:pt x="24187" y="3029"/>
                </a:moveTo>
                <a:cubicBezTo>
                  <a:pt x="24189" y="3029"/>
                  <a:pt x="24192" y="3030"/>
                  <a:pt x="24195" y="3032"/>
                </a:cubicBezTo>
                <a:cubicBezTo>
                  <a:pt x="24223" y="3032"/>
                  <a:pt x="24281" y="3104"/>
                  <a:pt x="24266" y="3147"/>
                </a:cubicBezTo>
                <a:cubicBezTo>
                  <a:pt x="24258" y="3165"/>
                  <a:pt x="24243" y="3177"/>
                  <a:pt x="24234" y="3177"/>
                </a:cubicBezTo>
                <a:cubicBezTo>
                  <a:pt x="24228" y="3177"/>
                  <a:pt x="24223" y="3173"/>
                  <a:pt x="24223" y="3162"/>
                </a:cubicBezTo>
                <a:lnTo>
                  <a:pt x="24223" y="3147"/>
                </a:lnTo>
                <a:cubicBezTo>
                  <a:pt x="24223" y="3104"/>
                  <a:pt x="24223" y="3076"/>
                  <a:pt x="24180" y="3076"/>
                </a:cubicBezTo>
                <a:cubicBezTo>
                  <a:pt x="24169" y="3052"/>
                  <a:pt x="24176" y="3029"/>
                  <a:pt x="24187" y="3029"/>
                </a:cubicBezTo>
                <a:close/>
                <a:moveTo>
                  <a:pt x="532" y="4555"/>
                </a:moveTo>
                <a:cubicBezTo>
                  <a:pt x="561" y="4555"/>
                  <a:pt x="647" y="4598"/>
                  <a:pt x="647" y="4642"/>
                </a:cubicBezTo>
                <a:cubicBezTo>
                  <a:pt x="647" y="4663"/>
                  <a:pt x="647" y="4674"/>
                  <a:pt x="645" y="4674"/>
                </a:cubicBezTo>
                <a:cubicBezTo>
                  <a:pt x="643" y="4674"/>
                  <a:pt x="640" y="4663"/>
                  <a:pt x="632" y="4642"/>
                </a:cubicBezTo>
                <a:lnTo>
                  <a:pt x="604" y="4627"/>
                </a:lnTo>
                <a:lnTo>
                  <a:pt x="589" y="4627"/>
                </a:lnTo>
                <a:cubicBezTo>
                  <a:pt x="563" y="4640"/>
                  <a:pt x="546" y="4647"/>
                  <a:pt x="537" y="4647"/>
                </a:cubicBezTo>
                <a:cubicBezTo>
                  <a:pt x="525" y="4647"/>
                  <a:pt x="524" y="4637"/>
                  <a:pt x="532" y="4613"/>
                </a:cubicBezTo>
                <a:lnTo>
                  <a:pt x="532" y="4598"/>
                </a:lnTo>
                <a:lnTo>
                  <a:pt x="532" y="4555"/>
                </a:lnTo>
                <a:close/>
                <a:moveTo>
                  <a:pt x="1029" y="4593"/>
                </a:moveTo>
                <a:cubicBezTo>
                  <a:pt x="1035" y="4593"/>
                  <a:pt x="1041" y="4595"/>
                  <a:pt x="1049" y="4598"/>
                </a:cubicBezTo>
                <a:cubicBezTo>
                  <a:pt x="1063" y="4613"/>
                  <a:pt x="1121" y="4670"/>
                  <a:pt x="1164" y="4699"/>
                </a:cubicBezTo>
                <a:cubicBezTo>
                  <a:pt x="1164" y="4699"/>
                  <a:pt x="1150" y="4713"/>
                  <a:pt x="1135" y="4742"/>
                </a:cubicBezTo>
                <a:lnTo>
                  <a:pt x="1092" y="4814"/>
                </a:lnTo>
                <a:cubicBezTo>
                  <a:pt x="1078" y="4771"/>
                  <a:pt x="1035" y="4656"/>
                  <a:pt x="1020" y="4627"/>
                </a:cubicBezTo>
                <a:cubicBezTo>
                  <a:pt x="1010" y="4606"/>
                  <a:pt x="1015" y="4593"/>
                  <a:pt x="1029" y="4593"/>
                </a:cubicBezTo>
                <a:close/>
                <a:moveTo>
                  <a:pt x="1523" y="9095"/>
                </a:moveTo>
                <a:lnTo>
                  <a:pt x="1552" y="9110"/>
                </a:lnTo>
                <a:lnTo>
                  <a:pt x="1566" y="9124"/>
                </a:lnTo>
                <a:cubicBezTo>
                  <a:pt x="1595" y="9124"/>
                  <a:pt x="1581" y="9225"/>
                  <a:pt x="1552" y="9253"/>
                </a:cubicBezTo>
                <a:cubicBezTo>
                  <a:pt x="1546" y="9270"/>
                  <a:pt x="1541" y="9278"/>
                  <a:pt x="1535" y="9278"/>
                </a:cubicBezTo>
                <a:cubicBezTo>
                  <a:pt x="1526" y="9278"/>
                  <a:pt x="1517" y="9259"/>
                  <a:pt x="1509" y="9225"/>
                </a:cubicBezTo>
                <a:lnTo>
                  <a:pt x="1494" y="9196"/>
                </a:lnTo>
                <a:lnTo>
                  <a:pt x="1466" y="9153"/>
                </a:lnTo>
                <a:cubicBezTo>
                  <a:pt x="1480" y="9124"/>
                  <a:pt x="1509" y="9095"/>
                  <a:pt x="1523" y="9095"/>
                </a:cubicBezTo>
                <a:close/>
                <a:moveTo>
                  <a:pt x="25252" y="9862"/>
                </a:moveTo>
                <a:cubicBezTo>
                  <a:pt x="25265" y="9862"/>
                  <a:pt x="25278" y="9869"/>
                  <a:pt x="25287" y="9886"/>
                </a:cubicBezTo>
                <a:lnTo>
                  <a:pt x="25301" y="9914"/>
                </a:lnTo>
                <a:cubicBezTo>
                  <a:pt x="25301" y="9914"/>
                  <a:pt x="25301" y="9914"/>
                  <a:pt x="25301" y="9929"/>
                </a:cubicBezTo>
                <a:cubicBezTo>
                  <a:pt x="25287" y="9914"/>
                  <a:pt x="25258" y="9900"/>
                  <a:pt x="25229" y="9871"/>
                </a:cubicBezTo>
                <a:cubicBezTo>
                  <a:pt x="25235" y="9865"/>
                  <a:pt x="25243" y="9862"/>
                  <a:pt x="25252" y="9862"/>
                </a:cubicBezTo>
                <a:close/>
                <a:moveTo>
                  <a:pt x="24985" y="10029"/>
                </a:moveTo>
                <a:cubicBezTo>
                  <a:pt x="25014" y="10029"/>
                  <a:pt x="25028" y="10029"/>
                  <a:pt x="25028" y="10044"/>
                </a:cubicBezTo>
                <a:cubicBezTo>
                  <a:pt x="25028" y="10044"/>
                  <a:pt x="25028" y="10058"/>
                  <a:pt x="25028" y="10058"/>
                </a:cubicBezTo>
                <a:cubicBezTo>
                  <a:pt x="25022" y="10061"/>
                  <a:pt x="25018" y="10062"/>
                  <a:pt x="25014" y="10062"/>
                </a:cubicBezTo>
                <a:cubicBezTo>
                  <a:pt x="24999" y="10062"/>
                  <a:pt x="24996" y="10041"/>
                  <a:pt x="24985" y="10029"/>
                </a:cubicBezTo>
                <a:close/>
                <a:moveTo>
                  <a:pt x="25100" y="10288"/>
                </a:moveTo>
                <a:cubicBezTo>
                  <a:pt x="25100" y="10302"/>
                  <a:pt x="25114" y="10317"/>
                  <a:pt x="25129" y="10331"/>
                </a:cubicBezTo>
                <a:cubicBezTo>
                  <a:pt x="25129" y="10345"/>
                  <a:pt x="25180" y="10461"/>
                  <a:pt x="25210" y="10461"/>
                </a:cubicBezTo>
                <a:cubicBezTo>
                  <a:pt x="25212" y="10461"/>
                  <a:pt x="25213" y="10461"/>
                  <a:pt x="25215" y="10460"/>
                </a:cubicBezTo>
                <a:cubicBezTo>
                  <a:pt x="25258" y="10446"/>
                  <a:pt x="25258" y="10417"/>
                  <a:pt x="25215" y="10403"/>
                </a:cubicBezTo>
                <a:cubicBezTo>
                  <a:pt x="25186" y="10374"/>
                  <a:pt x="25129" y="10302"/>
                  <a:pt x="25100" y="10288"/>
                </a:cubicBezTo>
                <a:close/>
                <a:moveTo>
                  <a:pt x="1840" y="11317"/>
                </a:moveTo>
                <a:cubicBezTo>
                  <a:pt x="1848" y="11317"/>
                  <a:pt x="1854" y="11324"/>
                  <a:pt x="1854" y="11337"/>
                </a:cubicBezTo>
                <a:lnTo>
                  <a:pt x="1854" y="11351"/>
                </a:lnTo>
                <a:cubicBezTo>
                  <a:pt x="1854" y="11394"/>
                  <a:pt x="1854" y="11423"/>
                  <a:pt x="1897" y="11423"/>
                </a:cubicBezTo>
                <a:cubicBezTo>
                  <a:pt x="1911" y="11452"/>
                  <a:pt x="1897" y="11466"/>
                  <a:pt x="1882" y="11466"/>
                </a:cubicBezTo>
                <a:cubicBezTo>
                  <a:pt x="1868" y="11466"/>
                  <a:pt x="1868" y="11452"/>
                  <a:pt x="1868" y="11452"/>
                </a:cubicBezTo>
                <a:cubicBezTo>
                  <a:pt x="1854" y="11452"/>
                  <a:pt x="1854" y="11437"/>
                  <a:pt x="1839" y="11409"/>
                </a:cubicBezTo>
                <a:lnTo>
                  <a:pt x="1825" y="11365"/>
                </a:lnTo>
                <a:lnTo>
                  <a:pt x="1810" y="11365"/>
                </a:lnTo>
                <a:cubicBezTo>
                  <a:pt x="1810" y="11351"/>
                  <a:pt x="1810" y="11351"/>
                  <a:pt x="1810" y="11351"/>
                </a:cubicBezTo>
                <a:cubicBezTo>
                  <a:pt x="1818" y="11327"/>
                  <a:pt x="1831" y="11317"/>
                  <a:pt x="1840" y="11317"/>
                </a:cubicBezTo>
                <a:close/>
                <a:moveTo>
                  <a:pt x="1472" y="12100"/>
                </a:moveTo>
                <a:cubicBezTo>
                  <a:pt x="1482" y="12100"/>
                  <a:pt x="1485" y="12113"/>
                  <a:pt x="1494" y="12113"/>
                </a:cubicBezTo>
                <a:lnTo>
                  <a:pt x="1509" y="12127"/>
                </a:lnTo>
                <a:cubicBezTo>
                  <a:pt x="1523" y="12127"/>
                  <a:pt x="1538" y="12156"/>
                  <a:pt x="1538" y="12170"/>
                </a:cubicBezTo>
                <a:cubicBezTo>
                  <a:pt x="1523" y="12199"/>
                  <a:pt x="1509" y="12242"/>
                  <a:pt x="1480" y="12256"/>
                </a:cubicBezTo>
                <a:cubicBezTo>
                  <a:pt x="1437" y="12256"/>
                  <a:pt x="1480" y="12184"/>
                  <a:pt x="1451" y="12170"/>
                </a:cubicBezTo>
                <a:cubicBezTo>
                  <a:pt x="1423" y="12141"/>
                  <a:pt x="1437" y="12127"/>
                  <a:pt x="1451" y="12113"/>
                </a:cubicBezTo>
                <a:cubicBezTo>
                  <a:pt x="1461" y="12103"/>
                  <a:pt x="1467" y="12100"/>
                  <a:pt x="1472" y="12100"/>
                </a:cubicBezTo>
                <a:close/>
                <a:moveTo>
                  <a:pt x="2270" y="13693"/>
                </a:moveTo>
                <a:cubicBezTo>
                  <a:pt x="2285" y="13707"/>
                  <a:pt x="2299" y="13707"/>
                  <a:pt x="2313" y="13707"/>
                </a:cubicBezTo>
                <a:cubicBezTo>
                  <a:pt x="2299" y="13707"/>
                  <a:pt x="2299" y="13707"/>
                  <a:pt x="2299" y="13722"/>
                </a:cubicBezTo>
                <a:cubicBezTo>
                  <a:pt x="2285" y="13722"/>
                  <a:pt x="2270" y="13707"/>
                  <a:pt x="2270" y="13693"/>
                </a:cubicBezTo>
                <a:close/>
                <a:moveTo>
                  <a:pt x="25300" y="14021"/>
                </a:moveTo>
                <a:cubicBezTo>
                  <a:pt x="25301" y="14021"/>
                  <a:pt x="25301" y="14022"/>
                  <a:pt x="25301" y="14023"/>
                </a:cubicBezTo>
                <a:cubicBezTo>
                  <a:pt x="25315" y="14038"/>
                  <a:pt x="25344" y="14081"/>
                  <a:pt x="25344" y="14095"/>
                </a:cubicBezTo>
                <a:cubicBezTo>
                  <a:pt x="25344" y="14110"/>
                  <a:pt x="25258" y="14124"/>
                  <a:pt x="25215" y="14138"/>
                </a:cubicBezTo>
                <a:cubicBezTo>
                  <a:pt x="25200" y="14124"/>
                  <a:pt x="25200" y="14095"/>
                  <a:pt x="25186" y="14066"/>
                </a:cubicBezTo>
                <a:cubicBezTo>
                  <a:pt x="25200" y="14066"/>
                  <a:pt x="25200" y="14081"/>
                  <a:pt x="25215" y="14081"/>
                </a:cubicBezTo>
                <a:lnTo>
                  <a:pt x="25258" y="14081"/>
                </a:lnTo>
                <a:cubicBezTo>
                  <a:pt x="25271" y="14068"/>
                  <a:pt x="25295" y="14021"/>
                  <a:pt x="25300" y="14021"/>
                </a:cubicBezTo>
                <a:close/>
                <a:moveTo>
                  <a:pt x="1430" y="14221"/>
                </a:moveTo>
                <a:cubicBezTo>
                  <a:pt x="1432" y="14221"/>
                  <a:pt x="1434" y="14222"/>
                  <a:pt x="1437" y="14224"/>
                </a:cubicBezTo>
                <a:lnTo>
                  <a:pt x="1451" y="14224"/>
                </a:lnTo>
                <a:cubicBezTo>
                  <a:pt x="1437" y="14239"/>
                  <a:pt x="1437" y="14253"/>
                  <a:pt x="1423" y="14268"/>
                </a:cubicBezTo>
                <a:cubicBezTo>
                  <a:pt x="1423" y="14268"/>
                  <a:pt x="1423" y="14274"/>
                  <a:pt x="1418" y="14274"/>
                </a:cubicBezTo>
                <a:cubicBezTo>
                  <a:pt x="1416" y="14274"/>
                  <a:pt x="1413" y="14272"/>
                  <a:pt x="1408" y="14268"/>
                </a:cubicBezTo>
                <a:cubicBezTo>
                  <a:pt x="1420" y="14244"/>
                  <a:pt x="1422" y="14221"/>
                  <a:pt x="1430" y="14221"/>
                </a:cubicBezTo>
                <a:close/>
                <a:moveTo>
                  <a:pt x="25229" y="14842"/>
                </a:moveTo>
                <a:cubicBezTo>
                  <a:pt x="25258" y="14842"/>
                  <a:pt x="25272" y="14871"/>
                  <a:pt x="25258" y="14914"/>
                </a:cubicBezTo>
                <a:lnTo>
                  <a:pt x="25243" y="14943"/>
                </a:lnTo>
                <a:cubicBezTo>
                  <a:pt x="25229" y="14957"/>
                  <a:pt x="25229" y="14957"/>
                  <a:pt x="25229" y="14957"/>
                </a:cubicBezTo>
                <a:cubicBezTo>
                  <a:pt x="25229" y="14957"/>
                  <a:pt x="25229" y="14943"/>
                  <a:pt x="25229" y="14943"/>
                </a:cubicBezTo>
                <a:lnTo>
                  <a:pt x="25215" y="14914"/>
                </a:lnTo>
                <a:cubicBezTo>
                  <a:pt x="25200" y="14885"/>
                  <a:pt x="25157" y="14871"/>
                  <a:pt x="25157" y="14857"/>
                </a:cubicBezTo>
                <a:cubicBezTo>
                  <a:pt x="25157" y="14857"/>
                  <a:pt x="25157" y="14857"/>
                  <a:pt x="25172" y="14842"/>
                </a:cubicBezTo>
                <a:cubicBezTo>
                  <a:pt x="25191" y="14842"/>
                  <a:pt x="25204" y="14849"/>
                  <a:pt x="25214" y="14849"/>
                </a:cubicBezTo>
                <a:cubicBezTo>
                  <a:pt x="25220" y="14849"/>
                  <a:pt x="25224" y="14847"/>
                  <a:pt x="25229" y="14842"/>
                </a:cubicBezTo>
                <a:close/>
                <a:moveTo>
                  <a:pt x="2313" y="16466"/>
                </a:moveTo>
                <a:cubicBezTo>
                  <a:pt x="2328" y="16480"/>
                  <a:pt x="2328" y="16480"/>
                  <a:pt x="2328" y="16480"/>
                </a:cubicBezTo>
                <a:lnTo>
                  <a:pt x="2285" y="16480"/>
                </a:lnTo>
                <a:cubicBezTo>
                  <a:pt x="2313" y="16466"/>
                  <a:pt x="2313" y="16466"/>
                  <a:pt x="2313" y="16466"/>
                </a:cubicBezTo>
                <a:close/>
                <a:moveTo>
                  <a:pt x="24784" y="16653"/>
                </a:moveTo>
                <a:cubicBezTo>
                  <a:pt x="24798" y="16710"/>
                  <a:pt x="24841" y="16811"/>
                  <a:pt x="24856" y="16839"/>
                </a:cubicBezTo>
                <a:cubicBezTo>
                  <a:pt x="24866" y="16860"/>
                  <a:pt x="24861" y="16874"/>
                  <a:pt x="24847" y="16874"/>
                </a:cubicBezTo>
                <a:cubicBezTo>
                  <a:pt x="24841" y="16874"/>
                  <a:pt x="24835" y="16872"/>
                  <a:pt x="24827" y="16868"/>
                </a:cubicBezTo>
                <a:cubicBezTo>
                  <a:pt x="24812" y="16854"/>
                  <a:pt x="24741" y="16796"/>
                  <a:pt x="24712" y="16767"/>
                </a:cubicBezTo>
                <a:cubicBezTo>
                  <a:pt x="24712" y="16767"/>
                  <a:pt x="24712" y="16753"/>
                  <a:pt x="24741" y="16724"/>
                </a:cubicBezTo>
                <a:lnTo>
                  <a:pt x="24784" y="16653"/>
                </a:lnTo>
                <a:close/>
                <a:moveTo>
                  <a:pt x="25224" y="16793"/>
                </a:moveTo>
                <a:cubicBezTo>
                  <a:pt x="25229" y="16793"/>
                  <a:pt x="25236" y="16803"/>
                  <a:pt x="25243" y="16825"/>
                </a:cubicBezTo>
                <a:lnTo>
                  <a:pt x="25272" y="16839"/>
                </a:lnTo>
                <a:lnTo>
                  <a:pt x="25287" y="16854"/>
                </a:lnTo>
                <a:cubicBezTo>
                  <a:pt x="25308" y="16832"/>
                  <a:pt x="25326" y="16821"/>
                  <a:pt x="25335" y="16821"/>
                </a:cubicBezTo>
                <a:cubicBezTo>
                  <a:pt x="25344" y="16821"/>
                  <a:pt x="25344" y="16832"/>
                  <a:pt x="25330" y="16854"/>
                </a:cubicBezTo>
                <a:lnTo>
                  <a:pt x="25330" y="16868"/>
                </a:lnTo>
                <a:lnTo>
                  <a:pt x="25330" y="16911"/>
                </a:lnTo>
                <a:cubicBezTo>
                  <a:pt x="25301" y="16911"/>
                  <a:pt x="25229" y="16868"/>
                  <a:pt x="25215" y="16825"/>
                </a:cubicBezTo>
                <a:cubicBezTo>
                  <a:pt x="25215" y="16803"/>
                  <a:pt x="25218" y="16793"/>
                  <a:pt x="25224" y="16793"/>
                </a:cubicBezTo>
                <a:close/>
                <a:moveTo>
                  <a:pt x="2500" y="16940"/>
                </a:moveTo>
                <a:cubicBezTo>
                  <a:pt x="2514" y="16954"/>
                  <a:pt x="2529" y="16983"/>
                  <a:pt x="2529" y="16983"/>
                </a:cubicBezTo>
                <a:cubicBezTo>
                  <a:pt x="2529" y="16997"/>
                  <a:pt x="2500" y="16997"/>
                  <a:pt x="2471" y="17012"/>
                </a:cubicBezTo>
                <a:cubicBezTo>
                  <a:pt x="2471" y="16997"/>
                  <a:pt x="2471" y="16983"/>
                  <a:pt x="2457" y="16969"/>
                </a:cubicBezTo>
                <a:cubicBezTo>
                  <a:pt x="2471" y="16969"/>
                  <a:pt x="2471" y="16969"/>
                  <a:pt x="2471" y="16954"/>
                </a:cubicBezTo>
                <a:lnTo>
                  <a:pt x="2500" y="16940"/>
                </a:lnTo>
                <a:close/>
                <a:moveTo>
                  <a:pt x="2281" y="17393"/>
                </a:moveTo>
                <a:cubicBezTo>
                  <a:pt x="2288" y="17393"/>
                  <a:pt x="2294" y="17395"/>
                  <a:pt x="2299" y="17400"/>
                </a:cubicBezTo>
                <a:cubicBezTo>
                  <a:pt x="2313" y="17414"/>
                  <a:pt x="2313" y="17443"/>
                  <a:pt x="2299" y="17443"/>
                </a:cubicBezTo>
                <a:lnTo>
                  <a:pt x="2270" y="17443"/>
                </a:lnTo>
                <a:cubicBezTo>
                  <a:pt x="2242" y="17443"/>
                  <a:pt x="2242" y="17457"/>
                  <a:pt x="2270" y="17486"/>
                </a:cubicBezTo>
                <a:cubicBezTo>
                  <a:pt x="2270" y="17486"/>
                  <a:pt x="2248" y="17531"/>
                  <a:pt x="2232" y="17531"/>
                </a:cubicBezTo>
                <a:cubicBezTo>
                  <a:pt x="2231" y="17531"/>
                  <a:pt x="2229" y="17531"/>
                  <a:pt x="2227" y="17529"/>
                </a:cubicBezTo>
                <a:cubicBezTo>
                  <a:pt x="2198" y="17529"/>
                  <a:pt x="2155" y="17515"/>
                  <a:pt x="2112" y="17486"/>
                </a:cubicBezTo>
                <a:cubicBezTo>
                  <a:pt x="2112" y="17486"/>
                  <a:pt x="2112" y="17471"/>
                  <a:pt x="2112" y="17457"/>
                </a:cubicBezTo>
                <a:cubicBezTo>
                  <a:pt x="2127" y="17457"/>
                  <a:pt x="2141" y="17443"/>
                  <a:pt x="2141" y="17443"/>
                </a:cubicBezTo>
                <a:lnTo>
                  <a:pt x="2170" y="17443"/>
                </a:lnTo>
                <a:cubicBezTo>
                  <a:pt x="2194" y="17443"/>
                  <a:pt x="2247" y="17393"/>
                  <a:pt x="2281" y="17393"/>
                </a:cubicBezTo>
                <a:close/>
                <a:moveTo>
                  <a:pt x="2414" y="17543"/>
                </a:moveTo>
                <a:cubicBezTo>
                  <a:pt x="2471" y="17543"/>
                  <a:pt x="2443" y="17644"/>
                  <a:pt x="2486" y="17687"/>
                </a:cubicBezTo>
                <a:cubicBezTo>
                  <a:pt x="2486" y="17687"/>
                  <a:pt x="2486" y="17701"/>
                  <a:pt x="2486" y="17701"/>
                </a:cubicBezTo>
                <a:cubicBezTo>
                  <a:pt x="2496" y="17751"/>
                  <a:pt x="2506" y="17766"/>
                  <a:pt x="2525" y="17766"/>
                </a:cubicBezTo>
                <a:cubicBezTo>
                  <a:pt x="2534" y="17766"/>
                  <a:pt x="2544" y="17763"/>
                  <a:pt x="2558" y="17759"/>
                </a:cubicBezTo>
                <a:cubicBezTo>
                  <a:pt x="2572" y="17744"/>
                  <a:pt x="2586" y="17744"/>
                  <a:pt x="2601" y="17730"/>
                </a:cubicBezTo>
                <a:cubicBezTo>
                  <a:pt x="2601" y="17744"/>
                  <a:pt x="2601" y="17744"/>
                  <a:pt x="2601" y="17744"/>
                </a:cubicBezTo>
                <a:cubicBezTo>
                  <a:pt x="2629" y="17759"/>
                  <a:pt x="2572" y="17816"/>
                  <a:pt x="2558" y="17816"/>
                </a:cubicBezTo>
                <a:lnTo>
                  <a:pt x="2457" y="17816"/>
                </a:lnTo>
                <a:cubicBezTo>
                  <a:pt x="2444" y="17816"/>
                  <a:pt x="2409" y="17827"/>
                  <a:pt x="2382" y="17830"/>
                </a:cubicBezTo>
                <a:lnTo>
                  <a:pt x="2382" y="17830"/>
                </a:lnTo>
                <a:cubicBezTo>
                  <a:pt x="2387" y="17829"/>
                  <a:pt x="2390" y="17826"/>
                  <a:pt x="2400" y="17816"/>
                </a:cubicBezTo>
                <a:cubicBezTo>
                  <a:pt x="2400" y="17816"/>
                  <a:pt x="2400" y="17773"/>
                  <a:pt x="2385" y="17759"/>
                </a:cubicBezTo>
                <a:cubicBezTo>
                  <a:pt x="2356" y="17730"/>
                  <a:pt x="2342" y="17687"/>
                  <a:pt x="2313" y="17673"/>
                </a:cubicBezTo>
                <a:cubicBezTo>
                  <a:pt x="2270" y="17644"/>
                  <a:pt x="2270" y="17644"/>
                  <a:pt x="2299" y="17630"/>
                </a:cubicBezTo>
                <a:cubicBezTo>
                  <a:pt x="2328" y="17601"/>
                  <a:pt x="2385" y="17543"/>
                  <a:pt x="2414" y="17543"/>
                </a:cubicBezTo>
                <a:close/>
                <a:moveTo>
                  <a:pt x="1843" y="18289"/>
                </a:moveTo>
                <a:cubicBezTo>
                  <a:pt x="1849" y="18289"/>
                  <a:pt x="1854" y="18294"/>
                  <a:pt x="1854" y="18305"/>
                </a:cubicBezTo>
                <a:lnTo>
                  <a:pt x="1854" y="18334"/>
                </a:lnTo>
                <a:cubicBezTo>
                  <a:pt x="1854" y="18377"/>
                  <a:pt x="1854" y="18391"/>
                  <a:pt x="1897" y="18405"/>
                </a:cubicBezTo>
                <a:cubicBezTo>
                  <a:pt x="1907" y="18426"/>
                  <a:pt x="1902" y="18440"/>
                  <a:pt x="1893" y="18440"/>
                </a:cubicBezTo>
                <a:cubicBezTo>
                  <a:pt x="1890" y="18440"/>
                  <a:pt x="1886" y="18438"/>
                  <a:pt x="1882" y="18434"/>
                </a:cubicBezTo>
                <a:cubicBezTo>
                  <a:pt x="1854" y="18434"/>
                  <a:pt x="1796" y="18362"/>
                  <a:pt x="1810" y="18319"/>
                </a:cubicBezTo>
                <a:cubicBezTo>
                  <a:pt x="1819" y="18301"/>
                  <a:pt x="1834" y="18289"/>
                  <a:pt x="1843" y="18289"/>
                </a:cubicBezTo>
                <a:close/>
                <a:moveTo>
                  <a:pt x="1472" y="19082"/>
                </a:moveTo>
                <a:cubicBezTo>
                  <a:pt x="1482" y="19082"/>
                  <a:pt x="1485" y="19095"/>
                  <a:pt x="1494" y="19095"/>
                </a:cubicBezTo>
                <a:lnTo>
                  <a:pt x="1509" y="19109"/>
                </a:lnTo>
                <a:cubicBezTo>
                  <a:pt x="1523" y="19109"/>
                  <a:pt x="1538" y="19124"/>
                  <a:pt x="1538" y="19152"/>
                </a:cubicBezTo>
                <a:cubicBezTo>
                  <a:pt x="1523" y="19181"/>
                  <a:pt x="1509" y="19224"/>
                  <a:pt x="1480" y="19224"/>
                </a:cubicBezTo>
                <a:cubicBezTo>
                  <a:pt x="1476" y="19226"/>
                  <a:pt x="1473" y="19226"/>
                  <a:pt x="1470" y="19226"/>
                </a:cubicBezTo>
                <a:cubicBezTo>
                  <a:pt x="1444" y="19226"/>
                  <a:pt x="1477" y="19166"/>
                  <a:pt x="1451" y="19152"/>
                </a:cubicBezTo>
                <a:cubicBezTo>
                  <a:pt x="1423" y="19124"/>
                  <a:pt x="1437" y="19109"/>
                  <a:pt x="1451" y="19095"/>
                </a:cubicBezTo>
                <a:cubicBezTo>
                  <a:pt x="1461" y="19085"/>
                  <a:pt x="1467" y="19082"/>
                  <a:pt x="1472" y="19082"/>
                </a:cubicBezTo>
                <a:close/>
                <a:moveTo>
                  <a:pt x="8779" y="20877"/>
                </a:moveTo>
                <a:cubicBezTo>
                  <a:pt x="8793" y="20891"/>
                  <a:pt x="8807" y="20920"/>
                  <a:pt x="8793" y="20948"/>
                </a:cubicBezTo>
                <a:lnTo>
                  <a:pt x="8779" y="20963"/>
                </a:lnTo>
                <a:cubicBezTo>
                  <a:pt x="8764" y="20963"/>
                  <a:pt x="8764" y="20977"/>
                  <a:pt x="8750" y="20977"/>
                </a:cubicBezTo>
                <a:lnTo>
                  <a:pt x="8721" y="20934"/>
                </a:lnTo>
                <a:cubicBezTo>
                  <a:pt x="8700" y="20941"/>
                  <a:pt x="8671" y="20945"/>
                  <a:pt x="8646" y="20945"/>
                </a:cubicBezTo>
                <a:cubicBezTo>
                  <a:pt x="8621" y="20945"/>
                  <a:pt x="8599" y="20941"/>
                  <a:pt x="8592" y="20934"/>
                </a:cubicBezTo>
                <a:cubicBezTo>
                  <a:pt x="8577" y="20920"/>
                  <a:pt x="8577" y="20891"/>
                  <a:pt x="8577" y="20891"/>
                </a:cubicBezTo>
                <a:cubicBezTo>
                  <a:pt x="8577" y="20886"/>
                  <a:pt x="8579" y="20885"/>
                  <a:pt x="8582" y="20885"/>
                </a:cubicBezTo>
                <a:cubicBezTo>
                  <a:pt x="8589" y="20885"/>
                  <a:pt x="8601" y="20891"/>
                  <a:pt x="8621" y="20891"/>
                </a:cubicBezTo>
                <a:cubicBezTo>
                  <a:pt x="8626" y="20894"/>
                  <a:pt x="8635" y="20895"/>
                  <a:pt x="8645" y="20895"/>
                </a:cubicBezTo>
                <a:cubicBezTo>
                  <a:pt x="8687" y="20895"/>
                  <a:pt x="8756" y="20877"/>
                  <a:pt x="8779" y="20877"/>
                </a:cubicBezTo>
                <a:close/>
                <a:moveTo>
                  <a:pt x="7974" y="20920"/>
                </a:moveTo>
                <a:cubicBezTo>
                  <a:pt x="7994" y="20930"/>
                  <a:pt x="8022" y="20940"/>
                  <a:pt x="8046" y="20940"/>
                </a:cubicBezTo>
                <a:cubicBezTo>
                  <a:pt x="8057" y="20940"/>
                  <a:pt x="8066" y="20938"/>
                  <a:pt x="8075" y="20934"/>
                </a:cubicBezTo>
                <a:cubicBezTo>
                  <a:pt x="8084" y="20934"/>
                  <a:pt x="8113" y="20921"/>
                  <a:pt x="8135" y="20921"/>
                </a:cubicBezTo>
                <a:cubicBezTo>
                  <a:pt x="8146" y="20921"/>
                  <a:pt x="8156" y="20924"/>
                  <a:pt x="8161" y="20934"/>
                </a:cubicBezTo>
                <a:cubicBezTo>
                  <a:pt x="8175" y="20963"/>
                  <a:pt x="8103" y="20977"/>
                  <a:pt x="8075" y="20977"/>
                </a:cubicBezTo>
                <a:cubicBezTo>
                  <a:pt x="8046" y="20977"/>
                  <a:pt x="7988" y="20977"/>
                  <a:pt x="7974" y="20991"/>
                </a:cubicBezTo>
                <a:cubicBezTo>
                  <a:pt x="7962" y="21003"/>
                  <a:pt x="7914" y="21042"/>
                  <a:pt x="7895" y="21042"/>
                </a:cubicBezTo>
                <a:cubicBezTo>
                  <a:pt x="7891" y="21042"/>
                  <a:pt x="7888" y="21040"/>
                  <a:pt x="7888" y="21035"/>
                </a:cubicBezTo>
                <a:cubicBezTo>
                  <a:pt x="7873" y="21006"/>
                  <a:pt x="7888" y="20977"/>
                  <a:pt x="7917" y="20963"/>
                </a:cubicBezTo>
                <a:lnTo>
                  <a:pt x="7945" y="20948"/>
                </a:lnTo>
                <a:lnTo>
                  <a:pt x="7974" y="20920"/>
                </a:lnTo>
                <a:close/>
                <a:moveTo>
                  <a:pt x="7701" y="20920"/>
                </a:moveTo>
                <a:lnTo>
                  <a:pt x="7744" y="20977"/>
                </a:lnTo>
                <a:lnTo>
                  <a:pt x="7759" y="20977"/>
                </a:lnTo>
                <a:cubicBezTo>
                  <a:pt x="7762" y="20975"/>
                  <a:pt x="7766" y="20974"/>
                  <a:pt x="7769" y="20974"/>
                </a:cubicBezTo>
                <a:cubicBezTo>
                  <a:pt x="7791" y="20974"/>
                  <a:pt x="7802" y="21010"/>
                  <a:pt x="7802" y="21035"/>
                </a:cubicBezTo>
                <a:cubicBezTo>
                  <a:pt x="7802" y="21043"/>
                  <a:pt x="7797" y="21047"/>
                  <a:pt x="7791" y="21047"/>
                </a:cubicBezTo>
                <a:cubicBezTo>
                  <a:pt x="7778" y="21047"/>
                  <a:pt x="7754" y="21030"/>
                  <a:pt x="7744" y="21020"/>
                </a:cubicBezTo>
                <a:cubicBezTo>
                  <a:pt x="7715" y="21006"/>
                  <a:pt x="7658" y="20963"/>
                  <a:pt x="7644" y="20963"/>
                </a:cubicBezTo>
                <a:cubicBezTo>
                  <a:pt x="7615" y="20963"/>
                  <a:pt x="7644" y="20934"/>
                  <a:pt x="7701" y="20920"/>
                </a:cubicBezTo>
                <a:close/>
                <a:moveTo>
                  <a:pt x="17888" y="20943"/>
                </a:moveTo>
                <a:cubicBezTo>
                  <a:pt x="17893" y="20943"/>
                  <a:pt x="17898" y="20945"/>
                  <a:pt x="17902" y="20948"/>
                </a:cubicBezTo>
                <a:cubicBezTo>
                  <a:pt x="17902" y="20963"/>
                  <a:pt x="17945" y="21006"/>
                  <a:pt x="17959" y="21020"/>
                </a:cubicBezTo>
                <a:cubicBezTo>
                  <a:pt x="17974" y="21035"/>
                  <a:pt x="17959" y="21049"/>
                  <a:pt x="17945" y="21063"/>
                </a:cubicBezTo>
                <a:cubicBezTo>
                  <a:pt x="17943" y="21065"/>
                  <a:pt x="17941" y="21066"/>
                  <a:pt x="17939" y="21066"/>
                </a:cubicBezTo>
                <a:cubicBezTo>
                  <a:pt x="17919" y="21066"/>
                  <a:pt x="17872" y="21016"/>
                  <a:pt x="17859" y="20977"/>
                </a:cubicBezTo>
                <a:cubicBezTo>
                  <a:pt x="17859" y="20956"/>
                  <a:pt x="17874" y="20943"/>
                  <a:pt x="17888" y="20943"/>
                </a:cubicBezTo>
                <a:close/>
                <a:moveTo>
                  <a:pt x="13563" y="20977"/>
                </a:moveTo>
                <a:cubicBezTo>
                  <a:pt x="13606" y="20977"/>
                  <a:pt x="13620" y="21063"/>
                  <a:pt x="13606" y="21063"/>
                </a:cubicBezTo>
                <a:cubicBezTo>
                  <a:pt x="13577" y="21078"/>
                  <a:pt x="13534" y="21106"/>
                  <a:pt x="13520" y="21106"/>
                </a:cubicBezTo>
                <a:cubicBezTo>
                  <a:pt x="13505" y="21092"/>
                  <a:pt x="13505" y="21063"/>
                  <a:pt x="13505" y="21035"/>
                </a:cubicBezTo>
                <a:lnTo>
                  <a:pt x="13505" y="21006"/>
                </a:lnTo>
                <a:cubicBezTo>
                  <a:pt x="13505" y="20991"/>
                  <a:pt x="13534" y="20977"/>
                  <a:pt x="13563" y="20977"/>
                </a:cubicBezTo>
                <a:close/>
                <a:moveTo>
                  <a:pt x="10081" y="21075"/>
                </a:moveTo>
                <a:cubicBezTo>
                  <a:pt x="10082" y="21075"/>
                  <a:pt x="10084" y="21076"/>
                  <a:pt x="10086" y="21078"/>
                </a:cubicBezTo>
                <a:cubicBezTo>
                  <a:pt x="10100" y="21078"/>
                  <a:pt x="10129" y="21121"/>
                  <a:pt x="10143" y="21149"/>
                </a:cubicBezTo>
                <a:lnTo>
                  <a:pt x="10172" y="21164"/>
                </a:lnTo>
                <a:lnTo>
                  <a:pt x="10187" y="21178"/>
                </a:lnTo>
                <a:cubicBezTo>
                  <a:pt x="10215" y="21178"/>
                  <a:pt x="10244" y="21193"/>
                  <a:pt x="10258" y="21221"/>
                </a:cubicBezTo>
                <a:lnTo>
                  <a:pt x="10244" y="21236"/>
                </a:lnTo>
                <a:lnTo>
                  <a:pt x="10244" y="21250"/>
                </a:lnTo>
                <a:cubicBezTo>
                  <a:pt x="10241" y="21253"/>
                  <a:pt x="10238" y="21254"/>
                  <a:pt x="10234" y="21254"/>
                </a:cubicBezTo>
                <a:cubicBezTo>
                  <a:pt x="10214" y="21254"/>
                  <a:pt x="10181" y="21230"/>
                  <a:pt x="10158" y="21207"/>
                </a:cubicBezTo>
                <a:lnTo>
                  <a:pt x="10129" y="21193"/>
                </a:lnTo>
                <a:lnTo>
                  <a:pt x="10100" y="21164"/>
                </a:lnTo>
                <a:cubicBezTo>
                  <a:pt x="10075" y="21114"/>
                  <a:pt x="10072" y="21075"/>
                  <a:pt x="10081" y="21075"/>
                </a:cubicBezTo>
                <a:close/>
                <a:moveTo>
                  <a:pt x="9297" y="21115"/>
                </a:moveTo>
                <a:cubicBezTo>
                  <a:pt x="9299" y="21115"/>
                  <a:pt x="9302" y="21126"/>
                  <a:pt x="9310" y="21149"/>
                </a:cubicBezTo>
                <a:cubicBezTo>
                  <a:pt x="9310" y="21193"/>
                  <a:pt x="9339" y="21264"/>
                  <a:pt x="9310" y="21264"/>
                </a:cubicBezTo>
                <a:cubicBezTo>
                  <a:pt x="9296" y="21264"/>
                  <a:pt x="9296" y="21178"/>
                  <a:pt x="9296" y="21135"/>
                </a:cubicBezTo>
                <a:cubicBezTo>
                  <a:pt x="9296" y="21122"/>
                  <a:pt x="9296" y="21115"/>
                  <a:pt x="9297" y="21115"/>
                </a:cubicBezTo>
                <a:close/>
                <a:moveTo>
                  <a:pt x="14698" y="1"/>
                </a:moveTo>
                <a:cubicBezTo>
                  <a:pt x="14676" y="33"/>
                  <a:pt x="14647" y="49"/>
                  <a:pt x="14621" y="49"/>
                </a:cubicBezTo>
                <a:cubicBezTo>
                  <a:pt x="14613" y="49"/>
                  <a:pt x="14605" y="48"/>
                  <a:pt x="14597" y="44"/>
                </a:cubicBezTo>
                <a:lnTo>
                  <a:pt x="14569" y="44"/>
                </a:lnTo>
                <a:cubicBezTo>
                  <a:pt x="14540" y="58"/>
                  <a:pt x="14511" y="102"/>
                  <a:pt x="14497" y="102"/>
                </a:cubicBezTo>
                <a:lnTo>
                  <a:pt x="14439" y="58"/>
                </a:lnTo>
                <a:cubicBezTo>
                  <a:pt x="14425" y="102"/>
                  <a:pt x="14411" y="116"/>
                  <a:pt x="14411" y="116"/>
                </a:cubicBezTo>
                <a:cubicBezTo>
                  <a:pt x="14411" y="102"/>
                  <a:pt x="14324" y="73"/>
                  <a:pt x="14296" y="73"/>
                </a:cubicBezTo>
                <a:cubicBezTo>
                  <a:pt x="14286" y="68"/>
                  <a:pt x="14273" y="66"/>
                  <a:pt x="14260" y="66"/>
                </a:cubicBezTo>
                <a:cubicBezTo>
                  <a:pt x="14233" y="66"/>
                  <a:pt x="14205" y="73"/>
                  <a:pt x="14195" y="73"/>
                </a:cubicBezTo>
                <a:cubicBezTo>
                  <a:pt x="14185" y="73"/>
                  <a:pt x="14163" y="79"/>
                  <a:pt x="14145" y="79"/>
                </a:cubicBezTo>
                <a:cubicBezTo>
                  <a:pt x="14136" y="79"/>
                  <a:pt x="14128" y="78"/>
                  <a:pt x="14123" y="73"/>
                </a:cubicBezTo>
                <a:lnTo>
                  <a:pt x="14066" y="73"/>
                </a:lnTo>
                <a:cubicBezTo>
                  <a:pt x="14053" y="60"/>
                  <a:pt x="13977" y="27"/>
                  <a:pt x="13938" y="27"/>
                </a:cubicBezTo>
                <a:cubicBezTo>
                  <a:pt x="13931" y="27"/>
                  <a:pt x="13926" y="28"/>
                  <a:pt x="13922" y="30"/>
                </a:cubicBezTo>
                <a:cubicBezTo>
                  <a:pt x="13893" y="30"/>
                  <a:pt x="13865" y="58"/>
                  <a:pt x="13850" y="73"/>
                </a:cubicBezTo>
                <a:lnTo>
                  <a:pt x="13836" y="102"/>
                </a:lnTo>
                <a:cubicBezTo>
                  <a:pt x="13829" y="108"/>
                  <a:pt x="13823" y="111"/>
                  <a:pt x="13817" y="111"/>
                </a:cubicBezTo>
                <a:cubicBezTo>
                  <a:pt x="13800" y="111"/>
                  <a:pt x="13789" y="84"/>
                  <a:pt x="13778" y="73"/>
                </a:cubicBezTo>
                <a:cubicBezTo>
                  <a:pt x="13764" y="73"/>
                  <a:pt x="13692" y="73"/>
                  <a:pt x="13635" y="87"/>
                </a:cubicBezTo>
                <a:lnTo>
                  <a:pt x="13592" y="58"/>
                </a:lnTo>
                <a:cubicBezTo>
                  <a:pt x="13549" y="44"/>
                  <a:pt x="13505" y="44"/>
                  <a:pt x="13462" y="44"/>
                </a:cubicBezTo>
                <a:lnTo>
                  <a:pt x="13448" y="58"/>
                </a:lnTo>
                <a:cubicBezTo>
                  <a:pt x="13434" y="58"/>
                  <a:pt x="13376" y="44"/>
                  <a:pt x="13362" y="44"/>
                </a:cubicBezTo>
                <a:cubicBezTo>
                  <a:pt x="13357" y="49"/>
                  <a:pt x="13347" y="50"/>
                  <a:pt x="13336" y="50"/>
                </a:cubicBezTo>
                <a:cubicBezTo>
                  <a:pt x="13312" y="50"/>
                  <a:pt x="13280" y="44"/>
                  <a:pt x="13261" y="44"/>
                </a:cubicBezTo>
                <a:cubicBezTo>
                  <a:pt x="13258" y="47"/>
                  <a:pt x="13252" y="48"/>
                  <a:pt x="13244" y="48"/>
                </a:cubicBezTo>
                <a:cubicBezTo>
                  <a:pt x="13221" y="48"/>
                  <a:pt x="13182" y="40"/>
                  <a:pt x="13150" y="40"/>
                </a:cubicBezTo>
                <a:cubicBezTo>
                  <a:pt x="13138" y="40"/>
                  <a:pt x="13127" y="41"/>
                  <a:pt x="13118" y="44"/>
                </a:cubicBezTo>
                <a:cubicBezTo>
                  <a:pt x="13089" y="44"/>
                  <a:pt x="13046" y="58"/>
                  <a:pt x="13031" y="58"/>
                </a:cubicBezTo>
                <a:lnTo>
                  <a:pt x="12974" y="58"/>
                </a:lnTo>
                <a:cubicBezTo>
                  <a:pt x="12969" y="56"/>
                  <a:pt x="12963" y="55"/>
                  <a:pt x="12958" y="55"/>
                </a:cubicBezTo>
                <a:cubicBezTo>
                  <a:pt x="12936" y="55"/>
                  <a:pt x="12916" y="78"/>
                  <a:pt x="12916" y="102"/>
                </a:cubicBezTo>
                <a:lnTo>
                  <a:pt x="12916" y="116"/>
                </a:lnTo>
                <a:lnTo>
                  <a:pt x="12931" y="145"/>
                </a:lnTo>
                <a:cubicBezTo>
                  <a:pt x="12931" y="159"/>
                  <a:pt x="12902" y="173"/>
                  <a:pt x="12902" y="173"/>
                </a:cubicBezTo>
                <a:cubicBezTo>
                  <a:pt x="12888" y="173"/>
                  <a:pt x="12873" y="116"/>
                  <a:pt x="12873" y="102"/>
                </a:cubicBezTo>
                <a:cubicBezTo>
                  <a:pt x="12888" y="87"/>
                  <a:pt x="12859" y="58"/>
                  <a:pt x="12830" y="44"/>
                </a:cubicBezTo>
                <a:lnTo>
                  <a:pt x="12801" y="44"/>
                </a:lnTo>
                <a:cubicBezTo>
                  <a:pt x="12801" y="44"/>
                  <a:pt x="12787" y="58"/>
                  <a:pt x="12787" y="73"/>
                </a:cubicBezTo>
                <a:cubicBezTo>
                  <a:pt x="12787" y="73"/>
                  <a:pt x="12658" y="102"/>
                  <a:pt x="12658" y="102"/>
                </a:cubicBezTo>
                <a:lnTo>
                  <a:pt x="12615" y="58"/>
                </a:lnTo>
                <a:cubicBezTo>
                  <a:pt x="12543" y="73"/>
                  <a:pt x="12414" y="87"/>
                  <a:pt x="12385" y="87"/>
                </a:cubicBezTo>
                <a:cubicBezTo>
                  <a:pt x="12342" y="87"/>
                  <a:pt x="12299" y="73"/>
                  <a:pt x="12284" y="73"/>
                </a:cubicBezTo>
                <a:cubicBezTo>
                  <a:pt x="12284" y="73"/>
                  <a:pt x="12242" y="104"/>
                  <a:pt x="12212" y="104"/>
                </a:cubicBezTo>
                <a:cubicBezTo>
                  <a:pt x="12207" y="104"/>
                  <a:pt x="12202" y="104"/>
                  <a:pt x="12198" y="102"/>
                </a:cubicBezTo>
                <a:cubicBezTo>
                  <a:pt x="12191" y="94"/>
                  <a:pt x="12176" y="94"/>
                  <a:pt x="12162" y="94"/>
                </a:cubicBezTo>
                <a:cubicBezTo>
                  <a:pt x="12148" y="94"/>
                  <a:pt x="12133" y="94"/>
                  <a:pt x="12126" y="87"/>
                </a:cubicBezTo>
                <a:cubicBezTo>
                  <a:pt x="12126" y="87"/>
                  <a:pt x="12083" y="73"/>
                  <a:pt x="12040" y="58"/>
                </a:cubicBezTo>
                <a:lnTo>
                  <a:pt x="12026" y="73"/>
                </a:lnTo>
                <a:lnTo>
                  <a:pt x="11968" y="145"/>
                </a:lnTo>
                <a:cubicBezTo>
                  <a:pt x="11896" y="116"/>
                  <a:pt x="11738" y="58"/>
                  <a:pt x="11695" y="58"/>
                </a:cubicBezTo>
                <a:cubicBezTo>
                  <a:pt x="11666" y="73"/>
                  <a:pt x="11638" y="130"/>
                  <a:pt x="11623" y="145"/>
                </a:cubicBezTo>
                <a:cubicBezTo>
                  <a:pt x="11623" y="146"/>
                  <a:pt x="11623" y="146"/>
                  <a:pt x="11622" y="146"/>
                </a:cubicBezTo>
                <a:cubicBezTo>
                  <a:pt x="11610" y="146"/>
                  <a:pt x="11536" y="73"/>
                  <a:pt x="11523" y="73"/>
                </a:cubicBezTo>
                <a:cubicBezTo>
                  <a:pt x="11494" y="73"/>
                  <a:pt x="11365" y="87"/>
                  <a:pt x="11336" y="102"/>
                </a:cubicBezTo>
                <a:lnTo>
                  <a:pt x="11264" y="102"/>
                </a:lnTo>
                <a:cubicBezTo>
                  <a:pt x="11264" y="102"/>
                  <a:pt x="11252" y="42"/>
                  <a:pt x="11239" y="42"/>
                </a:cubicBezTo>
                <a:cubicBezTo>
                  <a:pt x="11238" y="42"/>
                  <a:pt x="11237" y="43"/>
                  <a:pt x="11235" y="44"/>
                </a:cubicBezTo>
                <a:cubicBezTo>
                  <a:pt x="11221" y="58"/>
                  <a:pt x="11164" y="87"/>
                  <a:pt x="11149" y="87"/>
                </a:cubicBezTo>
                <a:cubicBezTo>
                  <a:pt x="11135" y="87"/>
                  <a:pt x="11106" y="73"/>
                  <a:pt x="11077" y="58"/>
                </a:cubicBezTo>
                <a:lnTo>
                  <a:pt x="11034" y="87"/>
                </a:lnTo>
                <a:cubicBezTo>
                  <a:pt x="11031" y="94"/>
                  <a:pt x="11025" y="97"/>
                  <a:pt x="11019" y="97"/>
                </a:cubicBezTo>
                <a:cubicBezTo>
                  <a:pt x="10998" y="97"/>
                  <a:pt x="10966" y="73"/>
                  <a:pt x="10934" y="73"/>
                </a:cubicBezTo>
                <a:lnTo>
                  <a:pt x="10919" y="73"/>
                </a:lnTo>
                <a:cubicBezTo>
                  <a:pt x="10899" y="83"/>
                  <a:pt x="10864" y="93"/>
                  <a:pt x="10841" y="93"/>
                </a:cubicBezTo>
                <a:cubicBezTo>
                  <a:pt x="10831" y="93"/>
                  <a:pt x="10823" y="91"/>
                  <a:pt x="10819" y="87"/>
                </a:cubicBezTo>
                <a:cubicBezTo>
                  <a:pt x="10809" y="87"/>
                  <a:pt x="10800" y="81"/>
                  <a:pt x="10794" y="81"/>
                </a:cubicBezTo>
                <a:cubicBezTo>
                  <a:pt x="10792" y="81"/>
                  <a:pt x="10790" y="82"/>
                  <a:pt x="10790" y="87"/>
                </a:cubicBezTo>
                <a:cubicBezTo>
                  <a:pt x="10776" y="87"/>
                  <a:pt x="10790" y="102"/>
                  <a:pt x="10790" y="102"/>
                </a:cubicBezTo>
                <a:lnTo>
                  <a:pt x="10790" y="116"/>
                </a:lnTo>
                <a:cubicBezTo>
                  <a:pt x="10790" y="130"/>
                  <a:pt x="10790" y="145"/>
                  <a:pt x="10776" y="145"/>
                </a:cubicBezTo>
                <a:cubicBezTo>
                  <a:pt x="10764" y="133"/>
                  <a:pt x="10752" y="112"/>
                  <a:pt x="10741" y="112"/>
                </a:cubicBezTo>
                <a:cubicBezTo>
                  <a:pt x="10738" y="112"/>
                  <a:pt x="10735" y="113"/>
                  <a:pt x="10733" y="116"/>
                </a:cubicBezTo>
                <a:cubicBezTo>
                  <a:pt x="10723" y="116"/>
                  <a:pt x="10720" y="129"/>
                  <a:pt x="10710" y="129"/>
                </a:cubicBezTo>
                <a:cubicBezTo>
                  <a:pt x="10705" y="129"/>
                  <a:pt x="10699" y="125"/>
                  <a:pt x="10689" y="116"/>
                </a:cubicBezTo>
                <a:cubicBezTo>
                  <a:pt x="10689" y="116"/>
                  <a:pt x="10661" y="130"/>
                  <a:pt x="10661" y="130"/>
                </a:cubicBezTo>
                <a:lnTo>
                  <a:pt x="10632" y="130"/>
                </a:lnTo>
                <a:cubicBezTo>
                  <a:pt x="10603" y="116"/>
                  <a:pt x="10531" y="116"/>
                  <a:pt x="10517" y="102"/>
                </a:cubicBezTo>
                <a:cubicBezTo>
                  <a:pt x="10503" y="87"/>
                  <a:pt x="10445" y="87"/>
                  <a:pt x="10431" y="87"/>
                </a:cubicBezTo>
                <a:cubicBezTo>
                  <a:pt x="10425" y="90"/>
                  <a:pt x="10419" y="91"/>
                  <a:pt x="10412" y="91"/>
                </a:cubicBezTo>
                <a:cubicBezTo>
                  <a:pt x="10386" y="91"/>
                  <a:pt x="10356" y="73"/>
                  <a:pt x="10345" y="73"/>
                </a:cubicBezTo>
                <a:cubicBezTo>
                  <a:pt x="10330" y="73"/>
                  <a:pt x="10302" y="87"/>
                  <a:pt x="10287" y="87"/>
                </a:cubicBezTo>
                <a:lnTo>
                  <a:pt x="10258" y="73"/>
                </a:lnTo>
                <a:lnTo>
                  <a:pt x="10215" y="58"/>
                </a:lnTo>
                <a:cubicBezTo>
                  <a:pt x="10208" y="80"/>
                  <a:pt x="10205" y="87"/>
                  <a:pt x="10203" y="87"/>
                </a:cubicBezTo>
                <a:cubicBezTo>
                  <a:pt x="10201" y="87"/>
                  <a:pt x="10201" y="80"/>
                  <a:pt x="10201" y="73"/>
                </a:cubicBezTo>
                <a:cubicBezTo>
                  <a:pt x="10196" y="68"/>
                  <a:pt x="10190" y="66"/>
                  <a:pt x="10183" y="66"/>
                </a:cubicBezTo>
                <a:cubicBezTo>
                  <a:pt x="10169" y="66"/>
                  <a:pt x="10153" y="73"/>
                  <a:pt x="10143" y="73"/>
                </a:cubicBezTo>
                <a:cubicBezTo>
                  <a:pt x="10136" y="80"/>
                  <a:pt x="10126" y="84"/>
                  <a:pt x="10113" y="84"/>
                </a:cubicBezTo>
                <a:cubicBezTo>
                  <a:pt x="10100" y="84"/>
                  <a:pt x="10086" y="80"/>
                  <a:pt x="10072" y="73"/>
                </a:cubicBezTo>
                <a:lnTo>
                  <a:pt x="10057" y="102"/>
                </a:lnTo>
                <a:lnTo>
                  <a:pt x="10043" y="130"/>
                </a:lnTo>
                <a:cubicBezTo>
                  <a:pt x="10036" y="137"/>
                  <a:pt x="10029" y="140"/>
                  <a:pt x="10023" y="140"/>
                </a:cubicBezTo>
                <a:cubicBezTo>
                  <a:pt x="10002" y="140"/>
                  <a:pt x="9985" y="112"/>
                  <a:pt x="9985" y="102"/>
                </a:cubicBezTo>
                <a:cubicBezTo>
                  <a:pt x="9985" y="90"/>
                  <a:pt x="9938" y="69"/>
                  <a:pt x="9913" y="69"/>
                </a:cubicBezTo>
                <a:cubicBezTo>
                  <a:pt x="9907" y="69"/>
                  <a:pt x="9902" y="70"/>
                  <a:pt x="9899" y="73"/>
                </a:cubicBezTo>
                <a:cubicBezTo>
                  <a:pt x="9886" y="73"/>
                  <a:pt x="9840" y="118"/>
                  <a:pt x="9819" y="118"/>
                </a:cubicBezTo>
                <a:cubicBezTo>
                  <a:pt x="9817" y="118"/>
                  <a:pt x="9815" y="117"/>
                  <a:pt x="9813" y="116"/>
                </a:cubicBezTo>
                <a:cubicBezTo>
                  <a:pt x="9799" y="109"/>
                  <a:pt x="9781" y="105"/>
                  <a:pt x="9763" y="105"/>
                </a:cubicBezTo>
                <a:cubicBezTo>
                  <a:pt x="9745" y="105"/>
                  <a:pt x="9727" y="109"/>
                  <a:pt x="9712" y="116"/>
                </a:cubicBezTo>
                <a:lnTo>
                  <a:pt x="9684" y="87"/>
                </a:lnTo>
                <a:lnTo>
                  <a:pt x="9641" y="30"/>
                </a:lnTo>
                <a:cubicBezTo>
                  <a:pt x="9598" y="73"/>
                  <a:pt x="9511" y="58"/>
                  <a:pt x="9497" y="73"/>
                </a:cubicBezTo>
                <a:cubicBezTo>
                  <a:pt x="9473" y="96"/>
                  <a:pt x="9440" y="120"/>
                  <a:pt x="9413" y="120"/>
                </a:cubicBezTo>
                <a:cubicBezTo>
                  <a:pt x="9407" y="120"/>
                  <a:pt x="9402" y="119"/>
                  <a:pt x="9396" y="116"/>
                </a:cubicBezTo>
                <a:cubicBezTo>
                  <a:pt x="9382" y="116"/>
                  <a:pt x="9267" y="87"/>
                  <a:pt x="9238" y="87"/>
                </a:cubicBezTo>
                <a:lnTo>
                  <a:pt x="9152" y="87"/>
                </a:lnTo>
                <a:cubicBezTo>
                  <a:pt x="9141" y="99"/>
                  <a:pt x="9110" y="120"/>
                  <a:pt x="9099" y="120"/>
                </a:cubicBezTo>
                <a:cubicBezTo>
                  <a:pt x="9096" y="120"/>
                  <a:pt x="9095" y="119"/>
                  <a:pt x="9095" y="116"/>
                </a:cubicBezTo>
                <a:cubicBezTo>
                  <a:pt x="9091" y="112"/>
                  <a:pt x="9085" y="110"/>
                  <a:pt x="9077" y="110"/>
                </a:cubicBezTo>
                <a:cubicBezTo>
                  <a:pt x="9057" y="110"/>
                  <a:pt x="9026" y="124"/>
                  <a:pt x="8994" y="145"/>
                </a:cubicBezTo>
                <a:lnTo>
                  <a:pt x="8965" y="130"/>
                </a:lnTo>
                <a:lnTo>
                  <a:pt x="8879" y="87"/>
                </a:lnTo>
                <a:cubicBezTo>
                  <a:pt x="8836" y="102"/>
                  <a:pt x="8782" y="105"/>
                  <a:pt x="8735" y="105"/>
                </a:cubicBezTo>
                <a:cubicBezTo>
                  <a:pt x="8689" y="105"/>
                  <a:pt x="8649" y="102"/>
                  <a:pt x="8635" y="102"/>
                </a:cubicBezTo>
                <a:cubicBezTo>
                  <a:pt x="8606" y="116"/>
                  <a:pt x="8577" y="159"/>
                  <a:pt x="8577" y="173"/>
                </a:cubicBezTo>
                <a:cubicBezTo>
                  <a:pt x="8577" y="176"/>
                  <a:pt x="8576" y="177"/>
                  <a:pt x="8572" y="177"/>
                </a:cubicBezTo>
                <a:cubicBezTo>
                  <a:pt x="8558" y="177"/>
                  <a:pt x="8517" y="154"/>
                  <a:pt x="8506" y="130"/>
                </a:cubicBezTo>
                <a:cubicBezTo>
                  <a:pt x="8503" y="127"/>
                  <a:pt x="8499" y="126"/>
                  <a:pt x="8493" y="126"/>
                </a:cubicBezTo>
                <a:cubicBezTo>
                  <a:pt x="8471" y="126"/>
                  <a:pt x="8431" y="147"/>
                  <a:pt x="8419" y="159"/>
                </a:cubicBezTo>
                <a:cubicBezTo>
                  <a:pt x="8412" y="166"/>
                  <a:pt x="8405" y="170"/>
                  <a:pt x="8398" y="170"/>
                </a:cubicBezTo>
                <a:cubicBezTo>
                  <a:pt x="8391" y="170"/>
                  <a:pt x="8383" y="166"/>
                  <a:pt x="8376" y="159"/>
                </a:cubicBezTo>
                <a:lnTo>
                  <a:pt x="8362" y="145"/>
                </a:lnTo>
                <a:cubicBezTo>
                  <a:pt x="8333" y="116"/>
                  <a:pt x="8319" y="102"/>
                  <a:pt x="8304" y="102"/>
                </a:cubicBezTo>
                <a:cubicBezTo>
                  <a:pt x="8290" y="102"/>
                  <a:pt x="8276" y="116"/>
                  <a:pt x="8247" y="145"/>
                </a:cubicBezTo>
                <a:cubicBezTo>
                  <a:pt x="8233" y="159"/>
                  <a:pt x="8190" y="173"/>
                  <a:pt x="8190" y="188"/>
                </a:cubicBezTo>
                <a:lnTo>
                  <a:pt x="8175" y="216"/>
                </a:lnTo>
                <a:cubicBezTo>
                  <a:pt x="8171" y="221"/>
                  <a:pt x="8166" y="222"/>
                  <a:pt x="8160" y="222"/>
                </a:cubicBezTo>
                <a:cubicBezTo>
                  <a:pt x="8146" y="222"/>
                  <a:pt x="8132" y="212"/>
                  <a:pt x="8132" y="202"/>
                </a:cubicBezTo>
                <a:cubicBezTo>
                  <a:pt x="8118" y="188"/>
                  <a:pt x="8103" y="188"/>
                  <a:pt x="8103" y="188"/>
                </a:cubicBezTo>
                <a:cubicBezTo>
                  <a:pt x="8101" y="190"/>
                  <a:pt x="8099" y="191"/>
                  <a:pt x="8097" y="191"/>
                </a:cubicBezTo>
                <a:cubicBezTo>
                  <a:pt x="8085" y="191"/>
                  <a:pt x="8075" y="157"/>
                  <a:pt x="8075" y="145"/>
                </a:cubicBezTo>
                <a:cubicBezTo>
                  <a:pt x="8075" y="116"/>
                  <a:pt x="8032" y="102"/>
                  <a:pt x="8003" y="102"/>
                </a:cubicBezTo>
                <a:lnTo>
                  <a:pt x="7917" y="102"/>
                </a:lnTo>
                <a:cubicBezTo>
                  <a:pt x="7913" y="105"/>
                  <a:pt x="7908" y="106"/>
                  <a:pt x="7901" y="106"/>
                </a:cubicBezTo>
                <a:cubicBezTo>
                  <a:pt x="7889" y="106"/>
                  <a:pt x="7872" y="102"/>
                  <a:pt x="7856" y="102"/>
                </a:cubicBezTo>
                <a:cubicBezTo>
                  <a:pt x="7841" y="102"/>
                  <a:pt x="7827" y="105"/>
                  <a:pt x="7816" y="116"/>
                </a:cubicBezTo>
                <a:cubicBezTo>
                  <a:pt x="7802" y="130"/>
                  <a:pt x="7759" y="145"/>
                  <a:pt x="7744" y="145"/>
                </a:cubicBezTo>
                <a:cubicBezTo>
                  <a:pt x="7730" y="130"/>
                  <a:pt x="7672" y="116"/>
                  <a:pt x="7658" y="116"/>
                </a:cubicBezTo>
                <a:cubicBezTo>
                  <a:pt x="7654" y="112"/>
                  <a:pt x="7648" y="110"/>
                  <a:pt x="7642" y="110"/>
                </a:cubicBezTo>
                <a:cubicBezTo>
                  <a:pt x="7627" y="110"/>
                  <a:pt x="7606" y="120"/>
                  <a:pt x="7586" y="130"/>
                </a:cubicBezTo>
                <a:lnTo>
                  <a:pt x="7557" y="116"/>
                </a:lnTo>
                <a:cubicBezTo>
                  <a:pt x="7541" y="99"/>
                  <a:pt x="7524" y="92"/>
                  <a:pt x="7504" y="92"/>
                </a:cubicBezTo>
                <a:cubicBezTo>
                  <a:pt x="7490" y="92"/>
                  <a:pt x="7475" y="96"/>
                  <a:pt x="7457" y="102"/>
                </a:cubicBezTo>
                <a:lnTo>
                  <a:pt x="7428" y="130"/>
                </a:lnTo>
                <a:cubicBezTo>
                  <a:pt x="7385" y="130"/>
                  <a:pt x="7328" y="102"/>
                  <a:pt x="7313" y="87"/>
                </a:cubicBezTo>
                <a:cubicBezTo>
                  <a:pt x="7311" y="85"/>
                  <a:pt x="7309" y="84"/>
                  <a:pt x="7306" y="84"/>
                </a:cubicBezTo>
                <a:cubicBezTo>
                  <a:pt x="7287" y="84"/>
                  <a:pt x="7254" y="118"/>
                  <a:pt x="7241" y="130"/>
                </a:cubicBezTo>
                <a:cubicBezTo>
                  <a:pt x="7239" y="133"/>
                  <a:pt x="7234" y="134"/>
                  <a:pt x="7229" y="134"/>
                </a:cubicBezTo>
                <a:cubicBezTo>
                  <a:pt x="7206" y="134"/>
                  <a:pt x="7164" y="113"/>
                  <a:pt x="7141" y="102"/>
                </a:cubicBezTo>
                <a:cubicBezTo>
                  <a:pt x="7137" y="98"/>
                  <a:pt x="7132" y="96"/>
                  <a:pt x="7125" y="96"/>
                </a:cubicBezTo>
                <a:cubicBezTo>
                  <a:pt x="7107" y="96"/>
                  <a:pt x="7080" y="112"/>
                  <a:pt x="7069" y="145"/>
                </a:cubicBezTo>
                <a:lnTo>
                  <a:pt x="7040" y="145"/>
                </a:lnTo>
                <a:lnTo>
                  <a:pt x="6997" y="116"/>
                </a:lnTo>
                <a:cubicBezTo>
                  <a:pt x="6956" y="126"/>
                  <a:pt x="6923" y="136"/>
                  <a:pt x="6902" y="136"/>
                </a:cubicBezTo>
                <a:cubicBezTo>
                  <a:pt x="6893" y="136"/>
                  <a:pt x="6886" y="134"/>
                  <a:pt x="6882" y="130"/>
                </a:cubicBezTo>
                <a:cubicBezTo>
                  <a:pt x="6882" y="130"/>
                  <a:pt x="6724" y="87"/>
                  <a:pt x="6667" y="87"/>
                </a:cubicBezTo>
                <a:cubicBezTo>
                  <a:pt x="6634" y="98"/>
                  <a:pt x="6551" y="126"/>
                  <a:pt x="6501" y="126"/>
                </a:cubicBezTo>
                <a:cubicBezTo>
                  <a:pt x="6485" y="126"/>
                  <a:pt x="6472" y="123"/>
                  <a:pt x="6465" y="116"/>
                </a:cubicBezTo>
                <a:cubicBezTo>
                  <a:pt x="6454" y="110"/>
                  <a:pt x="6442" y="106"/>
                  <a:pt x="6430" y="106"/>
                </a:cubicBezTo>
                <a:cubicBezTo>
                  <a:pt x="6413" y="106"/>
                  <a:pt x="6396" y="113"/>
                  <a:pt x="6379" y="130"/>
                </a:cubicBezTo>
                <a:lnTo>
                  <a:pt x="6322" y="102"/>
                </a:lnTo>
                <a:cubicBezTo>
                  <a:pt x="6279" y="116"/>
                  <a:pt x="6192" y="130"/>
                  <a:pt x="6135" y="130"/>
                </a:cubicBezTo>
                <a:lnTo>
                  <a:pt x="6106" y="102"/>
                </a:lnTo>
                <a:lnTo>
                  <a:pt x="6063" y="58"/>
                </a:lnTo>
                <a:cubicBezTo>
                  <a:pt x="6020" y="87"/>
                  <a:pt x="5934" y="102"/>
                  <a:pt x="5905" y="102"/>
                </a:cubicBezTo>
                <a:cubicBezTo>
                  <a:pt x="5882" y="102"/>
                  <a:pt x="5822" y="120"/>
                  <a:pt x="5792" y="120"/>
                </a:cubicBezTo>
                <a:cubicBezTo>
                  <a:pt x="5784" y="120"/>
                  <a:pt x="5779" y="119"/>
                  <a:pt x="5776" y="116"/>
                </a:cubicBezTo>
                <a:cubicBezTo>
                  <a:pt x="5776" y="102"/>
                  <a:pt x="5769" y="98"/>
                  <a:pt x="5760" y="98"/>
                </a:cubicBezTo>
                <a:cubicBezTo>
                  <a:pt x="5751" y="98"/>
                  <a:pt x="5740" y="102"/>
                  <a:pt x="5733" y="102"/>
                </a:cubicBezTo>
                <a:cubicBezTo>
                  <a:pt x="5718" y="102"/>
                  <a:pt x="5618" y="102"/>
                  <a:pt x="5575" y="87"/>
                </a:cubicBezTo>
                <a:lnTo>
                  <a:pt x="5488" y="87"/>
                </a:lnTo>
                <a:cubicBezTo>
                  <a:pt x="5474" y="87"/>
                  <a:pt x="5431" y="73"/>
                  <a:pt x="5417" y="73"/>
                </a:cubicBezTo>
                <a:cubicBezTo>
                  <a:pt x="5404" y="73"/>
                  <a:pt x="5346" y="118"/>
                  <a:pt x="5313" y="118"/>
                </a:cubicBezTo>
                <a:cubicBezTo>
                  <a:pt x="5309" y="118"/>
                  <a:pt x="5305" y="117"/>
                  <a:pt x="5302" y="116"/>
                </a:cubicBezTo>
                <a:lnTo>
                  <a:pt x="5144" y="116"/>
                </a:lnTo>
                <a:cubicBezTo>
                  <a:pt x="5115" y="116"/>
                  <a:pt x="5043" y="102"/>
                  <a:pt x="5014" y="102"/>
                </a:cubicBezTo>
                <a:cubicBezTo>
                  <a:pt x="5005" y="102"/>
                  <a:pt x="4963" y="95"/>
                  <a:pt x="4928" y="95"/>
                </a:cubicBezTo>
                <a:cubicBezTo>
                  <a:pt x="4911" y="95"/>
                  <a:pt x="4895" y="97"/>
                  <a:pt x="4885" y="102"/>
                </a:cubicBezTo>
                <a:lnTo>
                  <a:pt x="4785" y="102"/>
                </a:lnTo>
                <a:cubicBezTo>
                  <a:pt x="4773" y="102"/>
                  <a:pt x="4725" y="65"/>
                  <a:pt x="4706" y="65"/>
                </a:cubicBezTo>
                <a:cubicBezTo>
                  <a:pt x="4701" y="65"/>
                  <a:pt x="4698" y="67"/>
                  <a:pt x="4698" y="73"/>
                </a:cubicBezTo>
                <a:cubicBezTo>
                  <a:pt x="4698" y="100"/>
                  <a:pt x="4698" y="110"/>
                  <a:pt x="4695" y="110"/>
                </a:cubicBezTo>
                <a:cubicBezTo>
                  <a:pt x="4693" y="110"/>
                  <a:pt x="4689" y="107"/>
                  <a:pt x="4684" y="102"/>
                </a:cubicBezTo>
                <a:cubicBezTo>
                  <a:pt x="4684" y="99"/>
                  <a:pt x="4680" y="97"/>
                  <a:pt x="4675" y="97"/>
                </a:cubicBezTo>
                <a:cubicBezTo>
                  <a:pt x="4652" y="97"/>
                  <a:pt x="4592" y="116"/>
                  <a:pt x="4569" y="116"/>
                </a:cubicBezTo>
                <a:cubicBezTo>
                  <a:pt x="4540" y="116"/>
                  <a:pt x="4512" y="109"/>
                  <a:pt x="4491" y="109"/>
                </a:cubicBezTo>
                <a:cubicBezTo>
                  <a:pt x="4481" y="109"/>
                  <a:pt x="4473" y="111"/>
                  <a:pt x="4468" y="116"/>
                </a:cubicBezTo>
                <a:cubicBezTo>
                  <a:pt x="4466" y="119"/>
                  <a:pt x="4461" y="120"/>
                  <a:pt x="4455" y="120"/>
                </a:cubicBezTo>
                <a:cubicBezTo>
                  <a:pt x="4433" y="120"/>
                  <a:pt x="4394" y="102"/>
                  <a:pt x="4382" y="102"/>
                </a:cubicBezTo>
                <a:cubicBezTo>
                  <a:pt x="4368" y="116"/>
                  <a:pt x="4325" y="130"/>
                  <a:pt x="4267" y="145"/>
                </a:cubicBezTo>
                <a:lnTo>
                  <a:pt x="4239" y="130"/>
                </a:lnTo>
                <a:lnTo>
                  <a:pt x="4181" y="116"/>
                </a:lnTo>
                <a:cubicBezTo>
                  <a:pt x="4124" y="130"/>
                  <a:pt x="4052" y="130"/>
                  <a:pt x="4009" y="130"/>
                </a:cubicBezTo>
                <a:lnTo>
                  <a:pt x="3980" y="159"/>
                </a:lnTo>
                <a:lnTo>
                  <a:pt x="3951" y="173"/>
                </a:lnTo>
                <a:cubicBezTo>
                  <a:pt x="3931" y="163"/>
                  <a:pt x="3896" y="153"/>
                  <a:pt x="3867" y="153"/>
                </a:cubicBezTo>
                <a:cubicBezTo>
                  <a:pt x="3856" y="153"/>
                  <a:pt x="3845" y="155"/>
                  <a:pt x="3836" y="159"/>
                </a:cubicBezTo>
                <a:lnTo>
                  <a:pt x="3793" y="173"/>
                </a:lnTo>
                <a:lnTo>
                  <a:pt x="3764" y="173"/>
                </a:lnTo>
                <a:cubicBezTo>
                  <a:pt x="3721" y="173"/>
                  <a:pt x="3678" y="173"/>
                  <a:pt x="3635" y="159"/>
                </a:cubicBezTo>
                <a:lnTo>
                  <a:pt x="3606" y="173"/>
                </a:lnTo>
                <a:lnTo>
                  <a:pt x="3578" y="188"/>
                </a:lnTo>
                <a:cubicBezTo>
                  <a:pt x="3566" y="184"/>
                  <a:pt x="3554" y="182"/>
                  <a:pt x="3541" y="182"/>
                </a:cubicBezTo>
                <a:cubicBezTo>
                  <a:pt x="3506" y="182"/>
                  <a:pt x="3469" y="195"/>
                  <a:pt x="3448" y="216"/>
                </a:cubicBezTo>
                <a:lnTo>
                  <a:pt x="3420" y="188"/>
                </a:lnTo>
                <a:lnTo>
                  <a:pt x="3405" y="173"/>
                </a:lnTo>
                <a:cubicBezTo>
                  <a:pt x="3403" y="176"/>
                  <a:pt x="3399" y="176"/>
                  <a:pt x="3393" y="176"/>
                </a:cubicBezTo>
                <a:cubicBezTo>
                  <a:pt x="3372" y="176"/>
                  <a:pt x="3329" y="163"/>
                  <a:pt x="3296" y="163"/>
                </a:cubicBezTo>
                <a:cubicBezTo>
                  <a:pt x="3282" y="163"/>
                  <a:pt x="3269" y="166"/>
                  <a:pt x="3262" y="173"/>
                </a:cubicBezTo>
                <a:cubicBezTo>
                  <a:pt x="3233" y="202"/>
                  <a:pt x="3190" y="216"/>
                  <a:pt x="3190" y="216"/>
                </a:cubicBezTo>
                <a:cubicBezTo>
                  <a:pt x="3187" y="214"/>
                  <a:pt x="3182" y="212"/>
                  <a:pt x="3177" y="212"/>
                </a:cubicBezTo>
                <a:cubicBezTo>
                  <a:pt x="3154" y="212"/>
                  <a:pt x="3112" y="231"/>
                  <a:pt x="3089" y="231"/>
                </a:cubicBezTo>
                <a:cubicBezTo>
                  <a:pt x="3075" y="231"/>
                  <a:pt x="3003" y="245"/>
                  <a:pt x="2960" y="260"/>
                </a:cubicBezTo>
                <a:lnTo>
                  <a:pt x="2917" y="245"/>
                </a:lnTo>
                <a:lnTo>
                  <a:pt x="2902" y="231"/>
                </a:lnTo>
                <a:cubicBezTo>
                  <a:pt x="2865" y="243"/>
                  <a:pt x="2818" y="277"/>
                  <a:pt x="2796" y="277"/>
                </a:cubicBezTo>
                <a:cubicBezTo>
                  <a:pt x="2792" y="277"/>
                  <a:pt x="2789" y="276"/>
                  <a:pt x="2787" y="274"/>
                </a:cubicBezTo>
                <a:cubicBezTo>
                  <a:pt x="2785" y="272"/>
                  <a:pt x="2781" y="271"/>
                  <a:pt x="2776" y="271"/>
                </a:cubicBezTo>
                <a:cubicBezTo>
                  <a:pt x="2742" y="271"/>
                  <a:pt x="2652" y="303"/>
                  <a:pt x="2615" y="303"/>
                </a:cubicBezTo>
                <a:cubicBezTo>
                  <a:pt x="2572" y="303"/>
                  <a:pt x="2500" y="317"/>
                  <a:pt x="2471" y="317"/>
                </a:cubicBezTo>
                <a:cubicBezTo>
                  <a:pt x="2468" y="320"/>
                  <a:pt x="2463" y="321"/>
                  <a:pt x="2457" y="321"/>
                </a:cubicBezTo>
                <a:cubicBezTo>
                  <a:pt x="2440" y="321"/>
                  <a:pt x="2414" y="313"/>
                  <a:pt x="2392" y="313"/>
                </a:cubicBezTo>
                <a:cubicBezTo>
                  <a:pt x="2384" y="313"/>
                  <a:pt x="2377" y="314"/>
                  <a:pt x="2371" y="317"/>
                </a:cubicBezTo>
                <a:cubicBezTo>
                  <a:pt x="2364" y="324"/>
                  <a:pt x="2349" y="328"/>
                  <a:pt x="2331" y="328"/>
                </a:cubicBezTo>
                <a:cubicBezTo>
                  <a:pt x="2313" y="328"/>
                  <a:pt x="2292" y="324"/>
                  <a:pt x="2270" y="317"/>
                </a:cubicBezTo>
                <a:lnTo>
                  <a:pt x="2242" y="360"/>
                </a:lnTo>
                <a:cubicBezTo>
                  <a:pt x="2213" y="360"/>
                  <a:pt x="2184" y="374"/>
                  <a:pt x="2141" y="403"/>
                </a:cubicBezTo>
                <a:lnTo>
                  <a:pt x="2141" y="389"/>
                </a:lnTo>
                <a:cubicBezTo>
                  <a:pt x="2134" y="375"/>
                  <a:pt x="2127" y="370"/>
                  <a:pt x="2121" y="370"/>
                </a:cubicBezTo>
                <a:cubicBezTo>
                  <a:pt x="2106" y="370"/>
                  <a:pt x="2092" y="393"/>
                  <a:pt x="2082" y="393"/>
                </a:cubicBezTo>
                <a:cubicBezTo>
                  <a:pt x="2077" y="393"/>
                  <a:pt x="2073" y="388"/>
                  <a:pt x="2069" y="374"/>
                </a:cubicBezTo>
                <a:cubicBezTo>
                  <a:pt x="2069" y="374"/>
                  <a:pt x="2032" y="393"/>
                  <a:pt x="2010" y="393"/>
                </a:cubicBezTo>
                <a:cubicBezTo>
                  <a:pt x="2005" y="393"/>
                  <a:pt x="2000" y="392"/>
                  <a:pt x="1997" y="389"/>
                </a:cubicBezTo>
                <a:lnTo>
                  <a:pt x="1969" y="331"/>
                </a:lnTo>
                <a:cubicBezTo>
                  <a:pt x="1954" y="374"/>
                  <a:pt x="1897" y="418"/>
                  <a:pt x="1868" y="432"/>
                </a:cubicBezTo>
                <a:lnTo>
                  <a:pt x="1767" y="432"/>
                </a:lnTo>
                <a:cubicBezTo>
                  <a:pt x="1696" y="432"/>
                  <a:pt x="1609" y="446"/>
                  <a:pt x="1581" y="461"/>
                </a:cubicBezTo>
                <a:lnTo>
                  <a:pt x="1538" y="461"/>
                </a:lnTo>
                <a:lnTo>
                  <a:pt x="1509" y="475"/>
                </a:lnTo>
                <a:cubicBezTo>
                  <a:pt x="1480" y="489"/>
                  <a:pt x="1279" y="504"/>
                  <a:pt x="1207" y="518"/>
                </a:cubicBezTo>
                <a:cubicBezTo>
                  <a:pt x="1150" y="547"/>
                  <a:pt x="1078" y="561"/>
                  <a:pt x="1035" y="561"/>
                </a:cubicBezTo>
                <a:lnTo>
                  <a:pt x="1020" y="576"/>
                </a:lnTo>
                <a:lnTo>
                  <a:pt x="992" y="590"/>
                </a:lnTo>
                <a:cubicBezTo>
                  <a:pt x="963" y="604"/>
                  <a:pt x="920" y="619"/>
                  <a:pt x="905" y="619"/>
                </a:cubicBezTo>
                <a:cubicBezTo>
                  <a:pt x="905" y="619"/>
                  <a:pt x="862" y="647"/>
                  <a:pt x="848" y="662"/>
                </a:cubicBezTo>
                <a:cubicBezTo>
                  <a:pt x="834" y="662"/>
                  <a:pt x="819" y="676"/>
                  <a:pt x="805" y="676"/>
                </a:cubicBezTo>
                <a:cubicBezTo>
                  <a:pt x="805" y="676"/>
                  <a:pt x="790" y="662"/>
                  <a:pt x="762" y="662"/>
                </a:cubicBezTo>
                <a:lnTo>
                  <a:pt x="776" y="691"/>
                </a:lnTo>
                <a:lnTo>
                  <a:pt x="819" y="777"/>
                </a:lnTo>
                <a:cubicBezTo>
                  <a:pt x="862" y="863"/>
                  <a:pt x="891" y="949"/>
                  <a:pt x="891" y="949"/>
                </a:cubicBezTo>
                <a:cubicBezTo>
                  <a:pt x="891" y="949"/>
                  <a:pt x="862" y="978"/>
                  <a:pt x="819" y="1021"/>
                </a:cubicBezTo>
                <a:lnTo>
                  <a:pt x="862" y="1107"/>
                </a:lnTo>
                <a:lnTo>
                  <a:pt x="891" y="1136"/>
                </a:lnTo>
                <a:cubicBezTo>
                  <a:pt x="877" y="1179"/>
                  <a:pt x="862" y="1222"/>
                  <a:pt x="862" y="1251"/>
                </a:cubicBezTo>
                <a:lnTo>
                  <a:pt x="877" y="1280"/>
                </a:lnTo>
                <a:lnTo>
                  <a:pt x="891" y="1308"/>
                </a:lnTo>
                <a:cubicBezTo>
                  <a:pt x="891" y="1337"/>
                  <a:pt x="905" y="1380"/>
                  <a:pt x="905" y="1423"/>
                </a:cubicBezTo>
                <a:lnTo>
                  <a:pt x="905" y="1452"/>
                </a:lnTo>
                <a:lnTo>
                  <a:pt x="905" y="1509"/>
                </a:lnTo>
                <a:cubicBezTo>
                  <a:pt x="934" y="1509"/>
                  <a:pt x="891" y="1553"/>
                  <a:pt x="877" y="1567"/>
                </a:cubicBezTo>
                <a:cubicBezTo>
                  <a:pt x="877" y="1596"/>
                  <a:pt x="834" y="1653"/>
                  <a:pt x="805" y="1711"/>
                </a:cubicBezTo>
                <a:lnTo>
                  <a:pt x="848" y="1739"/>
                </a:lnTo>
                <a:cubicBezTo>
                  <a:pt x="920" y="1768"/>
                  <a:pt x="920" y="1811"/>
                  <a:pt x="877" y="1869"/>
                </a:cubicBezTo>
                <a:lnTo>
                  <a:pt x="862" y="1897"/>
                </a:lnTo>
                <a:cubicBezTo>
                  <a:pt x="862" y="1941"/>
                  <a:pt x="891" y="2012"/>
                  <a:pt x="905" y="2027"/>
                </a:cubicBezTo>
                <a:cubicBezTo>
                  <a:pt x="920" y="2041"/>
                  <a:pt x="934" y="2070"/>
                  <a:pt x="920" y="2070"/>
                </a:cubicBezTo>
                <a:cubicBezTo>
                  <a:pt x="920" y="2070"/>
                  <a:pt x="920" y="2099"/>
                  <a:pt x="905" y="2099"/>
                </a:cubicBezTo>
                <a:cubicBezTo>
                  <a:pt x="905" y="2099"/>
                  <a:pt x="905" y="2142"/>
                  <a:pt x="891" y="2156"/>
                </a:cubicBezTo>
                <a:cubicBezTo>
                  <a:pt x="891" y="2170"/>
                  <a:pt x="834" y="2213"/>
                  <a:pt x="819" y="2242"/>
                </a:cubicBezTo>
                <a:cubicBezTo>
                  <a:pt x="805" y="2257"/>
                  <a:pt x="805" y="2285"/>
                  <a:pt x="819" y="2300"/>
                </a:cubicBezTo>
                <a:cubicBezTo>
                  <a:pt x="848" y="2300"/>
                  <a:pt x="877" y="2328"/>
                  <a:pt x="877" y="2372"/>
                </a:cubicBezTo>
                <a:lnTo>
                  <a:pt x="891" y="2415"/>
                </a:lnTo>
                <a:cubicBezTo>
                  <a:pt x="877" y="2458"/>
                  <a:pt x="848" y="2486"/>
                  <a:pt x="834" y="2486"/>
                </a:cubicBezTo>
                <a:cubicBezTo>
                  <a:pt x="832" y="2485"/>
                  <a:pt x="831" y="2485"/>
                  <a:pt x="830" y="2485"/>
                </a:cubicBezTo>
                <a:cubicBezTo>
                  <a:pt x="815" y="2485"/>
                  <a:pt x="789" y="2558"/>
                  <a:pt x="776" y="2558"/>
                </a:cubicBezTo>
                <a:cubicBezTo>
                  <a:pt x="776" y="2558"/>
                  <a:pt x="747" y="2544"/>
                  <a:pt x="747" y="2530"/>
                </a:cubicBezTo>
                <a:cubicBezTo>
                  <a:pt x="747" y="2527"/>
                  <a:pt x="745" y="2526"/>
                  <a:pt x="740" y="2526"/>
                </a:cubicBezTo>
                <a:cubicBezTo>
                  <a:pt x="722" y="2526"/>
                  <a:pt x="673" y="2547"/>
                  <a:pt x="661" y="2558"/>
                </a:cubicBezTo>
                <a:cubicBezTo>
                  <a:pt x="632" y="2558"/>
                  <a:pt x="661" y="2587"/>
                  <a:pt x="675" y="2587"/>
                </a:cubicBezTo>
                <a:cubicBezTo>
                  <a:pt x="675" y="2587"/>
                  <a:pt x="721" y="2569"/>
                  <a:pt x="740" y="2569"/>
                </a:cubicBezTo>
                <a:cubicBezTo>
                  <a:pt x="744" y="2569"/>
                  <a:pt x="747" y="2570"/>
                  <a:pt x="747" y="2573"/>
                </a:cubicBezTo>
                <a:cubicBezTo>
                  <a:pt x="747" y="2601"/>
                  <a:pt x="747" y="2616"/>
                  <a:pt x="762" y="2616"/>
                </a:cubicBezTo>
                <a:cubicBezTo>
                  <a:pt x="762" y="2616"/>
                  <a:pt x="789" y="2597"/>
                  <a:pt x="808" y="2597"/>
                </a:cubicBezTo>
                <a:cubicBezTo>
                  <a:pt x="812" y="2597"/>
                  <a:pt x="816" y="2599"/>
                  <a:pt x="819" y="2601"/>
                </a:cubicBezTo>
                <a:cubicBezTo>
                  <a:pt x="834" y="2616"/>
                  <a:pt x="862" y="2645"/>
                  <a:pt x="862" y="2659"/>
                </a:cubicBezTo>
                <a:cubicBezTo>
                  <a:pt x="877" y="2673"/>
                  <a:pt x="834" y="2673"/>
                  <a:pt x="819" y="2673"/>
                </a:cubicBezTo>
                <a:lnTo>
                  <a:pt x="733" y="2673"/>
                </a:lnTo>
                <a:cubicBezTo>
                  <a:pt x="729" y="2677"/>
                  <a:pt x="722" y="2679"/>
                  <a:pt x="715" y="2679"/>
                </a:cubicBezTo>
                <a:cubicBezTo>
                  <a:pt x="697" y="2679"/>
                  <a:pt x="675" y="2669"/>
                  <a:pt x="675" y="2659"/>
                </a:cubicBezTo>
                <a:cubicBezTo>
                  <a:pt x="672" y="2655"/>
                  <a:pt x="669" y="2653"/>
                  <a:pt x="667" y="2653"/>
                </a:cubicBezTo>
                <a:cubicBezTo>
                  <a:pt x="662" y="2653"/>
                  <a:pt x="665" y="2670"/>
                  <a:pt x="675" y="2702"/>
                </a:cubicBezTo>
                <a:lnTo>
                  <a:pt x="690" y="2731"/>
                </a:lnTo>
                <a:lnTo>
                  <a:pt x="690" y="2745"/>
                </a:lnTo>
                <a:cubicBezTo>
                  <a:pt x="690" y="2759"/>
                  <a:pt x="618" y="2788"/>
                  <a:pt x="604" y="2817"/>
                </a:cubicBezTo>
                <a:cubicBezTo>
                  <a:pt x="589" y="2846"/>
                  <a:pt x="618" y="2903"/>
                  <a:pt x="618" y="2917"/>
                </a:cubicBezTo>
                <a:cubicBezTo>
                  <a:pt x="632" y="2932"/>
                  <a:pt x="632" y="2961"/>
                  <a:pt x="632" y="3004"/>
                </a:cubicBezTo>
                <a:lnTo>
                  <a:pt x="618" y="3032"/>
                </a:lnTo>
                <a:lnTo>
                  <a:pt x="589" y="3090"/>
                </a:lnTo>
                <a:cubicBezTo>
                  <a:pt x="632" y="3122"/>
                  <a:pt x="643" y="3138"/>
                  <a:pt x="628" y="3138"/>
                </a:cubicBezTo>
                <a:cubicBezTo>
                  <a:pt x="622" y="3138"/>
                  <a:pt x="614" y="3137"/>
                  <a:pt x="604" y="3133"/>
                </a:cubicBezTo>
                <a:lnTo>
                  <a:pt x="589" y="3133"/>
                </a:lnTo>
                <a:lnTo>
                  <a:pt x="589" y="3090"/>
                </a:lnTo>
                <a:cubicBezTo>
                  <a:pt x="561" y="3090"/>
                  <a:pt x="546" y="3104"/>
                  <a:pt x="532" y="3133"/>
                </a:cubicBezTo>
                <a:lnTo>
                  <a:pt x="561" y="3147"/>
                </a:lnTo>
                <a:cubicBezTo>
                  <a:pt x="561" y="3147"/>
                  <a:pt x="546" y="3176"/>
                  <a:pt x="546" y="3176"/>
                </a:cubicBezTo>
                <a:cubicBezTo>
                  <a:pt x="532" y="3219"/>
                  <a:pt x="532" y="3234"/>
                  <a:pt x="575" y="3234"/>
                </a:cubicBezTo>
                <a:lnTo>
                  <a:pt x="589" y="3234"/>
                </a:lnTo>
                <a:cubicBezTo>
                  <a:pt x="604" y="3248"/>
                  <a:pt x="604" y="3277"/>
                  <a:pt x="604" y="3291"/>
                </a:cubicBezTo>
                <a:cubicBezTo>
                  <a:pt x="589" y="3291"/>
                  <a:pt x="575" y="3334"/>
                  <a:pt x="561" y="3363"/>
                </a:cubicBezTo>
                <a:lnTo>
                  <a:pt x="575" y="3392"/>
                </a:lnTo>
                <a:cubicBezTo>
                  <a:pt x="604" y="3463"/>
                  <a:pt x="632" y="3492"/>
                  <a:pt x="661" y="3492"/>
                </a:cubicBezTo>
                <a:cubicBezTo>
                  <a:pt x="663" y="3490"/>
                  <a:pt x="665" y="3489"/>
                  <a:pt x="668" y="3489"/>
                </a:cubicBezTo>
                <a:cubicBezTo>
                  <a:pt x="683" y="3489"/>
                  <a:pt x="704" y="3523"/>
                  <a:pt x="704" y="3535"/>
                </a:cubicBezTo>
                <a:cubicBezTo>
                  <a:pt x="719" y="3550"/>
                  <a:pt x="675" y="3607"/>
                  <a:pt x="661" y="3621"/>
                </a:cubicBezTo>
                <a:cubicBezTo>
                  <a:pt x="647" y="3636"/>
                  <a:pt x="704" y="3665"/>
                  <a:pt x="719" y="3665"/>
                </a:cubicBezTo>
                <a:cubicBezTo>
                  <a:pt x="733" y="3665"/>
                  <a:pt x="719" y="3708"/>
                  <a:pt x="719" y="3722"/>
                </a:cubicBezTo>
                <a:cubicBezTo>
                  <a:pt x="719" y="3736"/>
                  <a:pt x="704" y="3751"/>
                  <a:pt x="690" y="3751"/>
                </a:cubicBezTo>
                <a:lnTo>
                  <a:pt x="661" y="3736"/>
                </a:lnTo>
                <a:cubicBezTo>
                  <a:pt x="653" y="3720"/>
                  <a:pt x="634" y="3713"/>
                  <a:pt x="621" y="3713"/>
                </a:cubicBezTo>
                <a:cubicBezTo>
                  <a:pt x="611" y="3713"/>
                  <a:pt x="604" y="3716"/>
                  <a:pt x="604" y="3722"/>
                </a:cubicBezTo>
                <a:cubicBezTo>
                  <a:pt x="589" y="3736"/>
                  <a:pt x="618" y="3780"/>
                  <a:pt x="632" y="3837"/>
                </a:cubicBezTo>
                <a:cubicBezTo>
                  <a:pt x="644" y="3872"/>
                  <a:pt x="666" y="3898"/>
                  <a:pt x="689" y="3898"/>
                </a:cubicBezTo>
                <a:cubicBezTo>
                  <a:pt x="694" y="3898"/>
                  <a:pt x="699" y="3897"/>
                  <a:pt x="704" y="3894"/>
                </a:cubicBezTo>
                <a:lnTo>
                  <a:pt x="704" y="3923"/>
                </a:lnTo>
                <a:lnTo>
                  <a:pt x="733" y="3966"/>
                </a:lnTo>
                <a:cubicBezTo>
                  <a:pt x="704" y="4009"/>
                  <a:pt x="690" y="4052"/>
                  <a:pt x="704" y="4052"/>
                </a:cubicBezTo>
                <a:cubicBezTo>
                  <a:pt x="707" y="4055"/>
                  <a:pt x="710" y="4056"/>
                  <a:pt x="714" y="4056"/>
                </a:cubicBezTo>
                <a:cubicBezTo>
                  <a:pt x="730" y="4056"/>
                  <a:pt x="753" y="4035"/>
                  <a:pt x="776" y="4024"/>
                </a:cubicBezTo>
                <a:lnTo>
                  <a:pt x="805" y="4067"/>
                </a:lnTo>
                <a:cubicBezTo>
                  <a:pt x="808" y="4070"/>
                  <a:pt x="810" y="4071"/>
                  <a:pt x="812" y="4071"/>
                </a:cubicBezTo>
                <a:cubicBezTo>
                  <a:pt x="819" y="4071"/>
                  <a:pt x="819" y="4050"/>
                  <a:pt x="819" y="4038"/>
                </a:cubicBezTo>
                <a:lnTo>
                  <a:pt x="834" y="4024"/>
                </a:lnTo>
                <a:lnTo>
                  <a:pt x="834" y="3995"/>
                </a:lnTo>
                <a:cubicBezTo>
                  <a:pt x="850" y="3978"/>
                  <a:pt x="872" y="3971"/>
                  <a:pt x="890" y="3971"/>
                </a:cubicBezTo>
                <a:cubicBezTo>
                  <a:pt x="903" y="3971"/>
                  <a:pt x="914" y="3975"/>
                  <a:pt x="920" y="3981"/>
                </a:cubicBezTo>
                <a:cubicBezTo>
                  <a:pt x="934" y="3995"/>
                  <a:pt x="905" y="4052"/>
                  <a:pt x="877" y="4096"/>
                </a:cubicBezTo>
                <a:lnTo>
                  <a:pt x="862" y="4153"/>
                </a:lnTo>
                <a:cubicBezTo>
                  <a:pt x="862" y="4182"/>
                  <a:pt x="891" y="4225"/>
                  <a:pt x="905" y="4268"/>
                </a:cubicBezTo>
                <a:lnTo>
                  <a:pt x="905" y="4282"/>
                </a:lnTo>
                <a:cubicBezTo>
                  <a:pt x="905" y="4284"/>
                  <a:pt x="905" y="4285"/>
                  <a:pt x="903" y="4285"/>
                </a:cubicBezTo>
                <a:cubicBezTo>
                  <a:pt x="893" y="4285"/>
                  <a:pt x="845" y="4236"/>
                  <a:pt x="819" y="4211"/>
                </a:cubicBezTo>
                <a:cubicBezTo>
                  <a:pt x="814" y="4206"/>
                  <a:pt x="806" y="4204"/>
                  <a:pt x="797" y="4204"/>
                </a:cubicBezTo>
                <a:cubicBezTo>
                  <a:pt x="779" y="4204"/>
                  <a:pt x="757" y="4211"/>
                  <a:pt x="747" y="4211"/>
                </a:cubicBezTo>
                <a:cubicBezTo>
                  <a:pt x="747" y="4215"/>
                  <a:pt x="741" y="4217"/>
                  <a:pt x="732" y="4217"/>
                </a:cubicBezTo>
                <a:cubicBezTo>
                  <a:pt x="714" y="4217"/>
                  <a:pt x="685" y="4211"/>
                  <a:pt x="675" y="4211"/>
                </a:cubicBezTo>
                <a:cubicBezTo>
                  <a:pt x="672" y="4207"/>
                  <a:pt x="669" y="4205"/>
                  <a:pt x="667" y="4205"/>
                </a:cubicBezTo>
                <a:cubicBezTo>
                  <a:pt x="661" y="4205"/>
                  <a:pt x="661" y="4221"/>
                  <a:pt x="661" y="4254"/>
                </a:cubicBezTo>
                <a:lnTo>
                  <a:pt x="661" y="4282"/>
                </a:lnTo>
                <a:lnTo>
                  <a:pt x="675" y="4325"/>
                </a:lnTo>
                <a:cubicBezTo>
                  <a:pt x="704" y="4325"/>
                  <a:pt x="747" y="4325"/>
                  <a:pt x="776" y="4340"/>
                </a:cubicBezTo>
                <a:lnTo>
                  <a:pt x="776" y="4354"/>
                </a:lnTo>
                <a:lnTo>
                  <a:pt x="776" y="4426"/>
                </a:lnTo>
                <a:cubicBezTo>
                  <a:pt x="783" y="4412"/>
                  <a:pt x="794" y="4404"/>
                  <a:pt x="805" y="4404"/>
                </a:cubicBezTo>
                <a:cubicBezTo>
                  <a:pt x="816" y="4404"/>
                  <a:pt x="826" y="4412"/>
                  <a:pt x="834" y="4426"/>
                </a:cubicBezTo>
                <a:lnTo>
                  <a:pt x="848" y="4426"/>
                </a:lnTo>
                <a:cubicBezTo>
                  <a:pt x="891" y="4426"/>
                  <a:pt x="877" y="4469"/>
                  <a:pt x="891" y="4484"/>
                </a:cubicBezTo>
                <a:lnTo>
                  <a:pt x="891" y="4498"/>
                </a:lnTo>
                <a:cubicBezTo>
                  <a:pt x="905" y="4498"/>
                  <a:pt x="977" y="4512"/>
                  <a:pt x="977" y="4541"/>
                </a:cubicBezTo>
                <a:cubicBezTo>
                  <a:pt x="977" y="4555"/>
                  <a:pt x="963" y="4627"/>
                  <a:pt x="963" y="4642"/>
                </a:cubicBezTo>
                <a:cubicBezTo>
                  <a:pt x="963" y="4644"/>
                  <a:pt x="962" y="4644"/>
                  <a:pt x="960" y="4644"/>
                </a:cubicBezTo>
                <a:cubicBezTo>
                  <a:pt x="947" y="4644"/>
                  <a:pt x="901" y="4613"/>
                  <a:pt x="877" y="4613"/>
                </a:cubicBezTo>
                <a:cubicBezTo>
                  <a:pt x="869" y="4606"/>
                  <a:pt x="837" y="4606"/>
                  <a:pt x="803" y="4606"/>
                </a:cubicBezTo>
                <a:cubicBezTo>
                  <a:pt x="769" y="4606"/>
                  <a:pt x="733" y="4606"/>
                  <a:pt x="719" y="4598"/>
                </a:cubicBezTo>
                <a:cubicBezTo>
                  <a:pt x="694" y="4574"/>
                  <a:pt x="605" y="4538"/>
                  <a:pt x="562" y="4538"/>
                </a:cubicBezTo>
                <a:cubicBezTo>
                  <a:pt x="556" y="4538"/>
                  <a:pt x="550" y="4539"/>
                  <a:pt x="546" y="4541"/>
                </a:cubicBezTo>
                <a:cubicBezTo>
                  <a:pt x="526" y="4551"/>
                  <a:pt x="477" y="4561"/>
                  <a:pt x="440" y="4561"/>
                </a:cubicBezTo>
                <a:cubicBezTo>
                  <a:pt x="424" y="4561"/>
                  <a:pt x="411" y="4560"/>
                  <a:pt x="402" y="4555"/>
                </a:cubicBezTo>
                <a:cubicBezTo>
                  <a:pt x="388" y="4555"/>
                  <a:pt x="359" y="4541"/>
                  <a:pt x="345" y="4527"/>
                </a:cubicBezTo>
                <a:lnTo>
                  <a:pt x="331" y="4541"/>
                </a:lnTo>
                <a:cubicBezTo>
                  <a:pt x="327" y="4553"/>
                  <a:pt x="323" y="4557"/>
                  <a:pt x="318" y="4557"/>
                </a:cubicBezTo>
                <a:cubicBezTo>
                  <a:pt x="309" y="4557"/>
                  <a:pt x="298" y="4539"/>
                  <a:pt x="283" y="4539"/>
                </a:cubicBezTo>
                <a:cubicBezTo>
                  <a:pt x="280" y="4539"/>
                  <a:pt x="277" y="4539"/>
                  <a:pt x="273" y="4541"/>
                </a:cubicBezTo>
                <a:lnTo>
                  <a:pt x="259" y="4555"/>
                </a:lnTo>
                <a:cubicBezTo>
                  <a:pt x="244" y="4570"/>
                  <a:pt x="259" y="4613"/>
                  <a:pt x="273" y="4627"/>
                </a:cubicBezTo>
                <a:cubicBezTo>
                  <a:pt x="288" y="4642"/>
                  <a:pt x="302" y="4728"/>
                  <a:pt x="288" y="4742"/>
                </a:cubicBezTo>
                <a:cubicBezTo>
                  <a:pt x="259" y="4756"/>
                  <a:pt x="288" y="4915"/>
                  <a:pt x="302" y="4972"/>
                </a:cubicBezTo>
                <a:cubicBezTo>
                  <a:pt x="316" y="5015"/>
                  <a:pt x="316" y="5116"/>
                  <a:pt x="302" y="5116"/>
                </a:cubicBezTo>
                <a:cubicBezTo>
                  <a:pt x="273" y="5116"/>
                  <a:pt x="230" y="5130"/>
                  <a:pt x="201" y="5144"/>
                </a:cubicBezTo>
                <a:lnTo>
                  <a:pt x="187" y="5188"/>
                </a:lnTo>
                <a:lnTo>
                  <a:pt x="187" y="5216"/>
                </a:lnTo>
                <a:cubicBezTo>
                  <a:pt x="187" y="5244"/>
                  <a:pt x="175" y="5260"/>
                  <a:pt x="159" y="5260"/>
                </a:cubicBezTo>
                <a:cubicBezTo>
                  <a:pt x="150" y="5260"/>
                  <a:pt x="140" y="5255"/>
                  <a:pt x="130" y="5245"/>
                </a:cubicBezTo>
                <a:lnTo>
                  <a:pt x="72" y="5245"/>
                </a:lnTo>
                <a:cubicBezTo>
                  <a:pt x="29" y="5274"/>
                  <a:pt x="29" y="5302"/>
                  <a:pt x="72" y="5317"/>
                </a:cubicBezTo>
                <a:lnTo>
                  <a:pt x="101" y="5331"/>
                </a:lnTo>
                <a:cubicBezTo>
                  <a:pt x="101" y="5346"/>
                  <a:pt x="115" y="5360"/>
                  <a:pt x="115" y="5374"/>
                </a:cubicBezTo>
                <a:cubicBezTo>
                  <a:pt x="115" y="5389"/>
                  <a:pt x="101" y="5403"/>
                  <a:pt x="86" y="5403"/>
                </a:cubicBezTo>
                <a:cubicBezTo>
                  <a:pt x="81" y="5400"/>
                  <a:pt x="76" y="5399"/>
                  <a:pt x="71" y="5399"/>
                </a:cubicBezTo>
                <a:cubicBezTo>
                  <a:pt x="48" y="5399"/>
                  <a:pt x="26" y="5423"/>
                  <a:pt x="15" y="5446"/>
                </a:cubicBezTo>
                <a:cubicBezTo>
                  <a:pt x="0" y="5460"/>
                  <a:pt x="0" y="5475"/>
                  <a:pt x="15" y="5489"/>
                </a:cubicBezTo>
                <a:cubicBezTo>
                  <a:pt x="15" y="5489"/>
                  <a:pt x="27" y="5496"/>
                  <a:pt x="36" y="5496"/>
                </a:cubicBezTo>
                <a:cubicBezTo>
                  <a:pt x="40" y="5496"/>
                  <a:pt x="43" y="5494"/>
                  <a:pt x="43" y="5489"/>
                </a:cubicBezTo>
                <a:lnTo>
                  <a:pt x="58" y="5489"/>
                </a:lnTo>
                <a:cubicBezTo>
                  <a:pt x="60" y="5487"/>
                  <a:pt x="62" y="5486"/>
                  <a:pt x="64" y="5486"/>
                </a:cubicBezTo>
                <a:cubicBezTo>
                  <a:pt x="72" y="5486"/>
                  <a:pt x="75" y="5513"/>
                  <a:pt x="86" y="5561"/>
                </a:cubicBezTo>
                <a:lnTo>
                  <a:pt x="115" y="5590"/>
                </a:lnTo>
                <a:cubicBezTo>
                  <a:pt x="144" y="5604"/>
                  <a:pt x="144" y="5647"/>
                  <a:pt x="158" y="5676"/>
                </a:cubicBezTo>
                <a:cubicBezTo>
                  <a:pt x="171" y="5701"/>
                  <a:pt x="162" y="5736"/>
                  <a:pt x="131" y="5736"/>
                </a:cubicBezTo>
                <a:cubicBezTo>
                  <a:pt x="126" y="5736"/>
                  <a:pt x="121" y="5735"/>
                  <a:pt x="115" y="5733"/>
                </a:cubicBezTo>
                <a:lnTo>
                  <a:pt x="101" y="5733"/>
                </a:lnTo>
                <a:cubicBezTo>
                  <a:pt x="86" y="5748"/>
                  <a:pt x="130" y="5863"/>
                  <a:pt x="173" y="5877"/>
                </a:cubicBezTo>
                <a:cubicBezTo>
                  <a:pt x="216" y="5877"/>
                  <a:pt x="288" y="5863"/>
                  <a:pt x="302" y="5863"/>
                </a:cubicBezTo>
                <a:cubicBezTo>
                  <a:pt x="316" y="5877"/>
                  <a:pt x="345" y="5877"/>
                  <a:pt x="359" y="5877"/>
                </a:cubicBezTo>
                <a:lnTo>
                  <a:pt x="374" y="5877"/>
                </a:lnTo>
                <a:lnTo>
                  <a:pt x="402" y="5863"/>
                </a:lnTo>
                <a:cubicBezTo>
                  <a:pt x="431" y="5863"/>
                  <a:pt x="446" y="5920"/>
                  <a:pt x="446" y="5935"/>
                </a:cubicBezTo>
                <a:cubicBezTo>
                  <a:pt x="446" y="5963"/>
                  <a:pt x="388" y="5978"/>
                  <a:pt x="359" y="5992"/>
                </a:cubicBezTo>
                <a:cubicBezTo>
                  <a:pt x="345" y="5992"/>
                  <a:pt x="359" y="5992"/>
                  <a:pt x="417" y="6006"/>
                </a:cubicBezTo>
                <a:lnTo>
                  <a:pt x="460" y="6021"/>
                </a:lnTo>
                <a:cubicBezTo>
                  <a:pt x="503" y="6021"/>
                  <a:pt x="546" y="6121"/>
                  <a:pt x="517" y="6179"/>
                </a:cubicBezTo>
                <a:lnTo>
                  <a:pt x="503" y="6236"/>
                </a:lnTo>
                <a:cubicBezTo>
                  <a:pt x="503" y="6294"/>
                  <a:pt x="532" y="6409"/>
                  <a:pt x="532" y="6437"/>
                </a:cubicBezTo>
                <a:cubicBezTo>
                  <a:pt x="517" y="6466"/>
                  <a:pt x="532" y="6495"/>
                  <a:pt x="561" y="6509"/>
                </a:cubicBezTo>
                <a:lnTo>
                  <a:pt x="575" y="6538"/>
                </a:lnTo>
                <a:cubicBezTo>
                  <a:pt x="578" y="6541"/>
                  <a:pt x="581" y="6543"/>
                  <a:pt x="584" y="6543"/>
                </a:cubicBezTo>
                <a:cubicBezTo>
                  <a:pt x="600" y="6543"/>
                  <a:pt x="611" y="6505"/>
                  <a:pt x="625" y="6505"/>
                </a:cubicBezTo>
                <a:cubicBezTo>
                  <a:pt x="632" y="6505"/>
                  <a:pt x="639" y="6514"/>
                  <a:pt x="647" y="6538"/>
                </a:cubicBezTo>
                <a:lnTo>
                  <a:pt x="647" y="6552"/>
                </a:lnTo>
                <a:cubicBezTo>
                  <a:pt x="675" y="6581"/>
                  <a:pt x="704" y="6610"/>
                  <a:pt x="719" y="6610"/>
                </a:cubicBezTo>
                <a:cubicBezTo>
                  <a:pt x="719" y="6610"/>
                  <a:pt x="661" y="6653"/>
                  <a:pt x="632" y="6653"/>
                </a:cubicBezTo>
                <a:cubicBezTo>
                  <a:pt x="604" y="6667"/>
                  <a:pt x="618" y="6883"/>
                  <a:pt x="632" y="6969"/>
                </a:cubicBezTo>
                <a:cubicBezTo>
                  <a:pt x="652" y="7029"/>
                  <a:pt x="624" y="7054"/>
                  <a:pt x="595" y="7054"/>
                </a:cubicBezTo>
                <a:cubicBezTo>
                  <a:pt x="582" y="7054"/>
                  <a:pt x="569" y="7050"/>
                  <a:pt x="561" y="7041"/>
                </a:cubicBezTo>
                <a:cubicBezTo>
                  <a:pt x="553" y="7037"/>
                  <a:pt x="546" y="7035"/>
                  <a:pt x="539" y="7035"/>
                </a:cubicBezTo>
                <a:cubicBezTo>
                  <a:pt x="519" y="7035"/>
                  <a:pt x="503" y="7052"/>
                  <a:pt x="503" y="7084"/>
                </a:cubicBezTo>
                <a:lnTo>
                  <a:pt x="517" y="7113"/>
                </a:lnTo>
                <a:lnTo>
                  <a:pt x="532" y="7141"/>
                </a:lnTo>
                <a:cubicBezTo>
                  <a:pt x="561" y="7156"/>
                  <a:pt x="575" y="7213"/>
                  <a:pt x="575" y="7228"/>
                </a:cubicBezTo>
                <a:cubicBezTo>
                  <a:pt x="575" y="7228"/>
                  <a:pt x="581" y="7234"/>
                  <a:pt x="594" y="7234"/>
                </a:cubicBezTo>
                <a:cubicBezTo>
                  <a:pt x="600" y="7234"/>
                  <a:pt x="608" y="7232"/>
                  <a:pt x="618" y="7228"/>
                </a:cubicBezTo>
                <a:lnTo>
                  <a:pt x="632" y="7228"/>
                </a:lnTo>
                <a:cubicBezTo>
                  <a:pt x="647" y="7228"/>
                  <a:pt x="647" y="7213"/>
                  <a:pt x="647" y="7213"/>
                </a:cubicBezTo>
                <a:cubicBezTo>
                  <a:pt x="647" y="7213"/>
                  <a:pt x="661" y="7213"/>
                  <a:pt x="661" y="7228"/>
                </a:cubicBezTo>
                <a:cubicBezTo>
                  <a:pt x="675" y="7228"/>
                  <a:pt x="675" y="7256"/>
                  <a:pt x="661" y="7256"/>
                </a:cubicBezTo>
                <a:lnTo>
                  <a:pt x="647" y="7271"/>
                </a:lnTo>
                <a:cubicBezTo>
                  <a:pt x="632" y="7285"/>
                  <a:pt x="618" y="7299"/>
                  <a:pt x="618" y="7314"/>
                </a:cubicBezTo>
                <a:lnTo>
                  <a:pt x="632" y="7314"/>
                </a:lnTo>
                <a:lnTo>
                  <a:pt x="647" y="7328"/>
                </a:lnTo>
                <a:cubicBezTo>
                  <a:pt x="661" y="7328"/>
                  <a:pt x="675" y="7386"/>
                  <a:pt x="690" y="7458"/>
                </a:cubicBezTo>
                <a:lnTo>
                  <a:pt x="690" y="7529"/>
                </a:lnTo>
                <a:lnTo>
                  <a:pt x="704" y="7558"/>
                </a:lnTo>
                <a:cubicBezTo>
                  <a:pt x="704" y="7587"/>
                  <a:pt x="690" y="7644"/>
                  <a:pt x="675" y="7673"/>
                </a:cubicBezTo>
                <a:lnTo>
                  <a:pt x="704" y="7702"/>
                </a:lnTo>
                <a:lnTo>
                  <a:pt x="719" y="7702"/>
                </a:lnTo>
                <a:cubicBezTo>
                  <a:pt x="704" y="7731"/>
                  <a:pt x="719" y="7759"/>
                  <a:pt x="733" y="7759"/>
                </a:cubicBezTo>
                <a:cubicBezTo>
                  <a:pt x="733" y="7759"/>
                  <a:pt x="776" y="7788"/>
                  <a:pt x="819" y="7802"/>
                </a:cubicBezTo>
                <a:lnTo>
                  <a:pt x="819" y="7831"/>
                </a:lnTo>
                <a:cubicBezTo>
                  <a:pt x="834" y="7903"/>
                  <a:pt x="891" y="7903"/>
                  <a:pt x="905" y="7932"/>
                </a:cubicBezTo>
                <a:lnTo>
                  <a:pt x="920" y="8003"/>
                </a:lnTo>
                <a:cubicBezTo>
                  <a:pt x="963" y="8018"/>
                  <a:pt x="1063" y="8075"/>
                  <a:pt x="1106" y="8075"/>
                </a:cubicBezTo>
                <a:cubicBezTo>
                  <a:pt x="1111" y="8073"/>
                  <a:pt x="1115" y="8072"/>
                  <a:pt x="1119" y="8072"/>
                </a:cubicBezTo>
                <a:cubicBezTo>
                  <a:pt x="1146" y="8072"/>
                  <a:pt x="1178" y="8106"/>
                  <a:pt x="1178" y="8118"/>
                </a:cubicBezTo>
                <a:cubicBezTo>
                  <a:pt x="1178" y="8126"/>
                  <a:pt x="1186" y="8129"/>
                  <a:pt x="1193" y="8129"/>
                </a:cubicBezTo>
                <a:cubicBezTo>
                  <a:pt x="1200" y="8129"/>
                  <a:pt x="1207" y="8126"/>
                  <a:pt x="1207" y="8118"/>
                </a:cubicBezTo>
                <a:cubicBezTo>
                  <a:pt x="1221" y="8118"/>
                  <a:pt x="1308" y="8176"/>
                  <a:pt x="1351" y="8176"/>
                </a:cubicBezTo>
                <a:cubicBezTo>
                  <a:pt x="1351" y="8190"/>
                  <a:pt x="1351" y="8190"/>
                  <a:pt x="1351" y="8205"/>
                </a:cubicBezTo>
                <a:lnTo>
                  <a:pt x="1351" y="8233"/>
                </a:lnTo>
                <a:lnTo>
                  <a:pt x="1365" y="8233"/>
                </a:lnTo>
                <a:cubicBezTo>
                  <a:pt x="1365" y="8248"/>
                  <a:pt x="1379" y="8248"/>
                  <a:pt x="1394" y="8276"/>
                </a:cubicBezTo>
                <a:cubicBezTo>
                  <a:pt x="1379" y="8305"/>
                  <a:pt x="1365" y="8348"/>
                  <a:pt x="1365" y="8377"/>
                </a:cubicBezTo>
                <a:cubicBezTo>
                  <a:pt x="1365" y="8419"/>
                  <a:pt x="1365" y="8446"/>
                  <a:pt x="1354" y="8446"/>
                </a:cubicBezTo>
                <a:cubicBezTo>
                  <a:pt x="1350" y="8446"/>
                  <a:pt x="1344" y="8442"/>
                  <a:pt x="1336" y="8435"/>
                </a:cubicBezTo>
                <a:cubicBezTo>
                  <a:pt x="1329" y="8427"/>
                  <a:pt x="1322" y="8424"/>
                  <a:pt x="1317" y="8424"/>
                </a:cubicBezTo>
                <a:cubicBezTo>
                  <a:pt x="1311" y="8424"/>
                  <a:pt x="1308" y="8427"/>
                  <a:pt x="1308" y="8435"/>
                </a:cubicBezTo>
                <a:lnTo>
                  <a:pt x="1293" y="8449"/>
                </a:lnTo>
                <a:cubicBezTo>
                  <a:pt x="1293" y="8478"/>
                  <a:pt x="1322" y="8521"/>
                  <a:pt x="1336" y="8535"/>
                </a:cubicBezTo>
                <a:cubicBezTo>
                  <a:pt x="1351" y="8535"/>
                  <a:pt x="1394" y="8521"/>
                  <a:pt x="1408" y="8506"/>
                </a:cubicBezTo>
                <a:cubicBezTo>
                  <a:pt x="1423" y="8492"/>
                  <a:pt x="1408" y="8348"/>
                  <a:pt x="1437" y="8348"/>
                </a:cubicBezTo>
                <a:cubicBezTo>
                  <a:pt x="1451" y="8348"/>
                  <a:pt x="1466" y="8406"/>
                  <a:pt x="1466" y="8420"/>
                </a:cubicBezTo>
                <a:cubicBezTo>
                  <a:pt x="1466" y="8420"/>
                  <a:pt x="1466" y="8420"/>
                  <a:pt x="1466" y="8435"/>
                </a:cubicBezTo>
                <a:cubicBezTo>
                  <a:pt x="1466" y="8449"/>
                  <a:pt x="1466" y="8478"/>
                  <a:pt x="1466" y="8521"/>
                </a:cubicBezTo>
                <a:lnTo>
                  <a:pt x="1466" y="8535"/>
                </a:lnTo>
                <a:cubicBezTo>
                  <a:pt x="1466" y="8549"/>
                  <a:pt x="1494" y="8578"/>
                  <a:pt x="1538" y="8578"/>
                </a:cubicBezTo>
                <a:lnTo>
                  <a:pt x="1581" y="8578"/>
                </a:lnTo>
                <a:cubicBezTo>
                  <a:pt x="1595" y="8593"/>
                  <a:pt x="1609" y="8607"/>
                  <a:pt x="1609" y="8621"/>
                </a:cubicBezTo>
                <a:lnTo>
                  <a:pt x="1595" y="8664"/>
                </a:lnTo>
                <a:lnTo>
                  <a:pt x="1581" y="8664"/>
                </a:lnTo>
                <a:cubicBezTo>
                  <a:pt x="1572" y="8656"/>
                  <a:pt x="1566" y="8652"/>
                  <a:pt x="1562" y="8652"/>
                </a:cubicBezTo>
                <a:cubicBezTo>
                  <a:pt x="1553" y="8652"/>
                  <a:pt x="1556" y="8673"/>
                  <a:pt x="1566" y="8693"/>
                </a:cubicBezTo>
                <a:cubicBezTo>
                  <a:pt x="1566" y="8707"/>
                  <a:pt x="1581" y="8751"/>
                  <a:pt x="1581" y="8751"/>
                </a:cubicBezTo>
                <a:lnTo>
                  <a:pt x="1566" y="8794"/>
                </a:lnTo>
                <a:cubicBezTo>
                  <a:pt x="1538" y="8765"/>
                  <a:pt x="1509" y="8736"/>
                  <a:pt x="1494" y="8736"/>
                </a:cubicBezTo>
                <a:lnTo>
                  <a:pt x="1466" y="8765"/>
                </a:lnTo>
                <a:lnTo>
                  <a:pt x="1451" y="8794"/>
                </a:lnTo>
                <a:cubicBezTo>
                  <a:pt x="1423" y="8822"/>
                  <a:pt x="1451" y="8866"/>
                  <a:pt x="1466" y="8866"/>
                </a:cubicBezTo>
                <a:cubicBezTo>
                  <a:pt x="1494" y="8866"/>
                  <a:pt x="1480" y="8894"/>
                  <a:pt x="1437" y="8937"/>
                </a:cubicBezTo>
                <a:lnTo>
                  <a:pt x="1408" y="8952"/>
                </a:lnTo>
                <a:lnTo>
                  <a:pt x="1293" y="8952"/>
                </a:lnTo>
                <a:cubicBezTo>
                  <a:pt x="1279" y="9081"/>
                  <a:pt x="1265" y="9210"/>
                  <a:pt x="1265" y="9210"/>
                </a:cubicBezTo>
                <a:cubicBezTo>
                  <a:pt x="1265" y="9225"/>
                  <a:pt x="1293" y="9239"/>
                  <a:pt x="1322" y="9239"/>
                </a:cubicBezTo>
                <a:lnTo>
                  <a:pt x="1351" y="9268"/>
                </a:lnTo>
                <a:cubicBezTo>
                  <a:pt x="1365" y="9297"/>
                  <a:pt x="1365" y="9340"/>
                  <a:pt x="1379" y="9383"/>
                </a:cubicBezTo>
                <a:cubicBezTo>
                  <a:pt x="1379" y="9411"/>
                  <a:pt x="1379" y="9440"/>
                  <a:pt x="1379" y="9469"/>
                </a:cubicBezTo>
                <a:lnTo>
                  <a:pt x="1365" y="9498"/>
                </a:lnTo>
                <a:cubicBezTo>
                  <a:pt x="1365" y="9542"/>
                  <a:pt x="1390" y="9560"/>
                  <a:pt x="1409" y="9560"/>
                </a:cubicBezTo>
                <a:cubicBezTo>
                  <a:pt x="1414" y="9560"/>
                  <a:pt x="1419" y="9559"/>
                  <a:pt x="1423" y="9555"/>
                </a:cubicBezTo>
                <a:cubicBezTo>
                  <a:pt x="1423" y="9541"/>
                  <a:pt x="1437" y="9498"/>
                  <a:pt x="1423" y="9440"/>
                </a:cubicBezTo>
                <a:lnTo>
                  <a:pt x="1437" y="9426"/>
                </a:lnTo>
                <a:lnTo>
                  <a:pt x="1451" y="9411"/>
                </a:lnTo>
                <a:cubicBezTo>
                  <a:pt x="1466" y="9440"/>
                  <a:pt x="1509" y="9483"/>
                  <a:pt x="1538" y="9512"/>
                </a:cubicBezTo>
                <a:lnTo>
                  <a:pt x="1566" y="9498"/>
                </a:lnTo>
                <a:lnTo>
                  <a:pt x="1566" y="9498"/>
                </a:lnTo>
                <a:cubicBezTo>
                  <a:pt x="1581" y="9512"/>
                  <a:pt x="1566" y="9570"/>
                  <a:pt x="1552" y="9584"/>
                </a:cubicBezTo>
                <a:cubicBezTo>
                  <a:pt x="1552" y="9598"/>
                  <a:pt x="1566" y="9771"/>
                  <a:pt x="1538" y="9785"/>
                </a:cubicBezTo>
                <a:cubicBezTo>
                  <a:pt x="1509" y="9814"/>
                  <a:pt x="1509" y="9900"/>
                  <a:pt x="1509" y="9943"/>
                </a:cubicBezTo>
                <a:cubicBezTo>
                  <a:pt x="1509" y="9972"/>
                  <a:pt x="1509" y="10001"/>
                  <a:pt x="1523" y="10015"/>
                </a:cubicBezTo>
                <a:lnTo>
                  <a:pt x="1552" y="10015"/>
                </a:lnTo>
                <a:lnTo>
                  <a:pt x="1566" y="9943"/>
                </a:lnTo>
                <a:cubicBezTo>
                  <a:pt x="1573" y="9900"/>
                  <a:pt x="1588" y="9886"/>
                  <a:pt x="1602" y="9886"/>
                </a:cubicBezTo>
                <a:cubicBezTo>
                  <a:pt x="1617" y="9886"/>
                  <a:pt x="1631" y="9900"/>
                  <a:pt x="1638" y="9914"/>
                </a:cubicBezTo>
                <a:cubicBezTo>
                  <a:pt x="1638" y="9932"/>
                  <a:pt x="1649" y="9944"/>
                  <a:pt x="1661" y="9944"/>
                </a:cubicBezTo>
                <a:cubicBezTo>
                  <a:pt x="1668" y="9944"/>
                  <a:pt x="1676" y="9940"/>
                  <a:pt x="1681" y="9929"/>
                </a:cubicBezTo>
                <a:lnTo>
                  <a:pt x="1696" y="9929"/>
                </a:lnTo>
                <a:lnTo>
                  <a:pt x="1753" y="9943"/>
                </a:lnTo>
                <a:cubicBezTo>
                  <a:pt x="1749" y="9958"/>
                  <a:pt x="1749" y="9964"/>
                  <a:pt x="1752" y="9964"/>
                </a:cubicBezTo>
                <a:cubicBezTo>
                  <a:pt x="1758" y="9964"/>
                  <a:pt x="1782" y="9917"/>
                  <a:pt x="1782" y="9886"/>
                </a:cubicBezTo>
                <a:cubicBezTo>
                  <a:pt x="1796" y="9842"/>
                  <a:pt x="1825" y="9799"/>
                  <a:pt x="1825" y="9799"/>
                </a:cubicBezTo>
                <a:cubicBezTo>
                  <a:pt x="1839" y="9799"/>
                  <a:pt x="1868" y="9914"/>
                  <a:pt x="1897" y="10029"/>
                </a:cubicBezTo>
                <a:lnTo>
                  <a:pt x="1997" y="9943"/>
                </a:lnTo>
                <a:cubicBezTo>
                  <a:pt x="2012" y="9972"/>
                  <a:pt x="2026" y="10015"/>
                  <a:pt x="2012" y="10058"/>
                </a:cubicBezTo>
                <a:lnTo>
                  <a:pt x="1997" y="10087"/>
                </a:lnTo>
                <a:lnTo>
                  <a:pt x="1997" y="10101"/>
                </a:lnTo>
                <a:cubicBezTo>
                  <a:pt x="1969" y="10101"/>
                  <a:pt x="1954" y="10144"/>
                  <a:pt x="1940" y="10187"/>
                </a:cubicBezTo>
                <a:lnTo>
                  <a:pt x="1969" y="10173"/>
                </a:lnTo>
                <a:cubicBezTo>
                  <a:pt x="1983" y="10173"/>
                  <a:pt x="1997" y="10166"/>
                  <a:pt x="2006" y="10166"/>
                </a:cubicBezTo>
                <a:cubicBezTo>
                  <a:pt x="2015" y="10166"/>
                  <a:pt x="2019" y="10173"/>
                  <a:pt x="2012" y="10202"/>
                </a:cubicBezTo>
                <a:cubicBezTo>
                  <a:pt x="1983" y="10259"/>
                  <a:pt x="1997" y="10302"/>
                  <a:pt x="2026" y="10317"/>
                </a:cubicBezTo>
                <a:lnTo>
                  <a:pt x="2069" y="10345"/>
                </a:lnTo>
                <a:cubicBezTo>
                  <a:pt x="2069" y="10317"/>
                  <a:pt x="2080" y="10306"/>
                  <a:pt x="2092" y="10306"/>
                </a:cubicBezTo>
                <a:cubicBezTo>
                  <a:pt x="2105" y="10306"/>
                  <a:pt x="2119" y="10317"/>
                  <a:pt x="2127" y="10331"/>
                </a:cubicBezTo>
                <a:cubicBezTo>
                  <a:pt x="2134" y="10338"/>
                  <a:pt x="2162" y="10345"/>
                  <a:pt x="2191" y="10345"/>
                </a:cubicBezTo>
                <a:cubicBezTo>
                  <a:pt x="2220" y="10345"/>
                  <a:pt x="2249" y="10338"/>
                  <a:pt x="2256" y="10317"/>
                </a:cubicBezTo>
                <a:cubicBezTo>
                  <a:pt x="2265" y="10289"/>
                  <a:pt x="2280" y="10279"/>
                  <a:pt x="2290" y="10279"/>
                </a:cubicBezTo>
                <a:cubicBezTo>
                  <a:pt x="2295" y="10279"/>
                  <a:pt x="2299" y="10283"/>
                  <a:pt x="2299" y="10288"/>
                </a:cubicBezTo>
                <a:cubicBezTo>
                  <a:pt x="2301" y="10290"/>
                  <a:pt x="2303" y="10291"/>
                  <a:pt x="2306" y="10291"/>
                </a:cubicBezTo>
                <a:cubicBezTo>
                  <a:pt x="2321" y="10291"/>
                  <a:pt x="2344" y="10255"/>
                  <a:pt x="2356" y="10230"/>
                </a:cubicBezTo>
                <a:cubicBezTo>
                  <a:pt x="2356" y="10230"/>
                  <a:pt x="2356" y="10216"/>
                  <a:pt x="2371" y="10202"/>
                </a:cubicBezTo>
                <a:lnTo>
                  <a:pt x="2371" y="10202"/>
                </a:lnTo>
                <a:cubicBezTo>
                  <a:pt x="2371" y="10230"/>
                  <a:pt x="2356" y="10245"/>
                  <a:pt x="2356" y="10259"/>
                </a:cubicBezTo>
                <a:lnTo>
                  <a:pt x="2385" y="10288"/>
                </a:lnTo>
                <a:lnTo>
                  <a:pt x="2385" y="10317"/>
                </a:lnTo>
                <a:cubicBezTo>
                  <a:pt x="2400" y="10331"/>
                  <a:pt x="2428" y="10345"/>
                  <a:pt x="2457" y="10345"/>
                </a:cubicBezTo>
                <a:lnTo>
                  <a:pt x="2457" y="10388"/>
                </a:lnTo>
                <a:lnTo>
                  <a:pt x="2457" y="10417"/>
                </a:lnTo>
                <a:cubicBezTo>
                  <a:pt x="2486" y="10446"/>
                  <a:pt x="2471" y="10489"/>
                  <a:pt x="2471" y="10489"/>
                </a:cubicBezTo>
                <a:cubicBezTo>
                  <a:pt x="2457" y="10489"/>
                  <a:pt x="2558" y="10604"/>
                  <a:pt x="2558" y="10647"/>
                </a:cubicBezTo>
                <a:cubicBezTo>
                  <a:pt x="2543" y="10690"/>
                  <a:pt x="2586" y="10748"/>
                  <a:pt x="2601" y="10762"/>
                </a:cubicBezTo>
                <a:cubicBezTo>
                  <a:pt x="2629" y="10776"/>
                  <a:pt x="2572" y="10834"/>
                  <a:pt x="2558" y="10834"/>
                </a:cubicBezTo>
                <a:lnTo>
                  <a:pt x="2457" y="10834"/>
                </a:lnTo>
                <a:cubicBezTo>
                  <a:pt x="2428" y="10834"/>
                  <a:pt x="2371" y="10863"/>
                  <a:pt x="2356" y="10863"/>
                </a:cubicBezTo>
                <a:cubicBezTo>
                  <a:pt x="2342" y="10848"/>
                  <a:pt x="2313" y="10848"/>
                  <a:pt x="2299" y="10848"/>
                </a:cubicBezTo>
                <a:cubicBezTo>
                  <a:pt x="2299" y="10888"/>
                  <a:pt x="2292" y="10901"/>
                  <a:pt x="2282" y="10901"/>
                </a:cubicBezTo>
                <a:cubicBezTo>
                  <a:pt x="2267" y="10901"/>
                  <a:pt x="2244" y="10871"/>
                  <a:pt x="2227" y="10863"/>
                </a:cubicBezTo>
                <a:lnTo>
                  <a:pt x="2213" y="10863"/>
                </a:lnTo>
                <a:cubicBezTo>
                  <a:pt x="2213" y="10877"/>
                  <a:pt x="2213" y="10906"/>
                  <a:pt x="2213" y="10906"/>
                </a:cubicBezTo>
                <a:cubicBezTo>
                  <a:pt x="2213" y="10906"/>
                  <a:pt x="2171" y="10937"/>
                  <a:pt x="2149" y="10937"/>
                </a:cubicBezTo>
                <a:cubicBezTo>
                  <a:pt x="2146" y="10937"/>
                  <a:pt x="2143" y="10936"/>
                  <a:pt x="2141" y="10934"/>
                </a:cubicBezTo>
                <a:cubicBezTo>
                  <a:pt x="2137" y="10932"/>
                  <a:pt x="2133" y="10932"/>
                  <a:pt x="2129" y="10932"/>
                </a:cubicBezTo>
                <a:cubicBezTo>
                  <a:pt x="2105" y="10932"/>
                  <a:pt x="2083" y="10967"/>
                  <a:pt x="2083" y="10992"/>
                </a:cubicBezTo>
                <a:cubicBezTo>
                  <a:pt x="2083" y="11009"/>
                  <a:pt x="2074" y="11016"/>
                  <a:pt x="2063" y="11016"/>
                </a:cubicBezTo>
                <a:cubicBezTo>
                  <a:pt x="2055" y="11016"/>
                  <a:pt x="2046" y="11012"/>
                  <a:pt x="2040" y="11006"/>
                </a:cubicBezTo>
                <a:cubicBezTo>
                  <a:pt x="2040" y="11006"/>
                  <a:pt x="2019" y="10975"/>
                  <a:pt x="2004" y="10975"/>
                </a:cubicBezTo>
                <a:cubicBezTo>
                  <a:pt x="2002" y="10975"/>
                  <a:pt x="1999" y="10975"/>
                  <a:pt x="1997" y="10977"/>
                </a:cubicBezTo>
                <a:cubicBezTo>
                  <a:pt x="1997" y="10977"/>
                  <a:pt x="1969" y="11006"/>
                  <a:pt x="1969" y="11021"/>
                </a:cubicBezTo>
                <a:cubicBezTo>
                  <a:pt x="1954" y="11021"/>
                  <a:pt x="1911" y="11035"/>
                  <a:pt x="1882" y="11035"/>
                </a:cubicBezTo>
                <a:cubicBezTo>
                  <a:pt x="1868" y="11035"/>
                  <a:pt x="1839" y="11078"/>
                  <a:pt x="1839" y="11078"/>
                </a:cubicBezTo>
                <a:cubicBezTo>
                  <a:pt x="1825" y="11092"/>
                  <a:pt x="1796" y="11107"/>
                  <a:pt x="1782" y="11121"/>
                </a:cubicBezTo>
                <a:cubicBezTo>
                  <a:pt x="1782" y="11121"/>
                  <a:pt x="1782" y="11121"/>
                  <a:pt x="1782" y="11136"/>
                </a:cubicBezTo>
                <a:cubicBezTo>
                  <a:pt x="1776" y="11130"/>
                  <a:pt x="1771" y="11128"/>
                  <a:pt x="1765" y="11128"/>
                </a:cubicBezTo>
                <a:cubicBezTo>
                  <a:pt x="1743" y="11128"/>
                  <a:pt x="1724" y="11170"/>
                  <a:pt x="1724" y="11193"/>
                </a:cubicBezTo>
                <a:cubicBezTo>
                  <a:pt x="1714" y="11225"/>
                  <a:pt x="1678" y="11241"/>
                  <a:pt x="1656" y="11241"/>
                </a:cubicBezTo>
                <a:cubicBezTo>
                  <a:pt x="1648" y="11241"/>
                  <a:pt x="1642" y="11240"/>
                  <a:pt x="1638" y="11236"/>
                </a:cubicBezTo>
                <a:cubicBezTo>
                  <a:pt x="1624" y="11236"/>
                  <a:pt x="1724" y="11394"/>
                  <a:pt x="1739" y="11452"/>
                </a:cubicBezTo>
                <a:cubicBezTo>
                  <a:pt x="1724" y="11466"/>
                  <a:pt x="1724" y="11466"/>
                  <a:pt x="1710" y="11480"/>
                </a:cubicBezTo>
                <a:lnTo>
                  <a:pt x="1696" y="11409"/>
                </a:lnTo>
                <a:cubicBezTo>
                  <a:pt x="1681" y="11394"/>
                  <a:pt x="1652" y="11351"/>
                  <a:pt x="1638" y="11351"/>
                </a:cubicBezTo>
                <a:lnTo>
                  <a:pt x="1581" y="11365"/>
                </a:lnTo>
                <a:cubicBezTo>
                  <a:pt x="1569" y="11357"/>
                  <a:pt x="1555" y="11353"/>
                  <a:pt x="1540" y="11353"/>
                </a:cubicBezTo>
                <a:cubicBezTo>
                  <a:pt x="1476" y="11353"/>
                  <a:pt x="1385" y="11411"/>
                  <a:pt x="1351" y="11423"/>
                </a:cubicBezTo>
                <a:cubicBezTo>
                  <a:pt x="1308" y="11452"/>
                  <a:pt x="1308" y="11466"/>
                  <a:pt x="1336" y="11480"/>
                </a:cubicBezTo>
                <a:lnTo>
                  <a:pt x="1351" y="11495"/>
                </a:lnTo>
                <a:cubicBezTo>
                  <a:pt x="1365" y="11523"/>
                  <a:pt x="1365" y="11538"/>
                  <a:pt x="1394" y="11552"/>
                </a:cubicBezTo>
                <a:cubicBezTo>
                  <a:pt x="1423" y="11552"/>
                  <a:pt x="1408" y="11624"/>
                  <a:pt x="1394" y="11638"/>
                </a:cubicBezTo>
                <a:cubicBezTo>
                  <a:pt x="1379" y="11653"/>
                  <a:pt x="1365" y="11653"/>
                  <a:pt x="1351" y="11653"/>
                </a:cubicBezTo>
                <a:cubicBezTo>
                  <a:pt x="1351" y="11681"/>
                  <a:pt x="1336" y="11696"/>
                  <a:pt x="1336" y="11725"/>
                </a:cubicBezTo>
                <a:lnTo>
                  <a:pt x="1336" y="11739"/>
                </a:lnTo>
                <a:cubicBezTo>
                  <a:pt x="1351" y="11739"/>
                  <a:pt x="1351" y="11739"/>
                  <a:pt x="1351" y="11753"/>
                </a:cubicBezTo>
                <a:cubicBezTo>
                  <a:pt x="1351" y="11753"/>
                  <a:pt x="1351" y="11753"/>
                  <a:pt x="1351" y="11768"/>
                </a:cubicBezTo>
                <a:lnTo>
                  <a:pt x="1336" y="11768"/>
                </a:lnTo>
                <a:lnTo>
                  <a:pt x="1336" y="11782"/>
                </a:lnTo>
                <a:cubicBezTo>
                  <a:pt x="1329" y="11793"/>
                  <a:pt x="1323" y="11796"/>
                  <a:pt x="1318" y="11796"/>
                </a:cubicBezTo>
                <a:cubicBezTo>
                  <a:pt x="1305" y="11796"/>
                  <a:pt x="1295" y="11775"/>
                  <a:pt x="1287" y="11775"/>
                </a:cubicBezTo>
                <a:cubicBezTo>
                  <a:pt x="1284" y="11775"/>
                  <a:pt x="1281" y="11777"/>
                  <a:pt x="1279" y="11782"/>
                </a:cubicBezTo>
                <a:cubicBezTo>
                  <a:pt x="1265" y="11811"/>
                  <a:pt x="1250" y="11840"/>
                  <a:pt x="1236" y="11868"/>
                </a:cubicBezTo>
                <a:cubicBezTo>
                  <a:pt x="1221" y="11883"/>
                  <a:pt x="1221" y="11897"/>
                  <a:pt x="1221" y="11911"/>
                </a:cubicBezTo>
                <a:lnTo>
                  <a:pt x="1207" y="11954"/>
                </a:lnTo>
                <a:cubicBezTo>
                  <a:pt x="1231" y="12002"/>
                  <a:pt x="1265" y="12030"/>
                  <a:pt x="1284" y="12030"/>
                </a:cubicBezTo>
                <a:cubicBezTo>
                  <a:pt x="1287" y="12030"/>
                  <a:pt x="1291" y="12029"/>
                  <a:pt x="1293" y="12026"/>
                </a:cubicBezTo>
                <a:lnTo>
                  <a:pt x="1308" y="11998"/>
                </a:lnTo>
                <a:lnTo>
                  <a:pt x="1322" y="11983"/>
                </a:lnTo>
                <a:cubicBezTo>
                  <a:pt x="1323" y="11983"/>
                  <a:pt x="1325" y="11982"/>
                  <a:pt x="1326" y="11982"/>
                </a:cubicBezTo>
                <a:cubicBezTo>
                  <a:pt x="1351" y="11982"/>
                  <a:pt x="1349" y="12113"/>
                  <a:pt x="1322" y="12127"/>
                </a:cubicBezTo>
                <a:cubicBezTo>
                  <a:pt x="1279" y="12156"/>
                  <a:pt x="1250" y="12242"/>
                  <a:pt x="1250" y="12271"/>
                </a:cubicBezTo>
                <a:cubicBezTo>
                  <a:pt x="1250" y="12285"/>
                  <a:pt x="1279" y="12357"/>
                  <a:pt x="1293" y="12414"/>
                </a:cubicBezTo>
                <a:lnTo>
                  <a:pt x="1293" y="12472"/>
                </a:lnTo>
                <a:lnTo>
                  <a:pt x="1293" y="12500"/>
                </a:lnTo>
                <a:cubicBezTo>
                  <a:pt x="1285" y="12517"/>
                  <a:pt x="1286" y="12524"/>
                  <a:pt x="1295" y="12524"/>
                </a:cubicBezTo>
                <a:cubicBezTo>
                  <a:pt x="1301" y="12524"/>
                  <a:pt x="1310" y="12521"/>
                  <a:pt x="1322" y="12515"/>
                </a:cubicBezTo>
                <a:lnTo>
                  <a:pt x="1336" y="12515"/>
                </a:lnTo>
                <a:lnTo>
                  <a:pt x="1365" y="12529"/>
                </a:lnTo>
                <a:cubicBezTo>
                  <a:pt x="1351" y="12558"/>
                  <a:pt x="1336" y="12601"/>
                  <a:pt x="1336" y="12615"/>
                </a:cubicBezTo>
                <a:lnTo>
                  <a:pt x="1351" y="12644"/>
                </a:lnTo>
                <a:lnTo>
                  <a:pt x="1365" y="12702"/>
                </a:lnTo>
                <a:cubicBezTo>
                  <a:pt x="1394" y="12658"/>
                  <a:pt x="1408" y="12644"/>
                  <a:pt x="1423" y="12644"/>
                </a:cubicBezTo>
                <a:cubicBezTo>
                  <a:pt x="1423" y="12644"/>
                  <a:pt x="1408" y="12788"/>
                  <a:pt x="1394" y="12831"/>
                </a:cubicBezTo>
                <a:cubicBezTo>
                  <a:pt x="1379" y="12888"/>
                  <a:pt x="1379" y="13018"/>
                  <a:pt x="1408" y="13032"/>
                </a:cubicBezTo>
                <a:cubicBezTo>
                  <a:pt x="1415" y="13039"/>
                  <a:pt x="1430" y="13043"/>
                  <a:pt x="1444" y="13043"/>
                </a:cubicBezTo>
                <a:cubicBezTo>
                  <a:pt x="1458" y="13043"/>
                  <a:pt x="1473" y="13039"/>
                  <a:pt x="1480" y="13032"/>
                </a:cubicBezTo>
                <a:lnTo>
                  <a:pt x="1523" y="13032"/>
                </a:lnTo>
                <a:cubicBezTo>
                  <a:pt x="1552" y="13032"/>
                  <a:pt x="1523" y="13147"/>
                  <a:pt x="1494" y="13176"/>
                </a:cubicBezTo>
                <a:cubicBezTo>
                  <a:pt x="1480" y="13204"/>
                  <a:pt x="1437" y="13233"/>
                  <a:pt x="1423" y="13262"/>
                </a:cubicBezTo>
                <a:lnTo>
                  <a:pt x="1437" y="13276"/>
                </a:lnTo>
                <a:cubicBezTo>
                  <a:pt x="1451" y="13305"/>
                  <a:pt x="1466" y="13319"/>
                  <a:pt x="1437" y="13319"/>
                </a:cubicBezTo>
                <a:cubicBezTo>
                  <a:pt x="1423" y="13334"/>
                  <a:pt x="1408" y="13348"/>
                  <a:pt x="1379" y="13348"/>
                </a:cubicBezTo>
                <a:cubicBezTo>
                  <a:pt x="1336" y="13362"/>
                  <a:pt x="1379" y="13377"/>
                  <a:pt x="1379" y="13391"/>
                </a:cubicBezTo>
                <a:cubicBezTo>
                  <a:pt x="1365" y="13420"/>
                  <a:pt x="1351" y="13449"/>
                  <a:pt x="1394" y="13449"/>
                </a:cubicBezTo>
                <a:cubicBezTo>
                  <a:pt x="1423" y="13449"/>
                  <a:pt x="1466" y="13449"/>
                  <a:pt x="1494" y="13420"/>
                </a:cubicBezTo>
                <a:lnTo>
                  <a:pt x="1523" y="13420"/>
                </a:lnTo>
                <a:lnTo>
                  <a:pt x="1538" y="13434"/>
                </a:lnTo>
                <a:cubicBezTo>
                  <a:pt x="1552" y="13463"/>
                  <a:pt x="1566" y="13463"/>
                  <a:pt x="1581" y="13463"/>
                </a:cubicBezTo>
                <a:cubicBezTo>
                  <a:pt x="1581" y="13463"/>
                  <a:pt x="1624" y="13477"/>
                  <a:pt x="1638" y="13492"/>
                </a:cubicBezTo>
                <a:cubicBezTo>
                  <a:pt x="1667" y="13506"/>
                  <a:pt x="1710" y="13535"/>
                  <a:pt x="1724" y="13549"/>
                </a:cubicBezTo>
                <a:cubicBezTo>
                  <a:pt x="1724" y="13564"/>
                  <a:pt x="1767" y="13578"/>
                  <a:pt x="1796" y="13607"/>
                </a:cubicBezTo>
                <a:lnTo>
                  <a:pt x="1825" y="13578"/>
                </a:lnTo>
                <a:cubicBezTo>
                  <a:pt x="1825" y="13578"/>
                  <a:pt x="1854" y="13592"/>
                  <a:pt x="1854" y="13607"/>
                </a:cubicBezTo>
                <a:lnTo>
                  <a:pt x="1868" y="13679"/>
                </a:lnTo>
                <a:cubicBezTo>
                  <a:pt x="1911" y="13679"/>
                  <a:pt x="2040" y="13664"/>
                  <a:pt x="2069" y="13664"/>
                </a:cubicBezTo>
                <a:cubicBezTo>
                  <a:pt x="2098" y="13679"/>
                  <a:pt x="2141" y="13679"/>
                  <a:pt x="2141" y="13679"/>
                </a:cubicBezTo>
                <a:cubicBezTo>
                  <a:pt x="2155" y="13679"/>
                  <a:pt x="2184" y="13679"/>
                  <a:pt x="2213" y="13693"/>
                </a:cubicBezTo>
                <a:cubicBezTo>
                  <a:pt x="2213" y="13707"/>
                  <a:pt x="2227" y="13779"/>
                  <a:pt x="2227" y="13808"/>
                </a:cubicBezTo>
                <a:cubicBezTo>
                  <a:pt x="2242" y="13822"/>
                  <a:pt x="2242" y="13851"/>
                  <a:pt x="2242" y="13865"/>
                </a:cubicBezTo>
                <a:lnTo>
                  <a:pt x="2242" y="13880"/>
                </a:lnTo>
                <a:cubicBezTo>
                  <a:pt x="2234" y="13901"/>
                  <a:pt x="2213" y="13912"/>
                  <a:pt x="2189" y="13912"/>
                </a:cubicBezTo>
                <a:cubicBezTo>
                  <a:pt x="2166" y="13912"/>
                  <a:pt x="2141" y="13901"/>
                  <a:pt x="2127" y="13880"/>
                </a:cubicBezTo>
                <a:lnTo>
                  <a:pt x="2112" y="13865"/>
                </a:lnTo>
                <a:cubicBezTo>
                  <a:pt x="2112" y="13863"/>
                  <a:pt x="2111" y="13862"/>
                  <a:pt x="2110" y="13862"/>
                </a:cubicBezTo>
                <a:cubicBezTo>
                  <a:pt x="2101" y="13862"/>
                  <a:pt x="2067" y="13898"/>
                  <a:pt x="2055" y="13923"/>
                </a:cubicBezTo>
                <a:cubicBezTo>
                  <a:pt x="2055" y="13926"/>
                  <a:pt x="2055" y="13928"/>
                  <a:pt x="2054" y="13928"/>
                </a:cubicBezTo>
                <a:cubicBezTo>
                  <a:pt x="2051" y="13928"/>
                  <a:pt x="2040" y="13847"/>
                  <a:pt x="2040" y="13822"/>
                </a:cubicBezTo>
                <a:cubicBezTo>
                  <a:pt x="2040" y="13793"/>
                  <a:pt x="2083" y="13750"/>
                  <a:pt x="2083" y="13750"/>
                </a:cubicBezTo>
                <a:cubicBezTo>
                  <a:pt x="2098" y="13750"/>
                  <a:pt x="2083" y="13736"/>
                  <a:pt x="2040" y="13722"/>
                </a:cubicBezTo>
                <a:lnTo>
                  <a:pt x="2012" y="13736"/>
                </a:lnTo>
                <a:lnTo>
                  <a:pt x="1997" y="13736"/>
                </a:lnTo>
                <a:cubicBezTo>
                  <a:pt x="1997" y="13750"/>
                  <a:pt x="1969" y="13779"/>
                  <a:pt x="1954" y="13808"/>
                </a:cubicBezTo>
                <a:lnTo>
                  <a:pt x="1940" y="13793"/>
                </a:lnTo>
                <a:lnTo>
                  <a:pt x="1911" y="13765"/>
                </a:lnTo>
                <a:cubicBezTo>
                  <a:pt x="1897" y="13722"/>
                  <a:pt x="1868" y="13707"/>
                  <a:pt x="1868" y="13707"/>
                </a:cubicBezTo>
                <a:cubicBezTo>
                  <a:pt x="1854" y="13722"/>
                  <a:pt x="1839" y="13765"/>
                  <a:pt x="1825" y="13808"/>
                </a:cubicBezTo>
                <a:lnTo>
                  <a:pt x="1796" y="13793"/>
                </a:lnTo>
                <a:lnTo>
                  <a:pt x="1739" y="13736"/>
                </a:lnTo>
                <a:cubicBezTo>
                  <a:pt x="1681" y="13779"/>
                  <a:pt x="1681" y="13865"/>
                  <a:pt x="1681" y="13894"/>
                </a:cubicBezTo>
                <a:cubicBezTo>
                  <a:pt x="1696" y="13923"/>
                  <a:pt x="1696" y="13980"/>
                  <a:pt x="1696" y="13995"/>
                </a:cubicBezTo>
                <a:cubicBezTo>
                  <a:pt x="1710" y="14009"/>
                  <a:pt x="1696" y="14023"/>
                  <a:pt x="1696" y="14023"/>
                </a:cubicBezTo>
                <a:cubicBezTo>
                  <a:pt x="1696" y="14023"/>
                  <a:pt x="1652" y="13980"/>
                  <a:pt x="1638" y="13966"/>
                </a:cubicBezTo>
                <a:cubicBezTo>
                  <a:pt x="1624" y="13952"/>
                  <a:pt x="1652" y="13880"/>
                  <a:pt x="1624" y="13865"/>
                </a:cubicBezTo>
                <a:cubicBezTo>
                  <a:pt x="1617" y="13851"/>
                  <a:pt x="1602" y="13847"/>
                  <a:pt x="1590" y="13847"/>
                </a:cubicBezTo>
                <a:cubicBezTo>
                  <a:pt x="1577" y="13847"/>
                  <a:pt x="1566" y="13851"/>
                  <a:pt x="1566" y="13851"/>
                </a:cubicBezTo>
                <a:cubicBezTo>
                  <a:pt x="1552" y="13865"/>
                  <a:pt x="1552" y="13894"/>
                  <a:pt x="1552" y="13937"/>
                </a:cubicBezTo>
                <a:lnTo>
                  <a:pt x="1552" y="13952"/>
                </a:lnTo>
                <a:cubicBezTo>
                  <a:pt x="1523" y="13980"/>
                  <a:pt x="1509" y="14023"/>
                  <a:pt x="1466" y="14023"/>
                </a:cubicBezTo>
                <a:cubicBezTo>
                  <a:pt x="1466" y="14038"/>
                  <a:pt x="1480" y="14052"/>
                  <a:pt x="1494" y="14052"/>
                </a:cubicBezTo>
                <a:cubicBezTo>
                  <a:pt x="1494" y="14052"/>
                  <a:pt x="1458" y="14126"/>
                  <a:pt x="1429" y="14126"/>
                </a:cubicBezTo>
                <a:cubicBezTo>
                  <a:pt x="1427" y="14126"/>
                  <a:pt x="1425" y="14125"/>
                  <a:pt x="1423" y="14124"/>
                </a:cubicBezTo>
                <a:cubicBezTo>
                  <a:pt x="1421" y="14120"/>
                  <a:pt x="1419" y="14119"/>
                  <a:pt x="1416" y="14119"/>
                </a:cubicBezTo>
                <a:cubicBezTo>
                  <a:pt x="1398" y="14119"/>
                  <a:pt x="1365" y="14201"/>
                  <a:pt x="1365" y="14239"/>
                </a:cubicBezTo>
                <a:cubicBezTo>
                  <a:pt x="1365" y="14239"/>
                  <a:pt x="1365" y="14253"/>
                  <a:pt x="1365" y="14253"/>
                </a:cubicBezTo>
                <a:cubicBezTo>
                  <a:pt x="1365" y="14253"/>
                  <a:pt x="1365" y="14268"/>
                  <a:pt x="1351" y="14282"/>
                </a:cubicBezTo>
                <a:lnTo>
                  <a:pt x="1336" y="14282"/>
                </a:lnTo>
                <a:cubicBezTo>
                  <a:pt x="1332" y="14277"/>
                  <a:pt x="1327" y="14276"/>
                  <a:pt x="1323" y="14276"/>
                </a:cubicBezTo>
                <a:cubicBezTo>
                  <a:pt x="1314" y="14276"/>
                  <a:pt x="1308" y="14282"/>
                  <a:pt x="1308" y="14282"/>
                </a:cubicBezTo>
                <a:lnTo>
                  <a:pt x="1293" y="14296"/>
                </a:lnTo>
                <a:cubicBezTo>
                  <a:pt x="1293" y="14296"/>
                  <a:pt x="1308" y="14311"/>
                  <a:pt x="1308" y="14325"/>
                </a:cubicBezTo>
                <a:cubicBezTo>
                  <a:pt x="1293" y="14325"/>
                  <a:pt x="1279" y="14311"/>
                  <a:pt x="1250" y="14296"/>
                </a:cubicBezTo>
                <a:cubicBezTo>
                  <a:pt x="1236" y="14296"/>
                  <a:pt x="1265" y="14383"/>
                  <a:pt x="1250" y="14411"/>
                </a:cubicBezTo>
                <a:cubicBezTo>
                  <a:pt x="1230" y="14421"/>
                  <a:pt x="1202" y="14432"/>
                  <a:pt x="1188" y="14432"/>
                </a:cubicBezTo>
                <a:cubicBezTo>
                  <a:pt x="1182" y="14432"/>
                  <a:pt x="1178" y="14430"/>
                  <a:pt x="1178" y="14426"/>
                </a:cubicBezTo>
                <a:cubicBezTo>
                  <a:pt x="1164" y="14426"/>
                  <a:pt x="1164" y="14440"/>
                  <a:pt x="1164" y="14454"/>
                </a:cubicBezTo>
                <a:lnTo>
                  <a:pt x="1164" y="14469"/>
                </a:lnTo>
                <a:cubicBezTo>
                  <a:pt x="1178" y="14483"/>
                  <a:pt x="1164" y="14497"/>
                  <a:pt x="1164" y="14512"/>
                </a:cubicBezTo>
                <a:lnTo>
                  <a:pt x="1150" y="14569"/>
                </a:lnTo>
                <a:cubicBezTo>
                  <a:pt x="1178" y="14627"/>
                  <a:pt x="1193" y="14670"/>
                  <a:pt x="1178" y="14670"/>
                </a:cubicBezTo>
                <a:cubicBezTo>
                  <a:pt x="1178" y="14684"/>
                  <a:pt x="1164" y="14699"/>
                  <a:pt x="1150" y="14713"/>
                </a:cubicBezTo>
                <a:cubicBezTo>
                  <a:pt x="1154" y="14732"/>
                  <a:pt x="1159" y="14739"/>
                  <a:pt x="1163" y="14739"/>
                </a:cubicBezTo>
                <a:cubicBezTo>
                  <a:pt x="1172" y="14739"/>
                  <a:pt x="1178" y="14713"/>
                  <a:pt x="1178" y="14713"/>
                </a:cubicBezTo>
                <a:cubicBezTo>
                  <a:pt x="1193" y="14727"/>
                  <a:pt x="1236" y="14727"/>
                  <a:pt x="1207" y="14785"/>
                </a:cubicBezTo>
                <a:lnTo>
                  <a:pt x="1193" y="14828"/>
                </a:lnTo>
                <a:cubicBezTo>
                  <a:pt x="1200" y="14824"/>
                  <a:pt x="1207" y="14823"/>
                  <a:pt x="1214" y="14823"/>
                </a:cubicBezTo>
                <a:cubicBezTo>
                  <a:pt x="1234" y="14823"/>
                  <a:pt x="1250" y="14839"/>
                  <a:pt x="1250" y="14871"/>
                </a:cubicBezTo>
                <a:lnTo>
                  <a:pt x="1250" y="14885"/>
                </a:lnTo>
                <a:cubicBezTo>
                  <a:pt x="1250" y="14943"/>
                  <a:pt x="1250" y="15000"/>
                  <a:pt x="1308" y="15029"/>
                </a:cubicBezTo>
                <a:lnTo>
                  <a:pt x="1322" y="15043"/>
                </a:lnTo>
                <a:cubicBezTo>
                  <a:pt x="1336" y="15072"/>
                  <a:pt x="1351" y="15144"/>
                  <a:pt x="1351" y="15173"/>
                </a:cubicBezTo>
                <a:lnTo>
                  <a:pt x="1351" y="15216"/>
                </a:lnTo>
                <a:lnTo>
                  <a:pt x="1365" y="15216"/>
                </a:lnTo>
                <a:cubicBezTo>
                  <a:pt x="1365" y="15230"/>
                  <a:pt x="1423" y="15288"/>
                  <a:pt x="1466" y="15345"/>
                </a:cubicBezTo>
                <a:lnTo>
                  <a:pt x="1466" y="15503"/>
                </a:lnTo>
                <a:lnTo>
                  <a:pt x="1466" y="15518"/>
                </a:lnTo>
                <a:cubicBezTo>
                  <a:pt x="1466" y="15532"/>
                  <a:pt x="1494" y="15546"/>
                  <a:pt x="1538" y="15561"/>
                </a:cubicBezTo>
                <a:lnTo>
                  <a:pt x="1581" y="15546"/>
                </a:lnTo>
                <a:lnTo>
                  <a:pt x="1595" y="15546"/>
                </a:lnTo>
                <a:cubicBezTo>
                  <a:pt x="1603" y="15544"/>
                  <a:pt x="1609" y="15543"/>
                  <a:pt x="1614" y="15543"/>
                </a:cubicBezTo>
                <a:cubicBezTo>
                  <a:pt x="1637" y="15543"/>
                  <a:pt x="1633" y="15568"/>
                  <a:pt x="1609" y="15604"/>
                </a:cubicBezTo>
                <a:lnTo>
                  <a:pt x="1595" y="15647"/>
                </a:lnTo>
                <a:cubicBezTo>
                  <a:pt x="1595" y="15661"/>
                  <a:pt x="1609" y="15661"/>
                  <a:pt x="1609" y="15661"/>
                </a:cubicBezTo>
                <a:lnTo>
                  <a:pt x="1638" y="15661"/>
                </a:lnTo>
                <a:cubicBezTo>
                  <a:pt x="1642" y="15657"/>
                  <a:pt x="1646" y="15656"/>
                  <a:pt x="1649" y="15656"/>
                </a:cubicBezTo>
                <a:cubicBezTo>
                  <a:pt x="1659" y="15656"/>
                  <a:pt x="1667" y="15669"/>
                  <a:pt x="1667" y="15690"/>
                </a:cubicBezTo>
                <a:lnTo>
                  <a:pt x="1667" y="15704"/>
                </a:lnTo>
                <a:lnTo>
                  <a:pt x="1652" y="15719"/>
                </a:lnTo>
                <a:cubicBezTo>
                  <a:pt x="1652" y="15747"/>
                  <a:pt x="1624" y="15819"/>
                  <a:pt x="1638" y="15848"/>
                </a:cubicBezTo>
                <a:cubicBezTo>
                  <a:pt x="1638" y="15877"/>
                  <a:pt x="1652" y="15905"/>
                  <a:pt x="1652" y="15905"/>
                </a:cubicBezTo>
                <a:cubicBezTo>
                  <a:pt x="1652" y="15905"/>
                  <a:pt x="1667" y="15920"/>
                  <a:pt x="1667" y="15934"/>
                </a:cubicBezTo>
                <a:cubicBezTo>
                  <a:pt x="1680" y="15934"/>
                  <a:pt x="1704" y="15889"/>
                  <a:pt x="1729" y="15889"/>
                </a:cubicBezTo>
                <a:cubicBezTo>
                  <a:pt x="1732" y="15889"/>
                  <a:pt x="1735" y="15889"/>
                  <a:pt x="1739" y="15891"/>
                </a:cubicBezTo>
                <a:cubicBezTo>
                  <a:pt x="1753" y="15891"/>
                  <a:pt x="1753" y="15992"/>
                  <a:pt x="1739" y="16107"/>
                </a:cubicBezTo>
                <a:lnTo>
                  <a:pt x="1868" y="16107"/>
                </a:lnTo>
                <a:cubicBezTo>
                  <a:pt x="1882" y="16107"/>
                  <a:pt x="1897" y="16164"/>
                  <a:pt x="1897" y="16193"/>
                </a:cubicBezTo>
                <a:lnTo>
                  <a:pt x="1882" y="16222"/>
                </a:lnTo>
                <a:cubicBezTo>
                  <a:pt x="1861" y="16222"/>
                  <a:pt x="1815" y="16197"/>
                  <a:pt x="1787" y="16197"/>
                </a:cubicBezTo>
                <a:cubicBezTo>
                  <a:pt x="1778" y="16197"/>
                  <a:pt x="1771" y="16200"/>
                  <a:pt x="1767" y="16207"/>
                </a:cubicBezTo>
                <a:cubicBezTo>
                  <a:pt x="1753" y="16222"/>
                  <a:pt x="1782" y="16279"/>
                  <a:pt x="1796" y="16293"/>
                </a:cubicBezTo>
                <a:cubicBezTo>
                  <a:pt x="1796" y="16298"/>
                  <a:pt x="1802" y="16299"/>
                  <a:pt x="1811" y="16299"/>
                </a:cubicBezTo>
                <a:cubicBezTo>
                  <a:pt x="1833" y="16299"/>
                  <a:pt x="1872" y="16289"/>
                  <a:pt x="1882" y="16279"/>
                </a:cubicBezTo>
                <a:cubicBezTo>
                  <a:pt x="1911" y="16265"/>
                  <a:pt x="1940" y="16250"/>
                  <a:pt x="1954" y="16250"/>
                </a:cubicBezTo>
                <a:lnTo>
                  <a:pt x="1954" y="16236"/>
                </a:lnTo>
                <a:lnTo>
                  <a:pt x="1969" y="16222"/>
                </a:lnTo>
                <a:cubicBezTo>
                  <a:pt x="1969" y="16217"/>
                  <a:pt x="1971" y="16216"/>
                  <a:pt x="1974" y="16216"/>
                </a:cubicBezTo>
                <a:cubicBezTo>
                  <a:pt x="1983" y="16216"/>
                  <a:pt x="1997" y="16226"/>
                  <a:pt x="1997" y="16236"/>
                </a:cubicBezTo>
                <a:cubicBezTo>
                  <a:pt x="1997" y="16236"/>
                  <a:pt x="2026" y="16279"/>
                  <a:pt x="2040" y="16322"/>
                </a:cubicBezTo>
                <a:lnTo>
                  <a:pt x="2012" y="16351"/>
                </a:lnTo>
                <a:cubicBezTo>
                  <a:pt x="2026" y="16380"/>
                  <a:pt x="2098" y="16423"/>
                  <a:pt x="2127" y="16437"/>
                </a:cubicBezTo>
                <a:cubicBezTo>
                  <a:pt x="2141" y="16437"/>
                  <a:pt x="2170" y="16437"/>
                  <a:pt x="2184" y="16423"/>
                </a:cubicBezTo>
                <a:cubicBezTo>
                  <a:pt x="2198" y="16423"/>
                  <a:pt x="2198" y="16437"/>
                  <a:pt x="2213" y="16437"/>
                </a:cubicBezTo>
                <a:cubicBezTo>
                  <a:pt x="2227" y="16466"/>
                  <a:pt x="2227" y="16480"/>
                  <a:pt x="2242" y="16480"/>
                </a:cubicBezTo>
                <a:cubicBezTo>
                  <a:pt x="2198" y="16480"/>
                  <a:pt x="2184" y="16495"/>
                  <a:pt x="2170" y="16495"/>
                </a:cubicBezTo>
                <a:cubicBezTo>
                  <a:pt x="2155" y="16523"/>
                  <a:pt x="2127" y="16552"/>
                  <a:pt x="2098" y="16552"/>
                </a:cubicBezTo>
                <a:lnTo>
                  <a:pt x="2083" y="16509"/>
                </a:lnTo>
                <a:cubicBezTo>
                  <a:pt x="2083" y="16491"/>
                  <a:pt x="2078" y="16479"/>
                  <a:pt x="2074" y="16479"/>
                </a:cubicBezTo>
                <a:cubicBezTo>
                  <a:pt x="2071" y="16479"/>
                  <a:pt x="2069" y="16484"/>
                  <a:pt x="2069" y="16495"/>
                </a:cubicBezTo>
                <a:lnTo>
                  <a:pt x="2055" y="16538"/>
                </a:lnTo>
                <a:cubicBezTo>
                  <a:pt x="2026" y="16581"/>
                  <a:pt x="1983" y="16724"/>
                  <a:pt x="1969" y="16753"/>
                </a:cubicBezTo>
                <a:cubicBezTo>
                  <a:pt x="1964" y="16767"/>
                  <a:pt x="1957" y="16774"/>
                  <a:pt x="1950" y="16774"/>
                </a:cubicBezTo>
                <a:cubicBezTo>
                  <a:pt x="1937" y="16774"/>
                  <a:pt x="1921" y="16748"/>
                  <a:pt x="1911" y="16710"/>
                </a:cubicBezTo>
                <a:lnTo>
                  <a:pt x="1954" y="16609"/>
                </a:lnTo>
                <a:lnTo>
                  <a:pt x="1969" y="16566"/>
                </a:lnTo>
                <a:cubicBezTo>
                  <a:pt x="1997" y="16523"/>
                  <a:pt x="1997" y="16466"/>
                  <a:pt x="1997" y="16437"/>
                </a:cubicBezTo>
                <a:lnTo>
                  <a:pt x="1997" y="16437"/>
                </a:lnTo>
                <a:lnTo>
                  <a:pt x="1969" y="16466"/>
                </a:lnTo>
                <a:cubicBezTo>
                  <a:pt x="1966" y="16464"/>
                  <a:pt x="1964" y="16464"/>
                  <a:pt x="1961" y="16464"/>
                </a:cubicBezTo>
                <a:cubicBezTo>
                  <a:pt x="1937" y="16464"/>
                  <a:pt x="1925" y="16526"/>
                  <a:pt x="1925" y="16552"/>
                </a:cubicBezTo>
                <a:cubicBezTo>
                  <a:pt x="1925" y="16566"/>
                  <a:pt x="1918" y="16574"/>
                  <a:pt x="1907" y="16574"/>
                </a:cubicBezTo>
                <a:cubicBezTo>
                  <a:pt x="1897" y="16574"/>
                  <a:pt x="1882" y="16566"/>
                  <a:pt x="1868" y="16552"/>
                </a:cubicBezTo>
                <a:lnTo>
                  <a:pt x="1839" y="16523"/>
                </a:lnTo>
                <a:lnTo>
                  <a:pt x="1825" y="16480"/>
                </a:lnTo>
                <a:cubicBezTo>
                  <a:pt x="1767" y="16466"/>
                  <a:pt x="1753" y="16423"/>
                  <a:pt x="1796" y="16380"/>
                </a:cubicBezTo>
                <a:lnTo>
                  <a:pt x="1796" y="16351"/>
                </a:lnTo>
                <a:lnTo>
                  <a:pt x="1796" y="16322"/>
                </a:lnTo>
                <a:cubicBezTo>
                  <a:pt x="1787" y="16304"/>
                  <a:pt x="1777" y="16298"/>
                  <a:pt x="1767" y="16298"/>
                </a:cubicBezTo>
                <a:cubicBezTo>
                  <a:pt x="1745" y="16298"/>
                  <a:pt x="1724" y="16331"/>
                  <a:pt x="1724" y="16351"/>
                </a:cubicBezTo>
                <a:cubicBezTo>
                  <a:pt x="1710" y="16380"/>
                  <a:pt x="1652" y="16394"/>
                  <a:pt x="1638" y="16394"/>
                </a:cubicBezTo>
                <a:cubicBezTo>
                  <a:pt x="1637" y="16393"/>
                  <a:pt x="1637" y="16393"/>
                  <a:pt x="1637" y="16393"/>
                </a:cubicBezTo>
                <a:lnTo>
                  <a:pt x="1637" y="16393"/>
                </a:lnTo>
                <a:cubicBezTo>
                  <a:pt x="1633" y="16393"/>
                  <a:pt x="1739" y="16538"/>
                  <a:pt x="1739" y="16552"/>
                </a:cubicBezTo>
                <a:cubicBezTo>
                  <a:pt x="1739" y="16581"/>
                  <a:pt x="1696" y="16581"/>
                  <a:pt x="1681" y="16581"/>
                </a:cubicBezTo>
                <a:cubicBezTo>
                  <a:pt x="1681" y="16595"/>
                  <a:pt x="1652" y="16638"/>
                  <a:pt x="1638" y="16696"/>
                </a:cubicBezTo>
                <a:lnTo>
                  <a:pt x="1595" y="16710"/>
                </a:lnTo>
                <a:cubicBezTo>
                  <a:pt x="1566" y="16710"/>
                  <a:pt x="1552" y="16739"/>
                  <a:pt x="1523" y="16753"/>
                </a:cubicBezTo>
                <a:cubicBezTo>
                  <a:pt x="1494" y="16767"/>
                  <a:pt x="1538" y="16811"/>
                  <a:pt x="1523" y="16811"/>
                </a:cubicBezTo>
                <a:lnTo>
                  <a:pt x="1494" y="16854"/>
                </a:lnTo>
                <a:cubicBezTo>
                  <a:pt x="1466" y="16868"/>
                  <a:pt x="1423" y="16911"/>
                  <a:pt x="1408" y="16911"/>
                </a:cubicBezTo>
                <a:cubicBezTo>
                  <a:pt x="1408" y="16926"/>
                  <a:pt x="1423" y="16940"/>
                  <a:pt x="1451" y="16969"/>
                </a:cubicBezTo>
                <a:lnTo>
                  <a:pt x="1466" y="16954"/>
                </a:lnTo>
                <a:cubicBezTo>
                  <a:pt x="1475" y="16940"/>
                  <a:pt x="1485" y="16935"/>
                  <a:pt x="1494" y="16935"/>
                </a:cubicBezTo>
                <a:cubicBezTo>
                  <a:pt x="1514" y="16935"/>
                  <a:pt x="1533" y="16954"/>
                  <a:pt x="1552" y="16954"/>
                </a:cubicBezTo>
                <a:lnTo>
                  <a:pt x="1681" y="16954"/>
                </a:lnTo>
                <a:lnTo>
                  <a:pt x="1696" y="16983"/>
                </a:lnTo>
                <a:lnTo>
                  <a:pt x="1710" y="17055"/>
                </a:lnTo>
                <a:cubicBezTo>
                  <a:pt x="1739" y="17026"/>
                  <a:pt x="1753" y="16969"/>
                  <a:pt x="1753" y="16954"/>
                </a:cubicBezTo>
                <a:cubicBezTo>
                  <a:pt x="1753" y="16940"/>
                  <a:pt x="1767" y="16926"/>
                  <a:pt x="1782" y="16926"/>
                </a:cubicBezTo>
                <a:lnTo>
                  <a:pt x="1796" y="16940"/>
                </a:lnTo>
                <a:cubicBezTo>
                  <a:pt x="1802" y="16951"/>
                  <a:pt x="1809" y="16956"/>
                  <a:pt x="1817" y="16956"/>
                </a:cubicBezTo>
                <a:cubicBezTo>
                  <a:pt x="1830" y="16956"/>
                  <a:pt x="1845" y="16943"/>
                  <a:pt x="1854" y="16926"/>
                </a:cubicBezTo>
                <a:cubicBezTo>
                  <a:pt x="1863" y="16917"/>
                  <a:pt x="1871" y="16896"/>
                  <a:pt x="1884" y="16896"/>
                </a:cubicBezTo>
                <a:cubicBezTo>
                  <a:pt x="1891" y="16896"/>
                  <a:pt x="1900" y="16904"/>
                  <a:pt x="1911" y="16926"/>
                </a:cubicBezTo>
                <a:cubicBezTo>
                  <a:pt x="1940" y="16911"/>
                  <a:pt x="1983" y="16897"/>
                  <a:pt x="2012" y="16882"/>
                </a:cubicBezTo>
                <a:lnTo>
                  <a:pt x="2083" y="16882"/>
                </a:lnTo>
                <a:cubicBezTo>
                  <a:pt x="2102" y="16910"/>
                  <a:pt x="2120" y="16920"/>
                  <a:pt x="2131" y="16920"/>
                </a:cubicBezTo>
                <a:cubicBezTo>
                  <a:pt x="2137" y="16920"/>
                  <a:pt x="2141" y="16916"/>
                  <a:pt x="2141" y="16911"/>
                </a:cubicBezTo>
                <a:cubicBezTo>
                  <a:pt x="2144" y="16908"/>
                  <a:pt x="2147" y="16907"/>
                  <a:pt x="2150" y="16907"/>
                </a:cubicBezTo>
                <a:cubicBezTo>
                  <a:pt x="2165" y="16907"/>
                  <a:pt x="2184" y="16928"/>
                  <a:pt x="2184" y="16940"/>
                </a:cubicBezTo>
                <a:cubicBezTo>
                  <a:pt x="2188" y="16944"/>
                  <a:pt x="2194" y="16946"/>
                  <a:pt x="2199" y="16946"/>
                </a:cubicBezTo>
                <a:cubicBezTo>
                  <a:pt x="2213" y="16946"/>
                  <a:pt x="2227" y="16936"/>
                  <a:pt x="2227" y="16926"/>
                </a:cubicBezTo>
                <a:cubicBezTo>
                  <a:pt x="2242" y="16911"/>
                  <a:pt x="2213" y="16868"/>
                  <a:pt x="2198" y="16839"/>
                </a:cubicBezTo>
                <a:cubicBezTo>
                  <a:pt x="2184" y="16811"/>
                  <a:pt x="2198" y="16796"/>
                  <a:pt x="2242" y="16782"/>
                </a:cubicBezTo>
                <a:lnTo>
                  <a:pt x="2256" y="16796"/>
                </a:lnTo>
                <a:cubicBezTo>
                  <a:pt x="2285" y="16811"/>
                  <a:pt x="2299" y="16839"/>
                  <a:pt x="2328" y="16854"/>
                </a:cubicBezTo>
                <a:cubicBezTo>
                  <a:pt x="2342" y="16854"/>
                  <a:pt x="2371" y="16854"/>
                  <a:pt x="2385" y="16868"/>
                </a:cubicBezTo>
                <a:cubicBezTo>
                  <a:pt x="2385" y="16882"/>
                  <a:pt x="2385" y="16897"/>
                  <a:pt x="2385" y="16897"/>
                </a:cubicBezTo>
                <a:lnTo>
                  <a:pt x="2443" y="16897"/>
                </a:lnTo>
                <a:cubicBezTo>
                  <a:pt x="2443" y="16897"/>
                  <a:pt x="2443" y="16897"/>
                  <a:pt x="2443" y="16926"/>
                </a:cubicBezTo>
                <a:cubicBezTo>
                  <a:pt x="2443" y="16926"/>
                  <a:pt x="2443" y="16926"/>
                  <a:pt x="2443" y="16940"/>
                </a:cubicBezTo>
                <a:cubicBezTo>
                  <a:pt x="2428" y="16940"/>
                  <a:pt x="2428" y="16926"/>
                  <a:pt x="2428" y="16926"/>
                </a:cubicBezTo>
                <a:cubicBezTo>
                  <a:pt x="2414" y="16926"/>
                  <a:pt x="2428" y="16954"/>
                  <a:pt x="2428" y="16969"/>
                </a:cubicBezTo>
                <a:cubicBezTo>
                  <a:pt x="2428" y="16983"/>
                  <a:pt x="2428" y="17012"/>
                  <a:pt x="2443" y="17026"/>
                </a:cubicBezTo>
                <a:cubicBezTo>
                  <a:pt x="2428" y="17026"/>
                  <a:pt x="2414" y="17026"/>
                  <a:pt x="2414" y="17012"/>
                </a:cubicBezTo>
                <a:cubicBezTo>
                  <a:pt x="2397" y="17003"/>
                  <a:pt x="2381" y="16995"/>
                  <a:pt x="2370" y="16995"/>
                </a:cubicBezTo>
                <a:cubicBezTo>
                  <a:pt x="2362" y="16995"/>
                  <a:pt x="2356" y="17000"/>
                  <a:pt x="2356" y="17012"/>
                </a:cubicBezTo>
                <a:lnTo>
                  <a:pt x="2356" y="17026"/>
                </a:lnTo>
                <a:lnTo>
                  <a:pt x="2356" y="17069"/>
                </a:lnTo>
                <a:cubicBezTo>
                  <a:pt x="2371" y="17112"/>
                  <a:pt x="2371" y="17170"/>
                  <a:pt x="2356" y="17213"/>
                </a:cubicBezTo>
                <a:cubicBezTo>
                  <a:pt x="2352" y="17218"/>
                  <a:pt x="2347" y="17219"/>
                  <a:pt x="2342" y="17219"/>
                </a:cubicBezTo>
                <a:cubicBezTo>
                  <a:pt x="2332" y="17219"/>
                  <a:pt x="2323" y="17213"/>
                  <a:pt x="2313" y="17213"/>
                </a:cubicBezTo>
                <a:cubicBezTo>
                  <a:pt x="2270" y="17184"/>
                  <a:pt x="2198" y="17184"/>
                  <a:pt x="2198" y="17084"/>
                </a:cubicBezTo>
                <a:lnTo>
                  <a:pt x="2198" y="17069"/>
                </a:lnTo>
                <a:cubicBezTo>
                  <a:pt x="2184" y="17040"/>
                  <a:pt x="2170" y="17026"/>
                  <a:pt x="2155" y="17026"/>
                </a:cubicBezTo>
                <a:lnTo>
                  <a:pt x="2141" y="17040"/>
                </a:lnTo>
                <a:lnTo>
                  <a:pt x="2127" y="17040"/>
                </a:lnTo>
                <a:cubicBezTo>
                  <a:pt x="2112" y="17040"/>
                  <a:pt x="2098" y="17026"/>
                  <a:pt x="2098" y="17012"/>
                </a:cubicBezTo>
                <a:cubicBezTo>
                  <a:pt x="2098" y="16997"/>
                  <a:pt x="2069" y="16997"/>
                  <a:pt x="2055" y="16997"/>
                </a:cubicBezTo>
                <a:cubicBezTo>
                  <a:pt x="2026" y="16997"/>
                  <a:pt x="2098" y="17084"/>
                  <a:pt x="2127" y="17112"/>
                </a:cubicBezTo>
                <a:cubicBezTo>
                  <a:pt x="2141" y="17155"/>
                  <a:pt x="2155" y="17184"/>
                  <a:pt x="2155" y="17184"/>
                </a:cubicBezTo>
                <a:cubicBezTo>
                  <a:pt x="2155" y="17184"/>
                  <a:pt x="2127" y="17170"/>
                  <a:pt x="2112" y="17170"/>
                </a:cubicBezTo>
                <a:cubicBezTo>
                  <a:pt x="2112" y="17168"/>
                  <a:pt x="2111" y="17167"/>
                  <a:pt x="2109" y="17167"/>
                </a:cubicBezTo>
                <a:cubicBezTo>
                  <a:pt x="2097" y="17167"/>
                  <a:pt x="2053" y="17202"/>
                  <a:pt x="2040" y="17227"/>
                </a:cubicBezTo>
                <a:cubicBezTo>
                  <a:pt x="2026" y="17242"/>
                  <a:pt x="2026" y="17299"/>
                  <a:pt x="2026" y="17313"/>
                </a:cubicBezTo>
                <a:cubicBezTo>
                  <a:pt x="2026" y="17313"/>
                  <a:pt x="2012" y="17342"/>
                  <a:pt x="1997" y="17342"/>
                </a:cubicBezTo>
                <a:lnTo>
                  <a:pt x="1969" y="17342"/>
                </a:lnTo>
                <a:cubicBezTo>
                  <a:pt x="1954" y="17342"/>
                  <a:pt x="1954" y="17313"/>
                  <a:pt x="1940" y="17313"/>
                </a:cubicBezTo>
                <a:cubicBezTo>
                  <a:pt x="1902" y="17295"/>
                  <a:pt x="1859" y="17252"/>
                  <a:pt x="1813" y="17252"/>
                </a:cubicBezTo>
                <a:cubicBezTo>
                  <a:pt x="1789" y="17252"/>
                  <a:pt x="1764" y="17264"/>
                  <a:pt x="1739" y="17299"/>
                </a:cubicBezTo>
                <a:lnTo>
                  <a:pt x="1710" y="17299"/>
                </a:lnTo>
                <a:cubicBezTo>
                  <a:pt x="1696" y="17285"/>
                  <a:pt x="1667" y="17285"/>
                  <a:pt x="1638" y="17285"/>
                </a:cubicBezTo>
                <a:cubicBezTo>
                  <a:pt x="1630" y="17293"/>
                  <a:pt x="1626" y="17301"/>
                  <a:pt x="1622" y="17301"/>
                </a:cubicBezTo>
                <a:cubicBezTo>
                  <a:pt x="1619" y="17301"/>
                  <a:pt x="1615" y="17297"/>
                  <a:pt x="1609" y="17285"/>
                </a:cubicBezTo>
                <a:lnTo>
                  <a:pt x="1595" y="17270"/>
                </a:lnTo>
                <a:cubicBezTo>
                  <a:pt x="1589" y="17264"/>
                  <a:pt x="1581" y="17261"/>
                  <a:pt x="1572" y="17261"/>
                </a:cubicBezTo>
                <a:cubicBezTo>
                  <a:pt x="1540" y="17261"/>
                  <a:pt x="1493" y="17297"/>
                  <a:pt x="1437" y="17342"/>
                </a:cubicBezTo>
                <a:lnTo>
                  <a:pt x="1379" y="17299"/>
                </a:lnTo>
                <a:lnTo>
                  <a:pt x="1322" y="17256"/>
                </a:lnTo>
                <a:lnTo>
                  <a:pt x="1322" y="17256"/>
                </a:lnTo>
                <a:cubicBezTo>
                  <a:pt x="1308" y="17299"/>
                  <a:pt x="1322" y="17328"/>
                  <a:pt x="1365" y="17328"/>
                </a:cubicBezTo>
                <a:lnTo>
                  <a:pt x="1394" y="17385"/>
                </a:lnTo>
                <a:cubicBezTo>
                  <a:pt x="1402" y="17406"/>
                  <a:pt x="1411" y="17414"/>
                  <a:pt x="1420" y="17414"/>
                </a:cubicBezTo>
                <a:cubicBezTo>
                  <a:pt x="1441" y="17414"/>
                  <a:pt x="1464" y="17371"/>
                  <a:pt x="1494" y="17371"/>
                </a:cubicBezTo>
                <a:cubicBezTo>
                  <a:pt x="1494" y="17385"/>
                  <a:pt x="1509" y="17400"/>
                  <a:pt x="1523" y="17400"/>
                </a:cubicBezTo>
                <a:lnTo>
                  <a:pt x="1538" y="17428"/>
                </a:lnTo>
                <a:cubicBezTo>
                  <a:pt x="1566" y="17443"/>
                  <a:pt x="1566" y="17486"/>
                  <a:pt x="1552" y="17515"/>
                </a:cubicBezTo>
                <a:lnTo>
                  <a:pt x="1523" y="17529"/>
                </a:lnTo>
                <a:cubicBezTo>
                  <a:pt x="1494" y="17558"/>
                  <a:pt x="1538" y="17601"/>
                  <a:pt x="1509" y="17630"/>
                </a:cubicBezTo>
                <a:cubicBezTo>
                  <a:pt x="1494" y="17644"/>
                  <a:pt x="1494" y="17701"/>
                  <a:pt x="1552" y="17701"/>
                </a:cubicBezTo>
                <a:cubicBezTo>
                  <a:pt x="1566" y="17701"/>
                  <a:pt x="1581" y="17716"/>
                  <a:pt x="1595" y="17716"/>
                </a:cubicBezTo>
                <a:lnTo>
                  <a:pt x="1609" y="17730"/>
                </a:lnTo>
                <a:cubicBezTo>
                  <a:pt x="1624" y="17716"/>
                  <a:pt x="1638" y="17644"/>
                  <a:pt x="1652" y="17644"/>
                </a:cubicBezTo>
                <a:cubicBezTo>
                  <a:pt x="1681" y="17644"/>
                  <a:pt x="1667" y="17615"/>
                  <a:pt x="1624" y="17586"/>
                </a:cubicBezTo>
                <a:lnTo>
                  <a:pt x="1595" y="17558"/>
                </a:lnTo>
                <a:cubicBezTo>
                  <a:pt x="1595" y="17558"/>
                  <a:pt x="1595" y="17529"/>
                  <a:pt x="1595" y="17515"/>
                </a:cubicBezTo>
                <a:cubicBezTo>
                  <a:pt x="1606" y="17504"/>
                  <a:pt x="1609" y="17476"/>
                  <a:pt x="1622" y="17476"/>
                </a:cubicBezTo>
                <a:cubicBezTo>
                  <a:pt x="1626" y="17476"/>
                  <a:pt x="1631" y="17479"/>
                  <a:pt x="1638" y="17486"/>
                </a:cubicBezTo>
                <a:lnTo>
                  <a:pt x="1652" y="17500"/>
                </a:lnTo>
                <a:cubicBezTo>
                  <a:pt x="1667" y="17500"/>
                  <a:pt x="1710" y="17471"/>
                  <a:pt x="1739" y="17443"/>
                </a:cubicBezTo>
                <a:lnTo>
                  <a:pt x="1796" y="17443"/>
                </a:lnTo>
                <a:cubicBezTo>
                  <a:pt x="1810" y="17443"/>
                  <a:pt x="1839" y="17428"/>
                  <a:pt x="1854" y="17428"/>
                </a:cubicBezTo>
                <a:lnTo>
                  <a:pt x="1882" y="17400"/>
                </a:lnTo>
                <a:cubicBezTo>
                  <a:pt x="1925" y="17414"/>
                  <a:pt x="1954" y="17471"/>
                  <a:pt x="1969" y="17529"/>
                </a:cubicBezTo>
                <a:lnTo>
                  <a:pt x="1983" y="17586"/>
                </a:lnTo>
                <a:cubicBezTo>
                  <a:pt x="1983" y="17601"/>
                  <a:pt x="2012" y="17615"/>
                  <a:pt x="2026" y="17630"/>
                </a:cubicBezTo>
                <a:lnTo>
                  <a:pt x="2026" y="17644"/>
                </a:lnTo>
                <a:cubicBezTo>
                  <a:pt x="2040" y="17630"/>
                  <a:pt x="2055" y="17630"/>
                  <a:pt x="2055" y="17615"/>
                </a:cubicBezTo>
                <a:lnTo>
                  <a:pt x="2040" y="17601"/>
                </a:lnTo>
                <a:cubicBezTo>
                  <a:pt x="2026" y="17572"/>
                  <a:pt x="2026" y="17558"/>
                  <a:pt x="2055" y="17543"/>
                </a:cubicBezTo>
                <a:cubicBezTo>
                  <a:pt x="2055" y="17541"/>
                  <a:pt x="2056" y="17539"/>
                  <a:pt x="2057" y="17539"/>
                </a:cubicBezTo>
                <a:cubicBezTo>
                  <a:pt x="2065" y="17539"/>
                  <a:pt x="2083" y="17560"/>
                  <a:pt x="2083" y="17572"/>
                </a:cubicBezTo>
                <a:cubicBezTo>
                  <a:pt x="2098" y="17586"/>
                  <a:pt x="2098" y="17601"/>
                  <a:pt x="2112" y="17615"/>
                </a:cubicBezTo>
                <a:cubicBezTo>
                  <a:pt x="2170" y="17673"/>
                  <a:pt x="2184" y="17730"/>
                  <a:pt x="2141" y="17802"/>
                </a:cubicBezTo>
                <a:cubicBezTo>
                  <a:pt x="2147" y="17808"/>
                  <a:pt x="2153" y="17811"/>
                  <a:pt x="2159" y="17811"/>
                </a:cubicBezTo>
                <a:cubicBezTo>
                  <a:pt x="2167" y="17811"/>
                  <a:pt x="2176" y="17804"/>
                  <a:pt x="2184" y="17788"/>
                </a:cubicBezTo>
                <a:lnTo>
                  <a:pt x="2198" y="17773"/>
                </a:lnTo>
                <a:cubicBezTo>
                  <a:pt x="2198" y="17759"/>
                  <a:pt x="2213" y="17730"/>
                  <a:pt x="2227" y="17730"/>
                </a:cubicBezTo>
                <a:lnTo>
                  <a:pt x="2270" y="17744"/>
                </a:lnTo>
                <a:cubicBezTo>
                  <a:pt x="2313" y="17773"/>
                  <a:pt x="2356" y="17802"/>
                  <a:pt x="2371" y="17831"/>
                </a:cubicBezTo>
                <a:lnTo>
                  <a:pt x="2356" y="17831"/>
                </a:lnTo>
                <a:cubicBezTo>
                  <a:pt x="2342" y="17831"/>
                  <a:pt x="2313" y="17816"/>
                  <a:pt x="2299" y="17816"/>
                </a:cubicBezTo>
                <a:lnTo>
                  <a:pt x="2299" y="17831"/>
                </a:lnTo>
                <a:cubicBezTo>
                  <a:pt x="2299" y="17866"/>
                  <a:pt x="2292" y="17877"/>
                  <a:pt x="2281" y="17877"/>
                </a:cubicBezTo>
                <a:cubicBezTo>
                  <a:pt x="2266" y="17877"/>
                  <a:pt x="2244" y="17854"/>
                  <a:pt x="2227" y="17845"/>
                </a:cubicBezTo>
                <a:lnTo>
                  <a:pt x="2213" y="17845"/>
                </a:lnTo>
                <a:cubicBezTo>
                  <a:pt x="2213" y="17859"/>
                  <a:pt x="2213" y="17874"/>
                  <a:pt x="2213" y="17888"/>
                </a:cubicBezTo>
                <a:cubicBezTo>
                  <a:pt x="2213" y="17888"/>
                  <a:pt x="2171" y="17920"/>
                  <a:pt x="2149" y="17920"/>
                </a:cubicBezTo>
                <a:cubicBezTo>
                  <a:pt x="2146" y="17920"/>
                  <a:pt x="2143" y="17919"/>
                  <a:pt x="2141" y="17917"/>
                </a:cubicBezTo>
                <a:cubicBezTo>
                  <a:pt x="2135" y="17911"/>
                  <a:pt x="2130" y="17909"/>
                  <a:pt x="2125" y="17909"/>
                </a:cubicBezTo>
                <a:cubicBezTo>
                  <a:pt x="2102" y="17909"/>
                  <a:pt x="2083" y="17951"/>
                  <a:pt x="2083" y="17974"/>
                </a:cubicBezTo>
                <a:cubicBezTo>
                  <a:pt x="2083" y="17989"/>
                  <a:pt x="2076" y="17992"/>
                  <a:pt x="2067" y="17992"/>
                </a:cubicBezTo>
                <a:cubicBezTo>
                  <a:pt x="2058" y="17992"/>
                  <a:pt x="2048" y="17989"/>
                  <a:pt x="2040" y="17989"/>
                </a:cubicBezTo>
                <a:cubicBezTo>
                  <a:pt x="2040" y="17989"/>
                  <a:pt x="2012" y="17946"/>
                  <a:pt x="1997" y="17946"/>
                </a:cubicBezTo>
                <a:cubicBezTo>
                  <a:pt x="1997" y="17960"/>
                  <a:pt x="1969" y="17989"/>
                  <a:pt x="1969" y="17989"/>
                </a:cubicBezTo>
                <a:cubicBezTo>
                  <a:pt x="1954" y="18003"/>
                  <a:pt x="1911" y="18017"/>
                  <a:pt x="1882" y="18017"/>
                </a:cubicBezTo>
                <a:cubicBezTo>
                  <a:pt x="1868" y="18017"/>
                  <a:pt x="1839" y="18061"/>
                  <a:pt x="1839" y="18061"/>
                </a:cubicBezTo>
                <a:cubicBezTo>
                  <a:pt x="1825" y="18075"/>
                  <a:pt x="1796" y="18089"/>
                  <a:pt x="1782" y="18104"/>
                </a:cubicBezTo>
                <a:lnTo>
                  <a:pt x="1782" y="18118"/>
                </a:lnTo>
                <a:cubicBezTo>
                  <a:pt x="1767" y="18190"/>
                  <a:pt x="1753" y="18262"/>
                  <a:pt x="1753" y="18348"/>
                </a:cubicBezTo>
                <a:lnTo>
                  <a:pt x="1753" y="18362"/>
                </a:lnTo>
                <a:cubicBezTo>
                  <a:pt x="1753" y="18391"/>
                  <a:pt x="1739" y="18434"/>
                  <a:pt x="1710" y="18448"/>
                </a:cubicBezTo>
                <a:lnTo>
                  <a:pt x="1696" y="18391"/>
                </a:lnTo>
                <a:cubicBezTo>
                  <a:pt x="1681" y="18362"/>
                  <a:pt x="1652" y="18334"/>
                  <a:pt x="1638" y="18334"/>
                </a:cubicBezTo>
                <a:lnTo>
                  <a:pt x="1581" y="18348"/>
                </a:lnTo>
                <a:cubicBezTo>
                  <a:pt x="1569" y="18339"/>
                  <a:pt x="1555" y="18336"/>
                  <a:pt x="1540" y="18336"/>
                </a:cubicBezTo>
                <a:cubicBezTo>
                  <a:pt x="1476" y="18336"/>
                  <a:pt x="1385" y="18394"/>
                  <a:pt x="1351" y="18405"/>
                </a:cubicBezTo>
                <a:cubicBezTo>
                  <a:pt x="1308" y="18434"/>
                  <a:pt x="1308" y="18448"/>
                  <a:pt x="1336" y="18448"/>
                </a:cubicBezTo>
                <a:lnTo>
                  <a:pt x="1351" y="18477"/>
                </a:lnTo>
                <a:cubicBezTo>
                  <a:pt x="1365" y="18506"/>
                  <a:pt x="1365" y="18520"/>
                  <a:pt x="1394" y="18535"/>
                </a:cubicBezTo>
                <a:cubicBezTo>
                  <a:pt x="1423" y="18535"/>
                  <a:pt x="1408" y="18592"/>
                  <a:pt x="1394" y="18621"/>
                </a:cubicBezTo>
                <a:cubicBezTo>
                  <a:pt x="1379" y="18621"/>
                  <a:pt x="1365" y="18621"/>
                  <a:pt x="1351" y="18635"/>
                </a:cubicBezTo>
                <a:cubicBezTo>
                  <a:pt x="1351" y="18650"/>
                  <a:pt x="1336" y="18678"/>
                  <a:pt x="1336" y="18707"/>
                </a:cubicBezTo>
                <a:cubicBezTo>
                  <a:pt x="1365" y="18721"/>
                  <a:pt x="1365" y="18736"/>
                  <a:pt x="1336" y="18750"/>
                </a:cubicBezTo>
                <a:lnTo>
                  <a:pt x="1336" y="18765"/>
                </a:lnTo>
                <a:cubicBezTo>
                  <a:pt x="1329" y="18775"/>
                  <a:pt x="1323" y="18779"/>
                  <a:pt x="1318" y="18779"/>
                </a:cubicBezTo>
                <a:cubicBezTo>
                  <a:pt x="1305" y="18779"/>
                  <a:pt x="1295" y="18758"/>
                  <a:pt x="1287" y="18758"/>
                </a:cubicBezTo>
                <a:cubicBezTo>
                  <a:pt x="1284" y="18758"/>
                  <a:pt x="1281" y="18759"/>
                  <a:pt x="1279" y="18765"/>
                </a:cubicBezTo>
                <a:cubicBezTo>
                  <a:pt x="1265" y="18793"/>
                  <a:pt x="1250" y="18822"/>
                  <a:pt x="1236" y="18851"/>
                </a:cubicBezTo>
                <a:cubicBezTo>
                  <a:pt x="1221" y="18865"/>
                  <a:pt x="1221" y="18879"/>
                  <a:pt x="1221" y="18894"/>
                </a:cubicBezTo>
                <a:lnTo>
                  <a:pt x="1207" y="18937"/>
                </a:lnTo>
                <a:cubicBezTo>
                  <a:pt x="1228" y="18979"/>
                  <a:pt x="1257" y="19006"/>
                  <a:pt x="1276" y="19006"/>
                </a:cubicBezTo>
                <a:cubicBezTo>
                  <a:pt x="1284" y="19006"/>
                  <a:pt x="1289" y="19002"/>
                  <a:pt x="1293" y="18994"/>
                </a:cubicBezTo>
                <a:lnTo>
                  <a:pt x="1308" y="18980"/>
                </a:lnTo>
                <a:lnTo>
                  <a:pt x="1322" y="18966"/>
                </a:lnTo>
                <a:cubicBezTo>
                  <a:pt x="1324" y="18965"/>
                  <a:pt x="1325" y="18965"/>
                  <a:pt x="1326" y="18965"/>
                </a:cubicBezTo>
                <a:cubicBezTo>
                  <a:pt x="1351" y="18965"/>
                  <a:pt x="1349" y="19082"/>
                  <a:pt x="1322" y="19109"/>
                </a:cubicBezTo>
                <a:cubicBezTo>
                  <a:pt x="1279" y="19138"/>
                  <a:pt x="1250" y="19224"/>
                  <a:pt x="1250" y="19239"/>
                </a:cubicBezTo>
                <a:cubicBezTo>
                  <a:pt x="1250" y="19267"/>
                  <a:pt x="1279" y="19339"/>
                  <a:pt x="1293" y="19397"/>
                </a:cubicBezTo>
                <a:lnTo>
                  <a:pt x="1293" y="19454"/>
                </a:lnTo>
                <a:lnTo>
                  <a:pt x="1293" y="19483"/>
                </a:lnTo>
                <a:cubicBezTo>
                  <a:pt x="1285" y="19491"/>
                  <a:pt x="1286" y="19499"/>
                  <a:pt x="1294" y="19499"/>
                </a:cubicBezTo>
                <a:cubicBezTo>
                  <a:pt x="1300" y="19499"/>
                  <a:pt x="1310" y="19495"/>
                  <a:pt x="1322" y="19483"/>
                </a:cubicBezTo>
                <a:lnTo>
                  <a:pt x="1336" y="19497"/>
                </a:lnTo>
                <a:lnTo>
                  <a:pt x="1365" y="19512"/>
                </a:lnTo>
                <a:cubicBezTo>
                  <a:pt x="1351" y="19540"/>
                  <a:pt x="1336" y="19583"/>
                  <a:pt x="1336" y="19598"/>
                </a:cubicBezTo>
                <a:lnTo>
                  <a:pt x="1351" y="19627"/>
                </a:lnTo>
                <a:lnTo>
                  <a:pt x="1365" y="19670"/>
                </a:lnTo>
                <a:cubicBezTo>
                  <a:pt x="1394" y="19641"/>
                  <a:pt x="1408" y="19627"/>
                  <a:pt x="1423" y="19627"/>
                </a:cubicBezTo>
                <a:cubicBezTo>
                  <a:pt x="1423" y="19627"/>
                  <a:pt x="1408" y="19756"/>
                  <a:pt x="1394" y="19813"/>
                </a:cubicBezTo>
                <a:cubicBezTo>
                  <a:pt x="1379" y="19856"/>
                  <a:pt x="1379" y="19986"/>
                  <a:pt x="1408" y="20000"/>
                </a:cubicBezTo>
                <a:cubicBezTo>
                  <a:pt x="1418" y="20010"/>
                  <a:pt x="1443" y="20020"/>
                  <a:pt x="1461" y="20020"/>
                </a:cubicBezTo>
                <a:cubicBezTo>
                  <a:pt x="1469" y="20020"/>
                  <a:pt x="1476" y="20019"/>
                  <a:pt x="1480" y="20014"/>
                </a:cubicBezTo>
                <a:lnTo>
                  <a:pt x="1509" y="20014"/>
                </a:lnTo>
                <a:lnTo>
                  <a:pt x="1523" y="20000"/>
                </a:lnTo>
                <a:lnTo>
                  <a:pt x="1523" y="20000"/>
                </a:lnTo>
                <a:cubicBezTo>
                  <a:pt x="1552" y="20014"/>
                  <a:pt x="1523" y="20115"/>
                  <a:pt x="1494" y="20144"/>
                </a:cubicBezTo>
                <a:cubicBezTo>
                  <a:pt x="1480" y="20173"/>
                  <a:pt x="1437" y="20216"/>
                  <a:pt x="1423" y="20230"/>
                </a:cubicBezTo>
                <a:lnTo>
                  <a:pt x="1437" y="20259"/>
                </a:lnTo>
                <a:cubicBezTo>
                  <a:pt x="1451" y="20273"/>
                  <a:pt x="1466" y="20287"/>
                  <a:pt x="1437" y="20302"/>
                </a:cubicBezTo>
                <a:cubicBezTo>
                  <a:pt x="1423" y="20316"/>
                  <a:pt x="1408" y="20331"/>
                  <a:pt x="1379" y="20331"/>
                </a:cubicBezTo>
                <a:cubicBezTo>
                  <a:pt x="1336" y="20331"/>
                  <a:pt x="1379" y="20359"/>
                  <a:pt x="1379" y="20374"/>
                </a:cubicBezTo>
                <a:cubicBezTo>
                  <a:pt x="1365" y="20402"/>
                  <a:pt x="1351" y="20431"/>
                  <a:pt x="1394" y="20431"/>
                </a:cubicBezTo>
                <a:cubicBezTo>
                  <a:pt x="1423" y="20431"/>
                  <a:pt x="1466" y="20417"/>
                  <a:pt x="1494" y="20402"/>
                </a:cubicBezTo>
                <a:cubicBezTo>
                  <a:pt x="1502" y="20395"/>
                  <a:pt x="1509" y="20392"/>
                  <a:pt x="1514" y="20392"/>
                </a:cubicBezTo>
                <a:cubicBezTo>
                  <a:pt x="1520" y="20392"/>
                  <a:pt x="1523" y="20395"/>
                  <a:pt x="1523" y="20402"/>
                </a:cubicBezTo>
                <a:lnTo>
                  <a:pt x="1538" y="20417"/>
                </a:lnTo>
                <a:cubicBezTo>
                  <a:pt x="1552" y="20446"/>
                  <a:pt x="1566" y="20446"/>
                  <a:pt x="1581" y="20446"/>
                </a:cubicBezTo>
                <a:cubicBezTo>
                  <a:pt x="1581" y="20446"/>
                  <a:pt x="1624" y="20460"/>
                  <a:pt x="1638" y="20474"/>
                </a:cubicBezTo>
                <a:cubicBezTo>
                  <a:pt x="1667" y="20474"/>
                  <a:pt x="1710" y="20503"/>
                  <a:pt x="1724" y="20517"/>
                </a:cubicBezTo>
                <a:cubicBezTo>
                  <a:pt x="1724" y="20532"/>
                  <a:pt x="1767" y="20560"/>
                  <a:pt x="1796" y="20575"/>
                </a:cubicBezTo>
                <a:lnTo>
                  <a:pt x="1825" y="20560"/>
                </a:lnTo>
                <a:cubicBezTo>
                  <a:pt x="1825" y="20560"/>
                  <a:pt x="1854" y="20575"/>
                  <a:pt x="1854" y="20575"/>
                </a:cubicBezTo>
                <a:lnTo>
                  <a:pt x="1868" y="20661"/>
                </a:lnTo>
                <a:cubicBezTo>
                  <a:pt x="1911" y="20661"/>
                  <a:pt x="2040" y="20647"/>
                  <a:pt x="2069" y="20647"/>
                </a:cubicBezTo>
                <a:lnTo>
                  <a:pt x="2141" y="20647"/>
                </a:lnTo>
                <a:cubicBezTo>
                  <a:pt x="2155" y="20661"/>
                  <a:pt x="2227" y="20675"/>
                  <a:pt x="2313" y="20690"/>
                </a:cubicBezTo>
                <a:lnTo>
                  <a:pt x="2356" y="20776"/>
                </a:lnTo>
                <a:cubicBezTo>
                  <a:pt x="2371" y="20776"/>
                  <a:pt x="2471" y="20790"/>
                  <a:pt x="2471" y="20819"/>
                </a:cubicBezTo>
                <a:cubicBezTo>
                  <a:pt x="2479" y="20833"/>
                  <a:pt x="2497" y="20837"/>
                  <a:pt x="2516" y="20837"/>
                </a:cubicBezTo>
                <a:cubicBezTo>
                  <a:pt x="2536" y="20837"/>
                  <a:pt x="2558" y="20833"/>
                  <a:pt x="2572" y="20833"/>
                </a:cubicBezTo>
                <a:cubicBezTo>
                  <a:pt x="2586" y="20833"/>
                  <a:pt x="2673" y="20877"/>
                  <a:pt x="2701" y="20877"/>
                </a:cubicBezTo>
                <a:cubicBezTo>
                  <a:pt x="2730" y="20877"/>
                  <a:pt x="2816" y="20877"/>
                  <a:pt x="2845" y="20891"/>
                </a:cubicBezTo>
                <a:cubicBezTo>
                  <a:pt x="2859" y="20898"/>
                  <a:pt x="2870" y="20902"/>
                  <a:pt x="2879" y="20902"/>
                </a:cubicBezTo>
                <a:cubicBezTo>
                  <a:pt x="2888" y="20902"/>
                  <a:pt x="2895" y="20898"/>
                  <a:pt x="2902" y="20891"/>
                </a:cubicBezTo>
                <a:lnTo>
                  <a:pt x="2945" y="20877"/>
                </a:lnTo>
                <a:cubicBezTo>
                  <a:pt x="2945" y="20900"/>
                  <a:pt x="2955" y="20923"/>
                  <a:pt x="2966" y="20923"/>
                </a:cubicBezTo>
                <a:cubicBezTo>
                  <a:pt x="2969" y="20923"/>
                  <a:pt x="2972" y="20922"/>
                  <a:pt x="2974" y="20920"/>
                </a:cubicBezTo>
                <a:lnTo>
                  <a:pt x="3003" y="20920"/>
                </a:lnTo>
                <a:cubicBezTo>
                  <a:pt x="3003" y="20920"/>
                  <a:pt x="3003" y="20934"/>
                  <a:pt x="3003" y="20948"/>
                </a:cubicBezTo>
                <a:lnTo>
                  <a:pt x="3003" y="20963"/>
                </a:lnTo>
                <a:cubicBezTo>
                  <a:pt x="3003" y="20976"/>
                  <a:pt x="3007" y="20981"/>
                  <a:pt x="3014" y="20981"/>
                </a:cubicBezTo>
                <a:cubicBezTo>
                  <a:pt x="3027" y="20981"/>
                  <a:pt x="3051" y="20958"/>
                  <a:pt x="3060" y="20948"/>
                </a:cubicBezTo>
                <a:cubicBezTo>
                  <a:pt x="3060" y="20941"/>
                  <a:pt x="3071" y="20938"/>
                  <a:pt x="3084" y="20938"/>
                </a:cubicBezTo>
                <a:cubicBezTo>
                  <a:pt x="3096" y="20938"/>
                  <a:pt x="3111" y="20941"/>
                  <a:pt x="3118" y="20948"/>
                </a:cubicBezTo>
                <a:cubicBezTo>
                  <a:pt x="3132" y="20948"/>
                  <a:pt x="3118" y="20977"/>
                  <a:pt x="3089" y="20991"/>
                </a:cubicBezTo>
                <a:lnTo>
                  <a:pt x="3089" y="21006"/>
                </a:lnTo>
                <a:cubicBezTo>
                  <a:pt x="3089" y="21035"/>
                  <a:pt x="3096" y="21042"/>
                  <a:pt x="3107" y="21042"/>
                </a:cubicBezTo>
                <a:cubicBezTo>
                  <a:pt x="3118" y="21042"/>
                  <a:pt x="3132" y="21035"/>
                  <a:pt x="3147" y="21035"/>
                </a:cubicBezTo>
                <a:cubicBezTo>
                  <a:pt x="3147" y="21035"/>
                  <a:pt x="3161" y="21020"/>
                  <a:pt x="3161" y="21006"/>
                </a:cubicBezTo>
                <a:lnTo>
                  <a:pt x="3175" y="21006"/>
                </a:lnTo>
                <a:cubicBezTo>
                  <a:pt x="3175" y="21003"/>
                  <a:pt x="3177" y="21002"/>
                  <a:pt x="3180" y="21002"/>
                </a:cubicBezTo>
                <a:cubicBezTo>
                  <a:pt x="3189" y="21002"/>
                  <a:pt x="3207" y="21010"/>
                  <a:pt x="3221" y="21010"/>
                </a:cubicBezTo>
                <a:cubicBezTo>
                  <a:pt x="3225" y="21010"/>
                  <a:pt x="3230" y="21009"/>
                  <a:pt x="3233" y="21006"/>
                </a:cubicBezTo>
                <a:cubicBezTo>
                  <a:pt x="3236" y="21003"/>
                  <a:pt x="3239" y="21002"/>
                  <a:pt x="3244" y="21002"/>
                </a:cubicBezTo>
                <a:cubicBezTo>
                  <a:pt x="3262" y="21002"/>
                  <a:pt x="3290" y="21023"/>
                  <a:pt x="3290" y="21035"/>
                </a:cubicBezTo>
                <a:cubicBezTo>
                  <a:pt x="3292" y="21037"/>
                  <a:pt x="3296" y="21038"/>
                  <a:pt x="3302" y="21038"/>
                </a:cubicBezTo>
                <a:cubicBezTo>
                  <a:pt x="3327" y="21038"/>
                  <a:pt x="3383" y="21017"/>
                  <a:pt x="3408" y="21017"/>
                </a:cubicBezTo>
                <a:cubicBezTo>
                  <a:pt x="3414" y="21017"/>
                  <a:pt x="3418" y="21018"/>
                  <a:pt x="3420" y="21020"/>
                </a:cubicBezTo>
                <a:cubicBezTo>
                  <a:pt x="3434" y="21049"/>
                  <a:pt x="3477" y="21063"/>
                  <a:pt x="3491" y="21063"/>
                </a:cubicBezTo>
                <a:lnTo>
                  <a:pt x="3506" y="21063"/>
                </a:lnTo>
                <a:lnTo>
                  <a:pt x="3520" y="21049"/>
                </a:lnTo>
                <a:cubicBezTo>
                  <a:pt x="3525" y="21039"/>
                  <a:pt x="3536" y="21036"/>
                  <a:pt x="3550" y="21036"/>
                </a:cubicBezTo>
                <a:cubicBezTo>
                  <a:pt x="3578" y="21036"/>
                  <a:pt x="3616" y="21049"/>
                  <a:pt x="3635" y="21049"/>
                </a:cubicBezTo>
                <a:cubicBezTo>
                  <a:pt x="3649" y="21049"/>
                  <a:pt x="3693" y="21035"/>
                  <a:pt x="3707" y="21035"/>
                </a:cubicBezTo>
                <a:cubicBezTo>
                  <a:pt x="3721" y="21035"/>
                  <a:pt x="3750" y="21049"/>
                  <a:pt x="3793" y="21049"/>
                </a:cubicBezTo>
                <a:lnTo>
                  <a:pt x="3822" y="21020"/>
                </a:lnTo>
                <a:cubicBezTo>
                  <a:pt x="3827" y="21017"/>
                  <a:pt x="3832" y="21015"/>
                  <a:pt x="3836" y="21015"/>
                </a:cubicBezTo>
                <a:cubicBezTo>
                  <a:pt x="3863" y="21015"/>
                  <a:pt x="3870" y="21079"/>
                  <a:pt x="3900" y="21079"/>
                </a:cubicBezTo>
                <a:cubicBezTo>
                  <a:pt x="3902" y="21079"/>
                  <a:pt x="3905" y="21079"/>
                  <a:pt x="3908" y="21078"/>
                </a:cubicBezTo>
                <a:cubicBezTo>
                  <a:pt x="3908" y="21067"/>
                  <a:pt x="3950" y="21039"/>
                  <a:pt x="3963" y="21039"/>
                </a:cubicBezTo>
                <a:cubicBezTo>
                  <a:pt x="3967" y="21039"/>
                  <a:pt x="3969" y="21042"/>
                  <a:pt x="3966" y="21049"/>
                </a:cubicBezTo>
                <a:cubicBezTo>
                  <a:pt x="3966" y="21066"/>
                  <a:pt x="3971" y="21073"/>
                  <a:pt x="3975" y="21073"/>
                </a:cubicBezTo>
                <a:cubicBezTo>
                  <a:pt x="3977" y="21073"/>
                  <a:pt x="3980" y="21069"/>
                  <a:pt x="3980" y="21063"/>
                </a:cubicBezTo>
                <a:cubicBezTo>
                  <a:pt x="3983" y="21060"/>
                  <a:pt x="3987" y="21059"/>
                  <a:pt x="3991" y="21059"/>
                </a:cubicBezTo>
                <a:cubicBezTo>
                  <a:pt x="4001" y="21059"/>
                  <a:pt x="4014" y="21067"/>
                  <a:pt x="4020" y="21067"/>
                </a:cubicBezTo>
                <a:cubicBezTo>
                  <a:pt x="4022" y="21067"/>
                  <a:pt x="4023" y="21066"/>
                  <a:pt x="4023" y="21063"/>
                </a:cubicBezTo>
                <a:cubicBezTo>
                  <a:pt x="4037" y="21049"/>
                  <a:pt x="4081" y="20991"/>
                  <a:pt x="4095" y="20991"/>
                </a:cubicBezTo>
                <a:cubicBezTo>
                  <a:pt x="4109" y="21006"/>
                  <a:pt x="4138" y="21049"/>
                  <a:pt x="4138" y="21063"/>
                </a:cubicBezTo>
                <a:cubicBezTo>
                  <a:pt x="4141" y="21066"/>
                  <a:pt x="4144" y="21067"/>
                  <a:pt x="4147" y="21067"/>
                </a:cubicBezTo>
                <a:cubicBezTo>
                  <a:pt x="4162" y="21067"/>
                  <a:pt x="4181" y="21046"/>
                  <a:pt x="4181" y="21035"/>
                </a:cubicBezTo>
                <a:cubicBezTo>
                  <a:pt x="4184" y="21032"/>
                  <a:pt x="4186" y="21031"/>
                  <a:pt x="4188" y="21031"/>
                </a:cubicBezTo>
                <a:cubicBezTo>
                  <a:pt x="4200" y="21031"/>
                  <a:pt x="4212" y="21059"/>
                  <a:pt x="4224" y="21106"/>
                </a:cubicBezTo>
                <a:lnTo>
                  <a:pt x="4253" y="21063"/>
                </a:lnTo>
                <a:cubicBezTo>
                  <a:pt x="4274" y="21027"/>
                  <a:pt x="4289" y="21013"/>
                  <a:pt x="4301" y="21013"/>
                </a:cubicBezTo>
                <a:cubicBezTo>
                  <a:pt x="4314" y="21013"/>
                  <a:pt x="4325" y="21027"/>
                  <a:pt x="4339" y="21049"/>
                </a:cubicBezTo>
                <a:cubicBezTo>
                  <a:pt x="4353" y="21063"/>
                  <a:pt x="4368" y="21063"/>
                  <a:pt x="4368" y="21063"/>
                </a:cubicBezTo>
                <a:cubicBezTo>
                  <a:pt x="4377" y="21045"/>
                  <a:pt x="4386" y="21038"/>
                  <a:pt x="4395" y="21038"/>
                </a:cubicBezTo>
                <a:cubicBezTo>
                  <a:pt x="4414" y="21038"/>
                  <a:pt x="4430" y="21068"/>
                  <a:pt x="4440" y="21078"/>
                </a:cubicBezTo>
                <a:cubicBezTo>
                  <a:pt x="4454" y="21078"/>
                  <a:pt x="4483" y="21092"/>
                  <a:pt x="4497" y="21106"/>
                </a:cubicBezTo>
                <a:lnTo>
                  <a:pt x="4540" y="21121"/>
                </a:lnTo>
                <a:cubicBezTo>
                  <a:pt x="4569" y="21106"/>
                  <a:pt x="4612" y="21106"/>
                  <a:pt x="4626" y="21092"/>
                </a:cubicBezTo>
                <a:cubicBezTo>
                  <a:pt x="4626" y="21092"/>
                  <a:pt x="4654" y="21074"/>
                  <a:pt x="4672" y="21074"/>
                </a:cubicBezTo>
                <a:cubicBezTo>
                  <a:pt x="4677" y="21074"/>
                  <a:pt x="4681" y="21075"/>
                  <a:pt x="4684" y="21078"/>
                </a:cubicBezTo>
                <a:cubicBezTo>
                  <a:pt x="4684" y="21081"/>
                  <a:pt x="4685" y="21082"/>
                  <a:pt x="4687" y="21082"/>
                </a:cubicBezTo>
                <a:cubicBezTo>
                  <a:pt x="4694" y="21082"/>
                  <a:pt x="4713" y="21063"/>
                  <a:pt x="4713" y="21063"/>
                </a:cubicBezTo>
                <a:cubicBezTo>
                  <a:pt x="4727" y="21049"/>
                  <a:pt x="4741" y="21049"/>
                  <a:pt x="4756" y="21049"/>
                </a:cubicBezTo>
                <a:lnTo>
                  <a:pt x="4770" y="21063"/>
                </a:lnTo>
                <a:lnTo>
                  <a:pt x="4785" y="21078"/>
                </a:lnTo>
                <a:cubicBezTo>
                  <a:pt x="4789" y="21082"/>
                  <a:pt x="4794" y="21084"/>
                  <a:pt x="4800" y="21084"/>
                </a:cubicBezTo>
                <a:cubicBezTo>
                  <a:pt x="4814" y="21084"/>
                  <a:pt x="4832" y="21073"/>
                  <a:pt x="4842" y="21063"/>
                </a:cubicBezTo>
                <a:cubicBezTo>
                  <a:pt x="4846" y="21059"/>
                  <a:pt x="4850" y="21057"/>
                  <a:pt x="4854" y="21057"/>
                </a:cubicBezTo>
                <a:cubicBezTo>
                  <a:pt x="4864" y="21057"/>
                  <a:pt x="4871" y="21068"/>
                  <a:pt x="4871" y="21078"/>
                </a:cubicBezTo>
                <a:cubicBezTo>
                  <a:pt x="4871" y="21082"/>
                  <a:pt x="4880" y="21084"/>
                  <a:pt x="4894" y="21084"/>
                </a:cubicBezTo>
                <a:cubicBezTo>
                  <a:pt x="4922" y="21084"/>
                  <a:pt x="4966" y="21078"/>
                  <a:pt x="4986" y="21078"/>
                </a:cubicBezTo>
                <a:cubicBezTo>
                  <a:pt x="5014" y="21078"/>
                  <a:pt x="5072" y="21078"/>
                  <a:pt x="5072" y="21063"/>
                </a:cubicBezTo>
                <a:cubicBezTo>
                  <a:pt x="5086" y="21063"/>
                  <a:pt x="5144" y="21049"/>
                  <a:pt x="5216" y="21020"/>
                </a:cubicBezTo>
                <a:lnTo>
                  <a:pt x="5244" y="21049"/>
                </a:lnTo>
                <a:lnTo>
                  <a:pt x="5302" y="21078"/>
                </a:lnTo>
                <a:cubicBezTo>
                  <a:pt x="5308" y="21076"/>
                  <a:pt x="5316" y="21075"/>
                  <a:pt x="5325" y="21075"/>
                </a:cubicBezTo>
                <a:cubicBezTo>
                  <a:pt x="5368" y="21075"/>
                  <a:pt x="5437" y="21095"/>
                  <a:pt x="5480" y="21095"/>
                </a:cubicBezTo>
                <a:cubicBezTo>
                  <a:pt x="5489" y="21095"/>
                  <a:pt x="5497" y="21094"/>
                  <a:pt x="5503" y="21092"/>
                </a:cubicBezTo>
                <a:cubicBezTo>
                  <a:pt x="5546" y="21078"/>
                  <a:pt x="5632" y="21049"/>
                  <a:pt x="5661" y="21049"/>
                </a:cubicBezTo>
                <a:lnTo>
                  <a:pt x="5790" y="21049"/>
                </a:lnTo>
                <a:lnTo>
                  <a:pt x="5819" y="21035"/>
                </a:lnTo>
                <a:lnTo>
                  <a:pt x="5876" y="21020"/>
                </a:lnTo>
                <a:cubicBezTo>
                  <a:pt x="5889" y="21040"/>
                  <a:pt x="5911" y="21047"/>
                  <a:pt x="5934" y="21047"/>
                </a:cubicBezTo>
                <a:cubicBezTo>
                  <a:pt x="5961" y="21047"/>
                  <a:pt x="5990" y="21036"/>
                  <a:pt x="6006" y="21020"/>
                </a:cubicBezTo>
                <a:cubicBezTo>
                  <a:pt x="6013" y="21006"/>
                  <a:pt x="6034" y="21002"/>
                  <a:pt x="6056" y="21002"/>
                </a:cubicBezTo>
                <a:cubicBezTo>
                  <a:pt x="6078" y="21002"/>
                  <a:pt x="6099" y="21006"/>
                  <a:pt x="6106" y="21006"/>
                </a:cubicBezTo>
                <a:lnTo>
                  <a:pt x="6192" y="21006"/>
                </a:lnTo>
                <a:cubicBezTo>
                  <a:pt x="6205" y="21006"/>
                  <a:pt x="6259" y="21037"/>
                  <a:pt x="6293" y="21037"/>
                </a:cubicBezTo>
                <a:cubicBezTo>
                  <a:pt x="6298" y="21037"/>
                  <a:pt x="6303" y="21037"/>
                  <a:pt x="6307" y="21035"/>
                </a:cubicBezTo>
                <a:cubicBezTo>
                  <a:pt x="6336" y="21020"/>
                  <a:pt x="6365" y="21006"/>
                  <a:pt x="6394" y="21006"/>
                </a:cubicBezTo>
                <a:lnTo>
                  <a:pt x="6422" y="21020"/>
                </a:lnTo>
                <a:lnTo>
                  <a:pt x="6451" y="21049"/>
                </a:lnTo>
                <a:cubicBezTo>
                  <a:pt x="6494" y="21020"/>
                  <a:pt x="6552" y="21006"/>
                  <a:pt x="6580" y="21006"/>
                </a:cubicBezTo>
                <a:lnTo>
                  <a:pt x="6609" y="21006"/>
                </a:lnTo>
                <a:cubicBezTo>
                  <a:pt x="6634" y="21006"/>
                  <a:pt x="6637" y="21037"/>
                  <a:pt x="6665" y="21037"/>
                </a:cubicBezTo>
                <a:cubicBezTo>
                  <a:pt x="6670" y="21037"/>
                  <a:pt x="6675" y="21037"/>
                  <a:pt x="6681" y="21035"/>
                </a:cubicBezTo>
                <a:cubicBezTo>
                  <a:pt x="6691" y="21028"/>
                  <a:pt x="6699" y="21025"/>
                  <a:pt x="6706" y="21025"/>
                </a:cubicBezTo>
                <a:cubicBezTo>
                  <a:pt x="6729" y="21025"/>
                  <a:pt x="6735" y="21059"/>
                  <a:pt x="6724" y="21092"/>
                </a:cubicBezTo>
                <a:lnTo>
                  <a:pt x="6724" y="21121"/>
                </a:lnTo>
                <a:cubicBezTo>
                  <a:pt x="6711" y="21134"/>
                  <a:pt x="6778" y="21181"/>
                  <a:pt x="6803" y="21181"/>
                </a:cubicBezTo>
                <a:cubicBezTo>
                  <a:pt x="6806" y="21181"/>
                  <a:pt x="6809" y="21180"/>
                  <a:pt x="6810" y="21178"/>
                </a:cubicBezTo>
                <a:cubicBezTo>
                  <a:pt x="6825" y="21164"/>
                  <a:pt x="6796" y="21121"/>
                  <a:pt x="6782" y="21106"/>
                </a:cubicBezTo>
                <a:cubicBezTo>
                  <a:pt x="6767" y="21092"/>
                  <a:pt x="6767" y="21078"/>
                  <a:pt x="6782" y="21078"/>
                </a:cubicBezTo>
                <a:lnTo>
                  <a:pt x="6796" y="21078"/>
                </a:lnTo>
                <a:cubicBezTo>
                  <a:pt x="6796" y="21049"/>
                  <a:pt x="6810" y="21020"/>
                  <a:pt x="6825" y="21020"/>
                </a:cubicBezTo>
                <a:cubicBezTo>
                  <a:pt x="6828" y="21017"/>
                  <a:pt x="6830" y="21016"/>
                  <a:pt x="6833" y="21016"/>
                </a:cubicBezTo>
                <a:cubicBezTo>
                  <a:pt x="6845" y="21016"/>
                  <a:pt x="6856" y="21035"/>
                  <a:pt x="6868" y="21035"/>
                </a:cubicBezTo>
                <a:cubicBezTo>
                  <a:pt x="6911" y="21035"/>
                  <a:pt x="6940" y="21035"/>
                  <a:pt x="6954" y="21106"/>
                </a:cubicBezTo>
                <a:lnTo>
                  <a:pt x="6968" y="21121"/>
                </a:lnTo>
                <a:cubicBezTo>
                  <a:pt x="6983" y="21149"/>
                  <a:pt x="7040" y="21178"/>
                  <a:pt x="7069" y="21207"/>
                </a:cubicBezTo>
                <a:lnTo>
                  <a:pt x="7069" y="21236"/>
                </a:lnTo>
                <a:lnTo>
                  <a:pt x="7069" y="21250"/>
                </a:lnTo>
                <a:cubicBezTo>
                  <a:pt x="7074" y="21260"/>
                  <a:pt x="7079" y="21265"/>
                  <a:pt x="7084" y="21265"/>
                </a:cubicBezTo>
                <a:cubicBezTo>
                  <a:pt x="7093" y="21265"/>
                  <a:pt x="7103" y="21249"/>
                  <a:pt x="7112" y="21221"/>
                </a:cubicBezTo>
                <a:lnTo>
                  <a:pt x="7141" y="21193"/>
                </a:lnTo>
                <a:cubicBezTo>
                  <a:pt x="7169" y="21149"/>
                  <a:pt x="7227" y="21149"/>
                  <a:pt x="7241" y="21078"/>
                </a:cubicBezTo>
                <a:cubicBezTo>
                  <a:pt x="7250" y="21061"/>
                  <a:pt x="7268" y="21029"/>
                  <a:pt x="7285" y="21029"/>
                </a:cubicBezTo>
                <a:cubicBezTo>
                  <a:pt x="7296" y="21029"/>
                  <a:pt x="7307" y="21045"/>
                  <a:pt x="7313" y="21092"/>
                </a:cubicBezTo>
                <a:cubicBezTo>
                  <a:pt x="7328" y="21106"/>
                  <a:pt x="7385" y="21135"/>
                  <a:pt x="7385" y="21149"/>
                </a:cubicBezTo>
                <a:cubicBezTo>
                  <a:pt x="7385" y="21178"/>
                  <a:pt x="7371" y="21207"/>
                  <a:pt x="7356" y="21221"/>
                </a:cubicBezTo>
                <a:cubicBezTo>
                  <a:pt x="7356" y="21221"/>
                  <a:pt x="7313" y="21236"/>
                  <a:pt x="7284" y="21250"/>
                </a:cubicBezTo>
                <a:lnTo>
                  <a:pt x="7270" y="21193"/>
                </a:lnTo>
                <a:lnTo>
                  <a:pt x="7256" y="21178"/>
                </a:lnTo>
                <a:cubicBezTo>
                  <a:pt x="7256" y="21178"/>
                  <a:pt x="7227" y="21193"/>
                  <a:pt x="7213" y="21207"/>
                </a:cubicBezTo>
                <a:cubicBezTo>
                  <a:pt x="7213" y="21221"/>
                  <a:pt x="7241" y="21250"/>
                  <a:pt x="7256" y="21250"/>
                </a:cubicBezTo>
                <a:cubicBezTo>
                  <a:pt x="7270" y="21264"/>
                  <a:pt x="7284" y="21279"/>
                  <a:pt x="7299" y="21279"/>
                </a:cubicBezTo>
                <a:cubicBezTo>
                  <a:pt x="7299" y="21293"/>
                  <a:pt x="7328" y="21336"/>
                  <a:pt x="7342" y="21336"/>
                </a:cubicBezTo>
                <a:cubicBezTo>
                  <a:pt x="7356" y="21322"/>
                  <a:pt x="7385" y="21279"/>
                  <a:pt x="7399" y="21236"/>
                </a:cubicBezTo>
                <a:lnTo>
                  <a:pt x="7457" y="21236"/>
                </a:lnTo>
                <a:cubicBezTo>
                  <a:pt x="7529" y="21236"/>
                  <a:pt x="7586" y="21207"/>
                  <a:pt x="7658" y="21178"/>
                </a:cubicBezTo>
                <a:cubicBezTo>
                  <a:pt x="7658" y="21178"/>
                  <a:pt x="7672" y="21193"/>
                  <a:pt x="7672" y="21207"/>
                </a:cubicBezTo>
                <a:cubicBezTo>
                  <a:pt x="7672" y="21221"/>
                  <a:pt x="7629" y="21236"/>
                  <a:pt x="7615" y="21250"/>
                </a:cubicBezTo>
                <a:cubicBezTo>
                  <a:pt x="7615" y="21250"/>
                  <a:pt x="7543" y="21279"/>
                  <a:pt x="7543" y="21308"/>
                </a:cubicBezTo>
                <a:cubicBezTo>
                  <a:pt x="7543" y="21336"/>
                  <a:pt x="7486" y="21365"/>
                  <a:pt x="7471" y="21365"/>
                </a:cubicBezTo>
                <a:cubicBezTo>
                  <a:pt x="7457" y="21365"/>
                  <a:pt x="7442" y="21379"/>
                  <a:pt x="7442" y="21379"/>
                </a:cubicBezTo>
                <a:cubicBezTo>
                  <a:pt x="7442" y="21394"/>
                  <a:pt x="7514" y="21394"/>
                  <a:pt x="7529" y="21394"/>
                </a:cubicBezTo>
                <a:cubicBezTo>
                  <a:pt x="7557" y="21394"/>
                  <a:pt x="7615" y="21322"/>
                  <a:pt x="7644" y="21308"/>
                </a:cubicBezTo>
                <a:cubicBezTo>
                  <a:pt x="7648" y="21299"/>
                  <a:pt x="7653" y="21296"/>
                  <a:pt x="7659" y="21296"/>
                </a:cubicBezTo>
                <a:cubicBezTo>
                  <a:pt x="7672" y="21296"/>
                  <a:pt x="7687" y="21316"/>
                  <a:pt x="7687" y="21336"/>
                </a:cubicBezTo>
                <a:cubicBezTo>
                  <a:pt x="7687" y="21351"/>
                  <a:pt x="7672" y="21365"/>
                  <a:pt x="7644" y="21379"/>
                </a:cubicBezTo>
                <a:lnTo>
                  <a:pt x="7658" y="21422"/>
                </a:lnTo>
                <a:cubicBezTo>
                  <a:pt x="7687" y="21408"/>
                  <a:pt x="7730" y="21408"/>
                  <a:pt x="7730" y="21408"/>
                </a:cubicBezTo>
                <a:cubicBezTo>
                  <a:pt x="7732" y="21410"/>
                  <a:pt x="7734" y="21411"/>
                  <a:pt x="7736" y="21411"/>
                </a:cubicBezTo>
                <a:cubicBezTo>
                  <a:pt x="7748" y="21411"/>
                  <a:pt x="7759" y="21374"/>
                  <a:pt x="7759" y="21336"/>
                </a:cubicBezTo>
                <a:lnTo>
                  <a:pt x="7787" y="21336"/>
                </a:lnTo>
                <a:cubicBezTo>
                  <a:pt x="7799" y="21340"/>
                  <a:pt x="7809" y="21342"/>
                  <a:pt x="7819" y="21342"/>
                </a:cubicBezTo>
                <a:cubicBezTo>
                  <a:pt x="7844" y="21342"/>
                  <a:pt x="7859" y="21329"/>
                  <a:pt x="7859" y="21308"/>
                </a:cubicBezTo>
                <a:lnTo>
                  <a:pt x="7859" y="21293"/>
                </a:lnTo>
                <a:lnTo>
                  <a:pt x="7859" y="21279"/>
                </a:lnTo>
                <a:cubicBezTo>
                  <a:pt x="7859" y="21250"/>
                  <a:pt x="7830" y="21193"/>
                  <a:pt x="7845" y="21178"/>
                </a:cubicBezTo>
                <a:cubicBezTo>
                  <a:pt x="7856" y="21178"/>
                  <a:pt x="7904" y="21215"/>
                  <a:pt x="7931" y="21215"/>
                </a:cubicBezTo>
                <a:cubicBezTo>
                  <a:pt x="7937" y="21215"/>
                  <a:pt x="7942" y="21213"/>
                  <a:pt x="7945" y="21207"/>
                </a:cubicBezTo>
                <a:cubicBezTo>
                  <a:pt x="7951" y="21204"/>
                  <a:pt x="7955" y="21203"/>
                  <a:pt x="7959" y="21203"/>
                </a:cubicBezTo>
                <a:cubicBezTo>
                  <a:pt x="7974" y="21203"/>
                  <a:pt x="7971" y="21224"/>
                  <a:pt x="7960" y="21236"/>
                </a:cubicBezTo>
                <a:cubicBezTo>
                  <a:pt x="7960" y="21250"/>
                  <a:pt x="7902" y="21293"/>
                  <a:pt x="7917" y="21308"/>
                </a:cubicBezTo>
                <a:cubicBezTo>
                  <a:pt x="7931" y="21322"/>
                  <a:pt x="7960" y="21379"/>
                  <a:pt x="7960" y="21379"/>
                </a:cubicBezTo>
                <a:cubicBezTo>
                  <a:pt x="7960" y="21390"/>
                  <a:pt x="7967" y="21400"/>
                  <a:pt x="7976" y="21400"/>
                </a:cubicBezTo>
                <a:cubicBezTo>
                  <a:pt x="7980" y="21400"/>
                  <a:pt x="7984" y="21398"/>
                  <a:pt x="7988" y="21394"/>
                </a:cubicBezTo>
                <a:cubicBezTo>
                  <a:pt x="7988" y="21394"/>
                  <a:pt x="7988" y="21279"/>
                  <a:pt x="8003" y="21250"/>
                </a:cubicBezTo>
                <a:cubicBezTo>
                  <a:pt x="8017" y="21207"/>
                  <a:pt x="8032" y="21164"/>
                  <a:pt x="8017" y="21135"/>
                </a:cubicBezTo>
                <a:lnTo>
                  <a:pt x="8017" y="21121"/>
                </a:lnTo>
                <a:lnTo>
                  <a:pt x="8017" y="21106"/>
                </a:lnTo>
                <a:cubicBezTo>
                  <a:pt x="8030" y="21082"/>
                  <a:pt x="8063" y="21046"/>
                  <a:pt x="8072" y="21046"/>
                </a:cubicBezTo>
                <a:cubicBezTo>
                  <a:pt x="8074" y="21046"/>
                  <a:pt x="8075" y="21047"/>
                  <a:pt x="8075" y="21049"/>
                </a:cubicBezTo>
                <a:cubicBezTo>
                  <a:pt x="8089" y="21063"/>
                  <a:pt x="8103" y="21106"/>
                  <a:pt x="8118" y="21149"/>
                </a:cubicBezTo>
                <a:lnTo>
                  <a:pt x="8146" y="21178"/>
                </a:lnTo>
                <a:lnTo>
                  <a:pt x="8161" y="21193"/>
                </a:lnTo>
                <a:cubicBezTo>
                  <a:pt x="8161" y="21207"/>
                  <a:pt x="8204" y="21250"/>
                  <a:pt x="8204" y="21264"/>
                </a:cubicBezTo>
                <a:cubicBezTo>
                  <a:pt x="8190" y="21279"/>
                  <a:pt x="8161" y="21351"/>
                  <a:pt x="8146" y="21379"/>
                </a:cubicBezTo>
                <a:cubicBezTo>
                  <a:pt x="8143" y="21386"/>
                  <a:pt x="8144" y="21389"/>
                  <a:pt x="8149" y="21389"/>
                </a:cubicBezTo>
                <a:cubicBezTo>
                  <a:pt x="8162" y="21389"/>
                  <a:pt x="8207" y="21358"/>
                  <a:pt x="8218" y="21336"/>
                </a:cubicBezTo>
                <a:cubicBezTo>
                  <a:pt x="8233" y="21293"/>
                  <a:pt x="8276" y="21250"/>
                  <a:pt x="8304" y="21221"/>
                </a:cubicBezTo>
                <a:lnTo>
                  <a:pt x="8319" y="21236"/>
                </a:lnTo>
                <a:cubicBezTo>
                  <a:pt x="8333" y="21257"/>
                  <a:pt x="8348" y="21268"/>
                  <a:pt x="8360" y="21268"/>
                </a:cubicBezTo>
                <a:cubicBezTo>
                  <a:pt x="8373" y="21268"/>
                  <a:pt x="8383" y="21257"/>
                  <a:pt x="8391" y="21236"/>
                </a:cubicBezTo>
                <a:lnTo>
                  <a:pt x="8419" y="21207"/>
                </a:lnTo>
                <a:cubicBezTo>
                  <a:pt x="8448" y="21207"/>
                  <a:pt x="8463" y="21092"/>
                  <a:pt x="8463" y="21049"/>
                </a:cubicBezTo>
                <a:cubicBezTo>
                  <a:pt x="8463" y="21013"/>
                  <a:pt x="8492" y="20988"/>
                  <a:pt x="8510" y="20988"/>
                </a:cubicBezTo>
                <a:cubicBezTo>
                  <a:pt x="8514" y="20988"/>
                  <a:pt x="8517" y="20989"/>
                  <a:pt x="8520" y="20991"/>
                </a:cubicBezTo>
                <a:cubicBezTo>
                  <a:pt x="8534" y="20991"/>
                  <a:pt x="8563" y="21020"/>
                  <a:pt x="8577" y="21049"/>
                </a:cubicBezTo>
                <a:lnTo>
                  <a:pt x="8549" y="21092"/>
                </a:lnTo>
                <a:cubicBezTo>
                  <a:pt x="8520" y="21121"/>
                  <a:pt x="8520" y="21164"/>
                  <a:pt x="8506" y="21193"/>
                </a:cubicBezTo>
                <a:lnTo>
                  <a:pt x="8506" y="21207"/>
                </a:lnTo>
                <a:cubicBezTo>
                  <a:pt x="8477" y="21207"/>
                  <a:pt x="8463" y="21236"/>
                  <a:pt x="8448" y="21279"/>
                </a:cubicBezTo>
                <a:lnTo>
                  <a:pt x="8434" y="21322"/>
                </a:lnTo>
                <a:cubicBezTo>
                  <a:pt x="8434" y="21322"/>
                  <a:pt x="8419" y="21336"/>
                  <a:pt x="8405" y="21336"/>
                </a:cubicBezTo>
                <a:lnTo>
                  <a:pt x="8376" y="21322"/>
                </a:lnTo>
                <a:cubicBezTo>
                  <a:pt x="8362" y="21322"/>
                  <a:pt x="8333" y="21293"/>
                  <a:pt x="8319" y="21279"/>
                </a:cubicBezTo>
                <a:lnTo>
                  <a:pt x="8290" y="21279"/>
                </a:lnTo>
                <a:cubicBezTo>
                  <a:pt x="8286" y="21277"/>
                  <a:pt x="8282" y="21276"/>
                  <a:pt x="8278" y="21276"/>
                </a:cubicBezTo>
                <a:cubicBezTo>
                  <a:pt x="8254" y="21276"/>
                  <a:pt x="8233" y="21311"/>
                  <a:pt x="8233" y="21336"/>
                </a:cubicBezTo>
                <a:cubicBezTo>
                  <a:pt x="8233" y="21351"/>
                  <a:pt x="8233" y="21379"/>
                  <a:pt x="8233" y="21394"/>
                </a:cubicBezTo>
                <a:cubicBezTo>
                  <a:pt x="8233" y="21408"/>
                  <a:pt x="8247" y="21408"/>
                  <a:pt x="8247" y="21408"/>
                </a:cubicBezTo>
                <a:lnTo>
                  <a:pt x="8304" y="21408"/>
                </a:lnTo>
                <a:cubicBezTo>
                  <a:pt x="8326" y="21401"/>
                  <a:pt x="8355" y="21401"/>
                  <a:pt x="8380" y="21401"/>
                </a:cubicBezTo>
                <a:cubicBezTo>
                  <a:pt x="8405" y="21401"/>
                  <a:pt x="8427" y="21401"/>
                  <a:pt x="8434" y="21394"/>
                </a:cubicBezTo>
                <a:cubicBezTo>
                  <a:pt x="8448" y="21394"/>
                  <a:pt x="8477" y="21336"/>
                  <a:pt x="8477" y="21308"/>
                </a:cubicBezTo>
                <a:cubicBezTo>
                  <a:pt x="8477" y="21294"/>
                  <a:pt x="8502" y="21206"/>
                  <a:pt x="8529" y="21206"/>
                </a:cubicBezTo>
                <a:cubicBezTo>
                  <a:pt x="8531" y="21206"/>
                  <a:pt x="8532" y="21206"/>
                  <a:pt x="8534" y="21207"/>
                </a:cubicBezTo>
                <a:cubicBezTo>
                  <a:pt x="8537" y="21212"/>
                  <a:pt x="8540" y="21215"/>
                  <a:pt x="8543" y="21215"/>
                </a:cubicBezTo>
                <a:cubicBezTo>
                  <a:pt x="8554" y="21215"/>
                  <a:pt x="8566" y="21173"/>
                  <a:pt x="8577" y="21149"/>
                </a:cubicBezTo>
                <a:cubicBezTo>
                  <a:pt x="8577" y="21128"/>
                  <a:pt x="8577" y="21115"/>
                  <a:pt x="8583" y="21115"/>
                </a:cubicBezTo>
                <a:cubicBezTo>
                  <a:pt x="8585" y="21115"/>
                  <a:pt x="8588" y="21117"/>
                  <a:pt x="8592" y="21121"/>
                </a:cubicBezTo>
                <a:cubicBezTo>
                  <a:pt x="8602" y="21152"/>
                  <a:pt x="8590" y="21212"/>
                  <a:pt x="8614" y="21212"/>
                </a:cubicBezTo>
                <a:cubicBezTo>
                  <a:pt x="8624" y="21212"/>
                  <a:pt x="8639" y="21203"/>
                  <a:pt x="8664" y="21178"/>
                </a:cubicBezTo>
                <a:cubicBezTo>
                  <a:pt x="8664" y="21178"/>
                  <a:pt x="8692" y="21207"/>
                  <a:pt x="8692" y="21221"/>
                </a:cubicBezTo>
                <a:lnTo>
                  <a:pt x="8707" y="21351"/>
                </a:lnTo>
                <a:cubicBezTo>
                  <a:pt x="8735" y="21379"/>
                  <a:pt x="8764" y="21422"/>
                  <a:pt x="8779" y="21422"/>
                </a:cubicBezTo>
                <a:lnTo>
                  <a:pt x="8807" y="21422"/>
                </a:lnTo>
                <a:cubicBezTo>
                  <a:pt x="8822" y="21408"/>
                  <a:pt x="8822" y="21379"/>
                  <a:pt x="8822" y="21379"/>
                </a:cubicBezTo>
                <a:cubicBezTo>
                  <a:pt x="8807" y="21365"/>
                  <a:pt x="8735" y="21351"/>
                  <a:pt x="8750" y="21308"/>
                </a:cubicBezTo>
                <a:cubicBezTo>
                  <a:pt x="8752" y="21303"/>
                  <a:pt x="8754" y="21302"/>
                  <a:pt x="8757" y="21302"/>
                </a:cubicBezTo>
                <a:cubicBezTo>
                  <a:pt x="8773" y="21302"/>
                  <a:pt x="8799" y="21365"/>
                  <a:pt x="8836" y="21365"/>
                </a:cubicBezTo>
                <a:cubicBezTo>
                  <a:pt x="8865" y="21365"/>
                  <a:pt x="8965" y="21365"/>
                  <a:pt x="8994" y="21322"/>
                </a:cubicBezTo>
                <a:cubicBezTo>
                  <a:pt x="9006" y="21298"/>
                  <a:pt x="9018" y="21275"/>
                  <a:pt x="9029" y="21275"/>
                </a:cubicBezTo>
                <a:cubicBezTo>
                  <a:pt x="9032" y="21275"/>
                  <a:pt x="9035" y="21276"/>
                  <a:pt x="9037" y="21279"/>
                </a:cubicBezTo>
                <a:cubicBezTo>
                  <a:pt x="9052" y="21293"/>
                  <a:pt x="9023" y="21365"/>
                  <a:pt x="9066" y="21365"/>
                </a:cubicBezTo>
                <a:cubicBezTo>
                  <a:pt x="9080" y="21351"/>
                  <a:pt x="9109" y="21308"/>
                  <a:pt x="9109" y="21279"/>
                </a:cubicBezTo>
                <a:lnTo>
                  <a:pt x="9123" y="21264"/>
                </a:lnTo>
                <a:cubicBezTo>
                  <a:pt x="9123" y="21236"/>
                  <a:pt x="9195" y="21236"/>
                  <a:pt x="9210" y="21236"/>
                </a:cubicBezTo>
                <a:cubicBezTo>
                  <a:pt x="9238" y="21236"/>
                  <a:pt x="9224" y="21322"/>
                  <a:pt x="9210" y="21322"/>
                </a:cubicBezTo>
                <a:cubicBezTo>
                  <a:pt x="9181" y="21322"/>
                  <a:pt x="9138" y="21336"/>
                  <a:pt x="9109" y="21336"/>
                </a:cubicBezTo>
                <a:lnTo>
                  <a:pt x="9123" y="21365"/>
                </a:lnTo>
                <a:lnTo>
                  <a:pt x="9123" y="21379"/>
                </a:lnTo>
                <a:cubicBezTo>
                  <a:pt x="9138" y="21394"/>
                  <a:pt x="9181" y="21394"/>
                  <a:pt x="9195" y="21394"/>
                </a:cubicBezTo>
                <a:cubicBezTo>
                  <a:pt x="9195" y="21394"/>
                  <a:pt x="9248" y="21362"/>
                  <a:pt x="9272" y="21362"/>
                </a:cubicBezTo>
                <a:cubicBezTo>
                  <a:pt x="9276" y="21362"/>
                  <a:pt x="9279" y="21363"/>
                  <a:pt x="9281" y="21365"/>
                </a:cubicBezTo>
                <a:cubicBezTo>
                  <a:pt x="9296" y="21394"/>
                  <a:pt x="9310" y="21422"/>
                  <a:pt x="9325" y="21422"/>
                </a:cubicBezTo>
                <a:cubicBezTo>
                  <a:pt x="9325" y="21422"/>
                  <a:pt x="9339" y="21422"/>
                  <a:pt x="9339" y="21408"/>
                </a:cubicBezTo>
                <a:lnTo>
                  <a:pt x="9339" y="21394"/>
                </a:lnTo>
                <a:cubicBezTo>
                  <a:pt x="9339" y="21379"/>
                  <a:pt x="9396" y="21336"/>
                  <a:pt x="9411" y="21322"/>
                </a:cubicBezTo>
                <a:cubicBezTo>
                  <a:pt x="9414" y="21319"/>
                  <a:pt x="9418" y="21317"/>
                  <a:pt x="9423" y="21317"/>
                </a:cubicBezTo>
                <a:cubicBezTo>
                  <a:pt x="9438" y="21317"/>
                  <a:pt x="9457" y="21335"/>
                  <a:pt x="9468" y="21379"/>
                </a:cubicBezTo>
                <a:lnTo>
                  <a:pt x="9497" y="21379"/>
                </a:lnTo>
                <a:lnTo>
                  <a:pt x="9526" y="21394"/>
                </a:lnTo>
                <a:cubicBezTo>
                  <a:pt x="9554" y="21379"/>
                  <a:pt x="9641" y="21379"/>
                  <a:pt x="9655" y="21379"/>
                </a:cubicBezTo>
                <a:cubicBezTo>
                  <a:pt x="9669" y="21394"/>
                  <a:pt x="9698" y="21408"/>
                  <a:pt x="9712" y="21408"/>
                </a:cubicBezTo>
                <a:cubicBezTo>
                  <a:pt x="9712" y="21408"/>
                  <a:pt x="9757" y="21402"/>
                  <a:pt x="9795" y="21402"/>
                </a:cubicBezTo>
                <a:cubicBezTo>
                  <a:pt x="9815" y="21402"/>
                  <a:pt x="9832" y="21403"/>
                  <a:pt x="9842" y="21408"/>
                </a:cubicBezTo>
                <a:cubicBezTo>
                  <a:pt x="9871" y="21422"/>
                  <a:pt x="9928" y="21422"/>
                  <a:pt x="9957" y="21422"/>
                </a:cubicBezTo>
                <a:lnTo>
                  <a:pt x="9957" y="21336"/>
                </a:lnTo>
                <a:lnTo>
                  <a:pt x="9957" y="21322"/>
                </a:lnTo>
                <a:cubicBezTo>
                  <a:pt x="9965" y="21309"/>
                  <a:pt x="9975" y="21304"/>
                  <a:pt x="9985" y="21304"/>
                </a:cubicBezTo>
                <a:cubicBezTo>
                  <a:pt x="10008" y="21304"/>
                  <a:pt x="10029" y="21331"/>
                  <a:pt x="10029" y="21351"/>
                </a:cubicBezTo>
                <a:cubicBezTo>
                  <a:pt x="10034" y="21362"/>
                  <a:pt x="10048" y="21366"/>
                  <a:pt x="10065" y="21366"/>
                </a:cubicBezTo>
                <a:cubicBezTo>
                  <a:pt x="10092" y="21366"/>
                  <a:pt x="10126" y="21354"/>
                  <a:pt x="10143" y="21336"/>
                </a:cubicBezTo>
                <a:cubicBezTo>
                  <a:pt x="10147" y="21332"/>
                  <a:pt x="10153" y="21331"/>
                  <a:pt x="10160" y="21331"/>
                </a:cubicBezTo>
                <a:cubicBezTo>
                  <a:pt x="10179" y="21331"/>
                  <a:pt x="10205" y="21344"/>
                  <a:pt x="10215" y="21365"/>
                </a:cubicBezTo>
                <a:lnTo>
                  <a:pt x="10230" y="21379"/>
                </a:lnTo>
                <a:lnTo>
                  <a:pt x="10244" y="21394"/>
                </a:lnTo>
                <a:cubicBezTo>
                  <a:pt x="10245" y="21395"/>
                  <a:pt x="10246" y="21395"/>
                  <a:pt x="10247" y="21395"/>
                </a:cubicBezTo>
                <a:cubicBezTo>
                  <a:pt x="10261" y="21395"/>
                  <a:pt x="10273" y="21320"/>
                  <a:pt x="10273" y="21293"/>
                </a:cubicBezTo>
                <a:cubicBezTo>
                  <a:pt x="10273" y="21281"/>
                  <a:pt x="10278" y="21277"/>
                  <a:pt x="10284" y="21277"/>
                </a:cubicBezTo>
                <a:cubicBezTo>
                  <a:pt x="10292" y="21277"/>
                  <a:pt x="10302" y="21285"/>
                  <a:pt x="10302" y="21293"/>
                </a:cubicBezTo>
                <a:cubicBezTo>
                  <a:pt x="10302" y="21308"/>
                  <a:pt x="10345" y="21351"/>
                  <a:pt x="10330" y="21365"/>
                </a:cubicBezTo>
                <a:cubicBezTo>
                  <a:pt x="10302" y="21379"/>
                  <a:pt x="10345" y="21394"/>
                  <a:pt x="10388" y="21408"/>
                </a:cubicBezTo>
                <a:lnTo>
                  <a:pt x="10431" y="21422"/>
                </a:lnTo>
                <a:lnTo>
                  <a:pt x="10445" y="21422"/>
                </a:lnTo>
                <a:cubicBezTo>
                  <a:pt x="10445" y="21422"/>
                  <a:pt x="10488" y="21408"/>
                  <a:pt x="10517" y="21408"/>
                </a:cubicBezTo>
                <a:lnTo>
                  <a:pt x="10560" y="21394"/>
                </a:lnTo>
                <a:cubicBezTo>
                  <a:pt x="10567" y="21391"/>
                  <a:pt x="10574" y="21391"/>
                  <a:pt x="10582" y="21391"/>
                </a:cubicBezTo>
                <a:cubicBezTo>
                  <a:pt x="10601" y="21391"/>
                  <a:pt x="10622" y="21396"/>
                  <a:pt x="10642" y="21396"/>
                </a:cubicBezTo>
                <a:cubicBezTo>
                  <a:pt x="10664" y="21396"/>
                  <a:pt x="10685" y="21390"/>
                  <a:pt x="10704" y="21365"/>
                </a:cubicBezTo>
                <a:cubicBezTo>
                  <a:pt x="10708" y="21361"/>
                  <a:pt x="10713" y="21359"/>
                  <a:pt x="10718" y="21359"/>
                </a:cubicBezTo>
                <a:cubicBezTo>
                  <a:pt x="10732" y="21359"/>
                  <a:pt x="10747" y="21373"/>
                  <a:pt x="10747" y="21394"/>
                </a:cubicBezTo>
                <a:cubicBezTo>
                  <a:pt x="10747" y="21415"/>
                  <a:pt x="10751" y="21422"/>
                  <a:pt x="10756" y="21422"/>
                </a:cubicBezTo>
                <a:cubicBezTo>
                  <a:pt x="10761" y="21422"/>
                  <a:pt x="10768" y="21415"/>
                  <a:pt x="10776" y="21408"/>
                </a:cubicBezTo>
                <a:lnTo>
                  <a:pt x="10804" y="21408"/>
                </a:lnTo>
                <a:cubicBezTo>
                  <a:pt x="10819" y="21408"/>
                  <a:pt x="10847" y="21365"/>
                  <a:pt x="10862" y="21351"/>
                </a:cubicBezTo>
                <a:cubicBezTo>
                  <a:pt x="10862" y="21334"/>
                  <a:pt x="10877" y="21327"/>
                  <a:pt x="10898" y="21327"/>
                </a:cubicBezTo>
                <a:cubicBezTo>
                  <a:pt x="10912" y="21327"/>
                  <a:pt x="10930" y="21330"/>
                  <a:pt x="10948" y="21336"/>
                </a:cubicBezTo>
                <a:lnTo>
                  <a:pt x="10962" y="21408"/>
                </a:lnTo>
                <a:cubicBezTo>
                  <a:pt x="10962" y="21422"/>
                  <a:pt x="10991" y="21422"/>
                  <a:pt x="11006" y="21422"/>
                </a:cubicBezTo>
                <a:lnTo>
                  <a:pt x="11020" y="21408"/>
                </a:lnTo>
                <a:cubicBezTo>
                  <a:pt x="11026" y="21396"/>
                  <a:pt x="11037" y="21392"/>
                  <a:pt x="11049" y="21392"/>
                </a:cubicBezTo>
                <a:cubicBezTo>
                  <a:pt x="11066" y="21392"/>
                  <a:pt x="11083" y="21400"/>
                  <a:pt x="11092" y="21408"/>
                </a:cubicBezTo>
                <a:cubicBezTo>
                  <a:pt x="11092" y="21415"/>
                  <a:pt x="11094" y="21418"/>
                  <a:pt x="11098" y="21418"/>
                </a:cubicBezTo>
                <a:cubicBezTo>
                  <a:pt x="11110" y="21418"/>
                  <a:pt x="11135" y="21390"/>
                  <a:pt x="11135" y="21379"/>
                </a:cubicBezTo>
                <a:cubicBezTo>
                  <a:pt x="11141" y="21373"/>
                  <a:pt x="11149" y="21370"/>
                  <a:pt x="11160" y="21370"/>
                </a:cubicBezTo>
                <a:cubicBezTo>
                  <a:pt x="11175" y="21370"/>
                  <a:pt x="11196" y="21377"/>
                  <a:pt x="11221" y="21394"/>
                </a:cubicBezTo>
                <a:lnTo>
                  <a:pt x="11250" y="21422"/>
                </a:lnTo>
                <a:lnTo>
                  <a:pt x="11293" y="21466"/>
                </a:lnTo>
                <a:cubicBezTo>
                  <a:pt x="11314" y="21433"/>
                  <a:pt x="11344" y="21417"/>
                  <a:pt x="11370" y="21417"/>
                </a:cubicBezTo>
                <a:cubicBezTo>
                  <a:pt x="11378" y="21417"/>
                  <a:pt x="11386" y="21419"/>
                  <a:pt x="11393" y="21422"/>
                </a:cubicBezTo>
                <a:lnTo>
                  <a:pt x="11422" y="21422"/>
                </a:lnTo>
                <a:cubicBezTo>
                  <a:pt x="11448" y="21422"/>
                  <a:pt x="11473" y="21377"/>
                  <a:pt x="11489" y="21377"/>
                </a:cubicBezTo>
                <a:cubicBezTo>
                  <a:pt x="11491" y="21377"/>
                  <a:pt x="11492" y="21378"/>
                  <a:pt x="11494" y="21379"/>
                </a:cubicBezTo>
                <a:lnTo>
                  <a:pt x="11551" y="21408"/>
                </a:lnTo>
                <a:cubicBezTo>
                  <a:pt x="11562" y="21376"/>
                  <a:pt x="11573" y="21360"/>
                  <a:pt x="11578" y="21360"/>
                </a:cubicBezTo>
                <a:cubicBezTo>
                  <a:pt x="11579" y="21360"/>
                  <a:pt x="11580" y="21361"/>
                  <a:pt x="11580" y="21365"/>
                </a:cubicBezTo>
                <a:cubicBezTo>
                  <a:pt x="11580" y="21365"/>
                  <a:pt x="11666" y="21394"/>
                  <a:pt x="11695" y="21408"/>
                </a:cubicBezTo>
                <a:cubicBezTo>
                  <a:pt x="11724" y="21408"/>
                  <a:pt x="11781" y="21408"/>
                  <a:pt x="11796" y="21394"/>
                </a:cubicBezTo>
                <a:lnTo>
                  <a:pt x="11868" y="21394"/>
                </a:lnTo>
                <a:cubicBezTo>
                  <a:pt x="11868" y="21401"/>
                  <a:pt x="11878" y="21401"/>
                  <a:pt x="11891" y="21401"/>
                </a:cubicBezTo>
                <a:cubicBezTo>
                  <a:pt x="11903" y="21401"/>
                  <a:pt x="11918" y="21401"/>
                  <a:pt x="11925" y="21408"/>
                </a:cubicBezTo>
                <a:cubicBezTo>
                  <a:pt x="11939" y="21408"/>
                  <a:pt x="12026" y="21451"/>
                  <a:pt x="12054" y="21451"/>
                </a:cubicBezTo>
                <a:cubicBezTo>
                  <a:pt x="12097" y="21437"/>
                  <a:pt x="12126" y="21422"/>
                  <a:pt x="12126" y="21408"/>
                </a:cubicBezTo>
                <a:lnTo>
                  <a:pt x="12141" y="21394"/>
                </a:lnTo>
                <a:lnTo>
                  <a:pt x="12155" y="21365"/>
                </a:lnTo>
                <a:cubicBezTo>
                  <a:pt x="12158" y="21359"/>
                  <a:pt x="12161" y="21357"/>
                  <a:pt x="12164" y="21357"/>
                </a:cubicBezTo>
                <a:cubicBezTo>
                  <a:pt x="12176" y="21357"/>
                  <a:pt x="12189" y="21394"/>
                  <a:pt x="12212" y="21394"/>
                </a:cubicBezTo>
                <a:lnTo>
                  <a:pt x="12342" y="21394"/>
                </a:lnTo>
                <a:lnTo>
                  <a:pt x="12385" y="21408"/>
                </a:lnTo>
                <a:cubicBezTo>
                  <a:pt x="12442" y="21422"/>
                  <a:pt x="12471" y="21422"/>
                  <a:pt x="12528" y="21422"/>
                </a:cubicBezTo>
                <a:cubicBezTo>
                  <a:pt x="12531" y="21419"/>
                  <a:pt x="12536" y="21418"/>
                  <a:pt x="12543" y="21418"/>
                </a:cubicBezTo>
                <a:cubicBezTo>
                  <a:pt x="12559" y="21418"/>
                  <a:pt x="12584" y="21427"/>
                  <a:pt x="12601" y="21427"/>
                </a:cubicBezTo>
                <a:cubicBezTo>
                  <a:pt x="12607" y="21427"/>
                  <a:pt x="12612" y="21426"/>
                  <a:pt x="12615" y="21422"/>
                </a:cubicBezTo>
                <a:cubicBezTo>
                  <a:pt x="12618" y="21419"/>
                  <a:pt x="12623" y="21418"/>
                  <a:pt x="12630" y="21418"/>
                </a:cubicBezTo>
                <a:cubicBezTo>
                  <a:pt x="12650" y="21418"/>
                  <a:pt x="12680" y="21427"/>
                  <a:pt x="12699" y="21427"/>
                </a:cubicBezTo>
                <a:cubicBezTo>
                  <a:pt x="12707" y="21427"/>
                  <a:pt x="12712" y="21426"/>
                  <a:pt x="12715" y="21422"/>
                </a:cubicBezTo>
                <a:cubicBezTo>
                  <a:pt x="12718" y="21420"/>
                  <a:pt x="12724" y="21418"/>
                  <a:pt x="12733" y="21418"/>
                </a:cubicBezTo>
                <a:cubicBezTo>
                  <a:pt x="12767" y="21418"/>
                  <a:pt x="12836" y="21437"/>
                  <a:pt x="12859" y="21437"/>
                </a:cubicBezTo>
                <a:cubicBezTo>
                  <a:pt x="12888" y="21422"/>
                  <a:pt x="12931" y="21422"/>
                  <a:pt x="12959" y="21408"/>
                </a:cubicBezTo>
                <a:lnTo>
                  <a:pt x="13003" y="21408"/>
                </a:lnTo>
                <a:cubicBezTo>
                  <a:pt x="13010" y="21412"/>
                  <a:pt x="13017" y="21413"/>
                  <a:pt x="13024" y="21413"/>
                </a:cubicBezTo>
                <a:cubicBezTo>
                  <a:pt x="13044" y="21413"/>
                  <a:pt x="13060" y="21397"/>
                  <a:pt x="13060" y="21365"/>
                </a:cubicBezTo>
                <a:lnTo>
                  <a:pt x="13060" y="21351"/>
                </a:lnTo>
                <a:lnTo>
                  <a:pt x="13060" y="21336"/>
                </a:lnTo>
                <a:cubicBezTo>
                  <a:pt x="13046" y="21322"/>
                  <a:pt x="13074" y="21308"/>
                  <a:pt x="13074" y="21308"/>
                </a:cubicBezTo>
                <a:cubicBezTo>
                  <a:pt x="13089" y="21308"/>
                  <a:pt x="13103" y="21351"/>
                  <a:pt x="13103" y="21365"/>
                </a:cubicBezTo>
                <a:cubicBezTo>
                  <a:pt x="13089" y="21379"/>
                  <a:pt x="13118" y="21408"/>
                  <a:pt x="13146" y="21437"/>
                </a:cubicBezTo>
                <a:lnTo>
                  <a:pt x="13175" y="21422"/>
                </a:lnTo>
                <a:cubicBezTo>
                  <a:pt x="13175" y="21422"/>
                  <a:pt x="13189" y="21408"/>
                  <a:pt x="13189" y="21408"/>
                </a:cubicBezTo>
                <a:cubicBezTo>
                  <a:pt x="13189" y="21394"/>
                  <a:pt x="13319" y="21365"/>
                  <a:pt x="13319" y="21365"/>
                </a:cubicBezTo>
                <a:lnTo>
                  <a:pt x="13362" y="21408"/>
                </a:lnTo>
                <a:cubicBezTo>
                  <a:pt x="13419" y="21394"/>
                  <a:pt x="13563" y="21379"/>
                  <a:pt x="13592" y="21379"/>
                </a:cubicBezTo>
                <a:cubicBezTo>
                  <a:pt x="13620" y="21394"/>
                  <a:pt x="13678" y="21394"/>
                  <a:pt x="13678" y="21394"/>
                </a:cubicBezTo>
                <a:cubicBezTo>
                  <a:pt x="13692" y="21394"/>
                  <a:pt x="13750" y="21365"/>
                  <a:pt x="13764" y="21365"/>
                </a:cubicBezTo>
                <a:cubicBezTo>
                  <a:pt x="13778" y="21372"/>
                  <a:pt x="13793" y="21372"/>
                  <a:pt x="13805" y="21372"/>
                </a:cubicBezTo>
                <a:cubicBezTo>
                  <a:pt x="13818" y="21372"/>
                  <a:pt x="13829" y="21372"/>
                  <a:pt x="13836" y="21379"/>
                </a:cubicBezTo>
                <a:cubicBezTo>
                  <a:pt x="13850" y="21379"/>
                  <a:pt x="13893" y="21394"/>
                  <a:pt x="13936" y="21408"/>
                </a:cubicBezTo>
                <a:lnTo>
                  <a:pt x="13951" y="21394"/>
                </a:lnTo>
                <a:lnTo>
                  <a:pt x="14008" y="21322"/>
                </a:lnTo>
                <a:cubicBezTo>
                  <a:pt x="14061" y="21348"/>
                  <a:pt x="14196" y="21410"/>
                  <a:pt x="14253" y="21410"/>
                </a:cubicBezTo>
                <a:cubicBezTo>
                  <a:pt x="14258" y="21410"/>
                  <a:pt x="14263" y="21409"/>
                  <a:pt x="14267" y="21408"/>
                </a:cubicBezTo>
                <a:cubicBezTo>
                  <a:pt x="14310" y="21408"/>
                  <a:pt x="14324" y="21336"/>
                  <a:pt x="14339" y="21322"/>
                </a:cubicBezTo>
                <a:cubicBezTo>
                  <a:pt x="14340" y="21321"/>
                  <a:pt x="14341" y="21320"/>
                  <a:pt x="14342" y="21320"/>
                </a:cubicBezTo>
                <a:cubicBezTo>
                  <a:pt x="14362" y="21320"/>
                  <a:pt x="14427" y="21408"/>
                  <a:pt x="14454" y="21408"/>
                </a:cubicBezTo>
                <a:cubicBezTo>
                  <a:pt x="14482" y="21394"/>
                  <a:pt x="14597" y="21379"/>
                  <a:pt x="14626" y="21379"/>
                </a:cubicBezTo>
                <a:cubicBezTo>
                  <a:pt x="14669" y="21365"/>
                  <a:pt x="14698" y="21365"/>
                  <a:pt x="14698" y="21365"/>
                </a:cubicBezTo>
                <a:cubicBezTo>
                  <a:pt x="14698" y="21378"/>
                  <a:pt x="14709" y="21425"/>
                  <a:pt x="14722" y="21425"/>
                </a:cubicBezTo>
                <a:cubicBezTo>
                  <a:pt x="14723" y="21425"/>
                  <a:pt x="14725" y="21424"/>
                  <a:pt x="14727" y="21422"/>
                </a:cubicBezTo>
                <a:cubicBezTo>
                  <a:pt x="14741" y="21408"/>
                  <a:pt x="14798" y="21379"/>
                  <a:pt x="14813" y="21379"/>
                </a:cubicBezTo>
                <a:cubicBezTo>
                  <a:pt x="14827" y="21379"/>
                  <a:pt x="14856" y="21394"/>
                  <a:pt x="14885" y="21408"/>
                </a:cubicBezTo>
                <a:lnTo>
                  <a:pt x="14928" y="21379"/>
                </a:lnTo>
                <a:cubicBezTo>
                  <a:pt x="14931" y="21376"/>
                  <a:pt x="14935" y="21375"/>
                  <a:pt x="14940" y="21375"/>
                </a:cubicBezTo>
                <a:cubicBezTo>
                  <a:pt x="14959" y="21375"/>
                  <a:pt x="14994" y="21394"/>
                  <a:pt x="15028" y="21394"/>
                </a:cubicBezTo>
                <a:lnTo>
                  <a:pt x="15043" y="21394"/>
                </a:lnTo>
                <a:cubicBezTo>
                  <a:pt x="15071" y="21379"/>
                  <a:pt x="15129" y="21379"/>
                  <a:pt x="15143" y="21379"/>
                </a:cubicBezTo>
                <a:cubicBezTo>
                  <a:pt x="15143" y="21394"/>
                  <a:pt x="15172" y="21394"/>
                  <a:pt x="15172" y="21394"/>
                </a:cubicBezTo>
                <a:cubicBezTo>
                  <a:pt x="15172" y="21379"/>
                  <a:pt x="15172" y="21365"/>
                  <a:pt x="15158" y="21365"/>
                </a:cubicBezTo>
                <a:lnTo>
                  <a:pt x="15158" y="21351"/>
                </a:lnTo>
                <a:cubicBezTo>
                  <a:pt x="15158" y="21351"/>
                  <a:pt x="15172" y="21336"/>
                  <a:pt x="15172" y="21336"/>
                </a:cubicBezTo>
                <a:cubicBezTo>
                  <a:pt x="15186" y="21336"/>
                  <a:pt x="15215" y="21365"/>
                  <a:pt x="15215" y="21365"/>
                </a:cubicBezTo>
                <a:cubicBezTo>
                  <a:pt x="15225" y="21355"/>
                  <a:pt x="15235" y="21338"/>
                  <a:pt x="15250" y="21338"/>
                </a:cubicBezTo>
                <a:cubicBezTo>
                  <a:pt x="15256" y="21338"/>
                  <a:pt x="15264" y="21342"/>
                  <a:pt x="15273" y="21351"/>
                </a:cubicBezTo>
                <a:cubicBezTo>
                  <a:pt x="15273" y="21354"/>
                  <a:pt x="15273" y="21355"/>
                  <a:pt x="15274" y="21355"/>
                </a:cubicBezTo>
                <a:cubicBezTo>
                  <a:pt x="15278" y="21355"/>
                  <a:pt x="15290" y="21336"/>
                  <a:pt x="15301" y="21336"/>
                </a:cubicBezTo>
                <a:lnTo>
                  <a:pt x="15330" y="21351"/>
                </a:lnTo>
                <a:cubicBezTo>
                  <a:pt x="15359" y="21351"/>
                  <a:pt x="15416" y="21351"/>
                  <a:pt x="15445" y="21365"/>
                </a:cubicBezTo>
                <a:cubicBezTo>
                  <a:pt x="15459" y="21379"/>
                  <a:pt x="15517" y="21379"/>
                  <a:pt x="15531" y="21379"/>
                </a:cubicBezTo>
                <a:cubicBezTo>
                  <a:pt x="15543" y="21379"/>
                  <a:pt x="15582" y="21398"/>
                  <a:pt x="15604" y="21398"/>
                </a:cubicBezTo>
                <a:cubicBezTo>
                  <a:pt x="15610" y="21398"/>
                  <a:pt x="15615" y="21397"/>
                  <a:pt x="15617" y="21394"/>
                </a:cubicBezTo>
                <a:cubicBezTo>
                  <a:pt x="15632" y="21394"/>
                  <a:pt x="15646" y="21394"/>
                  <a:pt x="15675" y="21379"/>
                </a:cubicBezTo>
                <a:lnTo>
                  <a:pt x="15689" y="21394"/>
                </a:lnTo>
                <a:lnTo>
                  <a:pt x="15732" y="21422"/>
                </a:lnTo>
                <a:cubicBezTo>
                  <a:pt x="15741" y="21395"/>
                  <a:pt x="15751" y="21385"/>
                  <a:pt x="15756" y="21385"/>
                </a:cubicBezTo>
                <a:cubicBezTo>
                  <a:pt x="15759" y="21385"/>
                  <a:pt x="15761" y="21388"/>
                  <a:pt x="15761" y="21394"/>
                </a:cubicBezTo>
                <a:cubicBezTo>
                  <a:pt x="15761" y="21399"/>
                  <a:pt x="15764" y="21400"/>
                  <a:pt x="15769" y="21400"/>
                </a:cubicBezTo>
                <a:cubicBezTo>
                  <a:pt x="15779" y="21400"/>
                  <a:pt x="15795" y="21394"/>
                  <a:pt x="15804" y="21394"/>
                </a:cubicBezTo>
                <a:cubicBezTo>
                  <a:pt x="15808" y="21390"/>
                  <a:pt x="15814" y="21388"/>
                  <a:pt x="15820" y="21388"/>
                </a:cubicBezTo>
                <a:cubicBezTo>
                  <a:pt x="15835" y="21388"/>
                  <a:pt x="15856" y="21398"/>
                  <a:pt x="15876" y="21408"/>
                </a:cubicBezTo>
                <a:lnTo>
                  <a:pt x="15890" y="21365"/>
                </a:lnTo>
                <a:lnTo>
                  <a:pt x="15919" y="21351"/>
                </a:lnTo>
                <a:cubicBezTo>
                  <a:pt x="15924" y="21342"/>
                  <a:pt x="15929" y="21338"/>
                  <a:pt x="15935" y="21338"/>
                </a:cubicBezTo>
                <a:cubicBezTo>
                  <a:pt x="15949" y="21338"/>
                  <a:pt x="15962" y="21355"/>
                  <a:pt x="15962" y="21365"/>
                </a:cubicBezTo>
                <a:cubicBezTo>
                  <a:pt x="15977" y="21379"/>
                  <a:pt x="16034" y="21408"/>
                  <a:pt x="16048" y="21408"/>
                </a:cubicBezTo>
                <a:cubicBezTo>
                  <a:pt x="16061" y="21395"/>
                  <a:pt x="16108" y="21348"/>
                  <a:pt x="16139" y="21348"/>
                </a:cubicBezTo>
                <a:cubicBezTo>
                  <a:pt x="16142" y="21348"/>
                  <a:pt x="16146" y="21349"/>
                  <a:pt x="16149" y="21351"/>
                </a:cubicBezTo>
                <a:cubicBezTo>
                  <a:pt x="16156" y="21358"/>
                  <a:pt x="16171" y="21361"/>
                  <a:pt x="16187" y="21361"/>
                </a:cubicBezTo>
                <a:cubicBezTo>
                  <a:pt x="16203" y="21361"/>
                  <a:pt x="16221" y="21358"/>
                  <a:pt x="16235" y="21351"/>
                </a:cubicBezTo>
                <a:lnTo>
                  <a:pt x="16264" y="21379"/>
                </a:lnTo>
                <a:lnTo>
                  <a:pt x="16307" y="21437"/>
                </a:lnTo>
                <a:cubicBezTo>
                  <a:pt x="16350" y="21394"/>
                  <a:pt x="16436" y="21408"/>
                  <a:pt x="16451" y="21394"/>
                </a:cubicBezTo>
                <a:cubicBezTo>
                  <a:pt x="16465" y="21379"/>
                  <a:pt x="16523" y="21351"/>
                  <a:pt x="16537" y="21351"/>
                </a:cubicBezTo>
                <a:cubicBezTo>
                  <a:pt x="16551" y="21351"/>
                  <a:pt x="16666" y="21379"/>
                  <a:pt x="16709" y="21379"/>
                </a:cubicBezTo>
                <a:lnTo>
                  <a:pt x="16796" y="21379"/>
                </a:lnTo>
                <a:cubicBezTo>
                  <a:pt x="16796" y="21368"/>
                  <a:pt x="16824" y="21347"/>
                  <a:pt x="16842" y="21347"/>
                </a:cubicBezTo>
                <a:cubicBezTo>
                  <a:pt x="16846" y="21347"/>
                  <a:pt x="16850" y="21348"/>
                  <a:pt x="16853" y="21351"/>
                </a:cubicBezTo>
                <a:cubicBezTo>
                  <a:pt x="16853" y="21361"/>
                  <a:pt x="16858" y="21366"/>
                  <a:pt x="16868" y="21366"/>
                </a:cubicBezTo>
                <a:cubicBezTo>
                  <a:pt x="16885" y="21366"/>
                  <a:pt x="16916" y="21350"/>
                  <a:pt x="16954" y="21322"/>
                </a:cubicBezTo>
                <a:lnTo>
                  <a:pt x="16968" y="21336"/>
                </a:lnTo>
                <a:lnTo>
                  <a:pt x="17054" y="21379"/>
                </a:lnTo>
                <a:cubicBezTo>
                  <a:pt x="17097" y="21365"/>
                  <a:pt x="17155" y="21361"/>
                  <a:pt x="17203" y="21361"/>
                </a:cubicBezTo>
                <a:cubicBezTo>
                  <a:pt x="17252" y="21361"/>
                  <a:pt x="17291" y="21365"/>
                  <a:pt x="17298" y="21365"/>
                </a:cubicBezTo>
                <a:cubicBezTo>
                  <a:pt x="17327" y="21365"/>
                  <a:pt x="17356" y="21308"/>
                  <a:pt x="17356" y="21293"/>
                </a:cubicBezTo>
                <a:cubicBezTo>
                  <a:pt x="17356" y="21291"/>
                  <a:pt x="17357" y="21290"/>
                  <a:pt x="17359" y="21290"/>
                </a:cubicBezTo>
                <a:cubicBezTo>
                  <a:pt x="17371" y="21290"/>
                  <a:pt x="17415" y="21324"/>
                  <a:pt x="17428" y="21336"/>
                </a:cubicBezTo>
                <a:cubicBezTo>
                  <a:pt x="17432" y="21340"/>
                  <a:pt x="17440" y="21342"/>
                  <a:pt x="17449" y="21342"/>
                </a:cubicBezTo>
                <a:cubicBezTo>
                  <a:pt x="17472" y="21342"/>
                  <a:pt x="17504" y="21332"/>
                  <a:pt x="17514" y="21322"/>
                </a:cubicBezTo>
                <a:cubicBezTo>
                  <a:pt x="17524" y="21312"/>
                  <a:pt x="17534" y="21302"/>
                  <a:pt x="17544" y="21302"/>
                </a:cubicBezTo>
                <a:cubicBezTo>
                  <a:pt x="17549" y="21302"/>
                  <a:pt x="17553" y="21303"/>
                  <a:pt x="17557" y="21308"/>
                </a:cubicBezTo>
                <a:lnTo>
                  <a:pt x="17571" y="21322"/>
                </a:lnTo>
                <a:cubicBezTo>
                  <a:pt x="17600" y="21351"/>
                  <a:pt x="17614" y="21365"/>
                  <a:pt x="17629" y="21365"/>
                </a:cubicBezTo>
                <a:cubicBezTo>
                  <a:pt x="17643" y="21365"/>
                  <a:pt x="17658" y="21351"/>
                  <a:pt x="17686" y="21322"/>
                </a:cubicBezTo>
                <a:cubicBezTo>
                  <a:pt x="17701" y="21308"/>
                  <a:pt x="17744" y="21308"/>
                  <a:pt x="17744" y="21279"/>
                </a:cubicBezTo>
                <a:lnTo>
                  <a:pt x="17758" y="21250"/>
                </a:lnTo>
                <a:cubicBezTo>
                  <a:pt x="17772" y="21250"/>
                  <a:pt x="17801" y="21250"/>
                  <a:pt x="17801" y="21264"/>
                </a:cubicBezTo>
                <a:cubicBezTo>
                  <a:pt x="17816" y="21279"/>
                  <a:pt x="17830" y="21279"/>
                  <a:pt x="17844" y="21279"/>
                </a:cubicBezTo>
                <a:cubicBezTo>
                  <a:pt x="17844" y="21277"/>
                  <a:pt x="17844" y="21277"/>
                  <a:pt x="17845" y="21277"/>
                </a:cubicBezTo>
                <a:cubicBezTo>
                  <a:pt x="17847" y="21277"/>
                  <a:pt x="17859" y="21323"/>
                  <a:pt x="17859" y="21336"/>
                </a:cubicBezTo>
                <a:cubicBezTo>
                  <a:pt x="17859" y="21351"/>
                  <a:pt x="17902" y="21365"/>
                  <a:pt x="17931" y="21365"/>
                </a:cubicBezTo>
                <a:cubicBezTo>
                  <a:pt x="17940" y="21365"/>
                  <a:pt x="17969" y="21371"/>
                  <a:pt x="17991" y="21371"/>
                </a:cubicBezTo>
                <a:cubicBezTo>
                  <a:pt x="18002" y="21371"/>
                  <a:pt x="18012" y="21370"/>
                  <a:pt x="18017" y="21365"/>
                </a:cubicBezTo>
                <a:cubicBezTo>
                  <a:pt x="18026" y="21365"/>
                  <a:pt x="18055" y="21371"/>
                  <a:pt x="18077" y="21371"/>
                </a:cubicBezTo>
                <a:cubicBezTo>
                  <a:pt x="18089" y="21371"/>
                  <a:pt x="18098" y="21370"/>
                  <a:pt x="18103" y="21365"/>
                </a:cubicBezTo>
                <a:cubicBezTo>
                  <a:pt x="18126" y="21353"/>
                  <a:pt x="18159" y="21332"/>
                  <a:pt x="18178" y="21332"/>
                </a:cubicBezTo>
                <a:cubicBezTo>
                  <a:pt x="18183" y="21332"/>
                  <a:pt x="18186" y="21334"/>
                  <a:pt x="18189" y="21336"/>
                </a:cubicBezTo>
                <a:cubicBezTo>
                  <a:pt x="18204" y="21336"/>
                  <a:pt x="18261" y="21351"/>
                  <a:pt x="18275" y="21365"/>
                </a:cubicBezTo>
                <a:cubicBezTo>
                  <a:pt x="18275" y="21365"/>
                  <a:pt x="18318" y="21351"/>
                  <a:pt x="18333" y="21336"/>
                </a:cubicBezTo>
                <a:lnTo>
                  <a:pt x="18376" y="21365"/>
                </a:lnTo>
                <a:cubicBezTo>
                  <a:pt x="18384" y="21373"/>
                  <a:pt x="18402" y="21382"/>
                  <a:pt x="18421" y="21382"/>
                </a:cubicBezTo>
                <a:cubicBezTo>
                  <a:pt x="18435" y="21382"/>
                  <a:pt x="18450" y="21377"/>
                  <a:pt x="18462" y="21365"/>
                </a:cubicBezTo>
                <a:lnTo>
                  <a:pt x="18491" y="21351"/>
                </a:lnTo>
                <a:cubicBezTo>
                  <a:pt x="18502" y="21348"/>
                  <a:pt x="18513" y="21347"/>
                  <a:pt x="18523" y="21347"/>
                </a:cubicBezTo>
                <a:cubicBezTo>
                  <a:pt x="18568" y="21347"/>
                  <a:pt x="18606" y="21368"/>
                  <a:pt x="18606" y="21379"/>
                </a:cubicBezTo>
                <a:cubicBezTo>
                  <a:pt x="18609" y="21382"/>
                  <a:pt x="18613" y="21383"/>
                  <a:pt x="18618" y="21383"/>
                </a:cubicBezTo>
                <a:cubicBezTo>
                  <a:pt x="18641" y="21383"/>
                  <a:pt x="18680" y="21362"/>
                  <a:pt x="18692" y="21351"/>
                </a:cubicBezTo>
                <a:cubicBezTo>
                  <a:pt x="18696" y="21342"/>
                  <a:pt x="18705" y="21338"/>
                  <a:pt x="18715" y="21338"/>
                </a:cubicBezTo>
                <a:cubicBezTo>
                  <a:pt x="18738" y="21338"/>
                  <a:pt x="18768" y="21355"/>
                  <a:pt x="18778" y="21365"/>
                </a:cubicBezTo>
                <a:cubicBezTo>
                  <a:pt x="18785" y="21369"/>
                  <a:pt x="18793" y="21370"/>
                  <a:pt x="18800" y="21370"/>
                </a:cubicBezTo>
                <a:cubicBezTo>
                  <a:pt x="18820" y="21370"/>
                  <a:pt x="18839" y="21354"/>
                  <a:pt x="18850" y="21322"/>
                </a:cubicBezTo>
                <a:lnTo>
                  <a:pt x="18879" y="21336"/>
                </a:lnTo>
                <a:lnTo>
                  <a:pt x="18922" y="21351"/>
                </a:lnTo>
                <a:cubicBezTo>
                  <a:pt x="18979" y="21351"/>
                  <a:pt x="19037" y="21336"/>
                  <a:pt x="19037" y="21336"/>
                </a:cubicBezTo>
                <a:cubicBezTo>
                  <a:pt x="19051" y="21336"/>
                  <a:pt x="19195" y="21379"/>
                  <a:pt x="19252" y="21379"/>
                </a:cubicBezTo>
                <a:cubicBezTo>
                  <a:pt x="19285" y="21368"/>
                  <a:pt x="19368" y="21341"/>
                  <a:pt x="19418" y="21341"/>
                </a:cubicBezTo>
                <a:cubicBezTo>
                  <a:pt x="19434" y="21341"/>
                  <a:pt x="19447" y="21344"/>
                  <a:pt x="19453" y="21351"/>
                </a:cubicBezTo>
                <a:cubicBezTo>
                  <a:pt x="19464" y="21362"/>
                  <a:pt x="19475" y="21366"/>
                  <a:pt x="19486" y="21366"/>
                </a:cubicBezTo>
                <a:cubicBezTo>
                  <a:pt x="19504" y="21366"/>
                  <a:pt x="19522" y="21354"/>
                  <a:pt x="19540" y="21336"/>
                </a:cubicBezTo>
                <a:lnTo>
                  <a:pt x="19583" y="21365"/>
                </a:lnTo>
                <a:cubicBezTo>
                  <a:pt x="19640" y="21351"/>
                  <a:pt x="19726" y="21336"/>
                  <a:pt x="19770" y="21336"/>
                </a:cubicBezTo>
                <a:lnTo>
                  <a:pt x="19813" y="21365"/>
                </a:lnTo>
                <a:lnTo>
                  <a:pt x="19856" y="21408"/>
                </a:lnTo>
                <a:cubicBezTo>
                  <a:pt x="19884" y="21379"/>
                  <a:pt x="19985" y="21365"/>
                  <a:pt x="20014" y="21365"/>
                </a:cubicBezTo>
                <a:cubicBezTo>
                  <a:pt x="20033" y="21365"/>
                  <a:pt x="20078" y="21352"/>
                  <a:pt x="20105" y="21352"/>
                </a:cubicBezTo>
                <a:cubicBezTo>
                  <a:pt x="20119" y="21352"/>
                  <a:pt x="20129" y="21355"/>
                  <a:pt x="20129" y="21365"/>
                </a:cubicBezTo>
                <a:cubicBezTo>
                  <a:pt x="20134" y="21370"/>
                  <a:pt x="20140" y="21371"/>
                  <a:pt x="20147" y="21371"/>
                </a:cubicBezTo>
                <a:cubicBezTo>
                  <a:pt x="20161" y="21371"/>
                  <a:pt x="20177" y="21365"/>
                  <a:pt x="20186" y="21365"/>
                </a:cubicBezTo>
                <a:cubicBezTo>
                  <a:pt x="20201" y="21365"/>
                  <a:pt x="20301" y="21379"/>
                  <a:pt x="20330" y="21379"/>
                </a:cubicBezTo>
                <a:cubicBezTo>
                  <a:pt x="20349" y="21379"/>
                  <a:pt x="20381" y="21386"/>
                  <a:pt x="20404" y="21386"/>
                </a:cubicBezTo>
                <a:cubicBezTo>
                  <a:pt x="20416" y="21386"/>
                  <a:pt x="20426" y="21384"/>
                  <a:pt x="20430" y="21379"/>
                </a:cubicBezTo>
                <a:cubicBezTo>
                  <a:pt x="20445" y="21379"/>
                  <a:pt x="20488" y="21394"/>
                  <a:pt x="20502" y="21394"/>
                </a:cubicBezTo>
                <a:cubicBezTo>
                  <a:pt x="20502" y="21394"/>
                  <a:pt x="20570" y="21348"/>
                  <a:pt x="20606" y="21348"/>
                </a:cubicBezTo>
                <a:cubicBezTo>
                  <a:pt x="20610" y="21348"/>
                  <a:pt x="20614" y="21349"/>
                  <a:pt x="20617" y="21351"/>
                </a:cubicBezTo>
                <a:lnTo>
                  <a:pt x="20761" y="21351"/>
                </a:lnTo>
                <a:cubicBezTo>
                  <a:pt x="20781" y="21361"/>
                  <a:pt x="20823" y="21371"/>
                  <a:pt x="20856" y="21371"/>
                </a:cubicBezTo>
                <a:cubicBezTo>
                  <a:pt x="20870" y="21371"/>
                  <a:pt x="20882" y="21369"/>
                  <a:pt x="20890" y="21365"/>
                </a:cubicBezTo>
                <a:cubicBezTo>
                  <a:pt x="20905" y="21365"/>
                  <a:pt x="20991" y="21379"/>
                  <a:pt x="21019" y="21379"/>
                </a:cubicBezTo>
                <a:cubicBezTo>
                  <a:pt x="21048" y="21365"/>
                  <a:pt x="21106" y="21365"/>
                  <a:pt x="21120" y="21365"/>
                </a:cubicBezTo>
                <a:cubicBezTo>
                  <a:pt x="21132" y="21365"/>
                  <a:pt x="21180" y="21402"/>
                  <a:pt x="21199" y="21402"/>
                </a:cubicBezTo>
                <a:cubicBezTo>
                  <a:pt x="21203" y="21402"/>
                  <a:pt x="21206" y="21399"/>
                  <a:pt x="21206" y="21394"/>
                </a:cubicBezTo>
                <a:cubicBezTo>
                  <a:pt x="21206" y="21365"/>
                  <a:pt x="21206" y="21365"/>
                  <a:pt x="21221" y="21365"/>
                </a:cubicBezTo>
                <a:cubicBezTo>
                  <a:pt x="21221" y="21368"/>
                  <a:pt x="21224" y="21369"/>
                  <a:pt x="21230" y="21369"/>
                </a:cubicBezTo>
                <a:cubicBezTo>
                  <a:pt x="21253" y="21369"/>
                  <a:pt x="21313" y="21351"/>
                  <a:pt x="21336" y="21351"/>
                </a:cubicBezTo>
                <a:cubicBezTo>
                  <a:pt x="21350" y="21358"/>
                  <a:pt x="21371" y="21361"/>
                  <a:pt x="21391" y="21361"/>
                </a:cubicBezTo>
                <a:cubicBezTo>
                  <a:pt x="21411" y="21361"/>
                  <a:pt x="21429" y="21358"/>
                  <a:pt x="21436" y="21351"/>
                </a:cubicBezTo>
                <a:cubicBezTo>
                  <a:pt x="21451" y="21351"/>
                  <a:pt x="21494" y="21365"/>
                  <a:pt x="21522" y="21365"/>
                </a:cubicBezTo>
                <a:cubicBezTo>
                  <a:pt x="21537" y="21365"/>
                  <a:pt x="21580" y="21336"/>
                  <a:pt x="21623" y="21322"/>
                </a:cubicBezTo>
                <a:lnTo>
                  <a:pt x="21666" y="21336"/>
                </a:lnTo>
                <a:lnTo>
                  <a:pt x="21723" y="21351"/>
                </a:lnTo>
                <a:cubicBezTo>
                  <a:pt x="21767" y="21336"/>
                  <a:pt x="21853" y="21336"/>
                  <a:pt x="21882" y="21336"/>
                </a:cubicBezTo>
                <a:lnTo>
                  <a:pt x="21910" y="21322"/>
                </a:lnTo>
                <a:lnTo>
                  <a:pt x="21953" y="21293"/>
                </a:lnTo>
                <a:cubicBezTo>
                  <a:pt x="21974" y="21303"/>
                  <a:pt x="22001" y="21313"/>
                  <a:pt x="22031" y="21313"/>
                </a:cubicBezTo>
                <a:cubicBezTo>
                  <a:pt x="22043" y="21313"/>
                  <a:pt x="22056" y="21312"/>
                  <a:pt x="22068" y="21308"/>
                </a:cubicBezTo>
                <a:lnTo>
                  <a:pt x="22097" y="21293"/>
                </a:lnTo>
                <a:lnTo>
                  <a:pt x="22126" y="21293"/>
                </a:lnTo>
                <a:cubicBezTo>
                  <a:pt x="22169" y="21293"/>
                  <a:pt x="22226" y="21308"/>
                  <a:pt x="22255" y="21308"/>
                </a:cubicBezTo>
                <a:lnTo>
                  <a:pt x="22284" y="21308"/>
                </a:lnTo>
                <a:lnTo>
                  <a:pt x="22313" y="21293"/>
                </a:lnTo>
                <a:cubicBezTo>
                  <a:pt x="22356" y="21293"/>
                  <a:pt x="22413" y="21279"/>
                  <a:pt x="22442" y="21250"/>
                </a:cubicBezTo>
                <a:lnTo>
                  <a:pt x="22485" y="21293"/>
                </a:lnTo>
                <a:cubicBezTo>
                  <a:pt x="22489" y="21291"/>
                  <a:pt x="22495" y="21290"/>
                  <a:pt x="22501" y="21290"/>
                </a:cubicBezTo>
                <a:cubicBezTo>
                  <a:pt x="22527" y="21290"/>
                  <a:pt x="22566" y="21303"/>
                  <a:pt x="22596" y="21303"/>
                </a:cubicBezTo>
                <a:cubicBezTo>
                  <a:pt x="22610" y="21303"/>
                  <a:pt x="22621" y="21301"/>
                  <a:pt x="22629" y="21293"/>
                </a:cubicBezTo>
                <a:cubicBezTo>
                  <a:pt x="22650" y="21272"/>
                  <a:pt x="22678" y="21259"/>
                  <a:pt x="22692" y="21259"/>
                </a:cubicBezTo>
                <a:cubicBezTo>
                  <a:pt x="22697" y="21259"/>
                  <a:pt x="22700" y="21261"/>
                  <a:pt x="22700" y="21264"/>
                </a:cubicBezTo>
                <a:cubicBezTo>
                  <a:pt x="22715" y="21264"/>
                  <a:pt x="22772" y="21250"/>
                  <a:pt x="22801" y="21236"/>
                </a:cubicBezTo>
                <a:cubicBezTo>
                  <a:pt x="22815" y="21236"/>
                  <a:pt x="22873" y="21221"/>
                  <a:pt x="22930" y="21221"/>
                </a:cubicBezTo>
                <a:lnTo>
                  <a:pt x="22973" y="21236"/>
                </a:lnTo>
                <a:lnTo>
                  <a:pt x="22988" y="21236"/>
                </a:lnTo>
                <a:cubicBezTo>
                  <a:pt x="23013" y="21223"/>
                  <a:pt x="23069" y="21190"/>
                  <a:pt x="23094" y="21190"/>
                </a:cubicBezTo>
                <a:cubicBezTo>
                  <a:pt x="23098" y="21190"/>
                  <a:pt x="23101" y="21191"/>
                  <a:pt x="23103" y="21193"/>
                </a:cubicBezTo>
                <a:cubicBezTo>
                  <a:pt x="23105" y="21195"/>
                  <a:pt x="23109" y="21196"/>
                  <a:pt x="23115" y="21196"/>
                </a:cubicBezTo>
                <a:cubicBezTo>
                  <a:pt x="23148" y="21196"/>
                  <a:pt x="23238" y="21164"/>
                  <a:pt x="23275" y="21164"/>
                </a:cubicBezTo>
                <a:cubicBezTo>
                  <a:pt x="23318" y="21164"/>
                  <a:pt x="23390" y="21149"/>
                  <a:pt x="23404" y="21149"/>
                </a:cubicBezTo>
                <a:cubicBezTo>
                  <a:pt x="23419" y="21149"/>
                  <a:pt x="23491" y="21164"/>
                  <a:pt x="23505" y="21164"/>
                </a:cubicBezTo>
                <a:cubicBezTo>
                  <a:pt x="23515" y="21154"/>
                  <a:pt x="23547" y="21144"/>
                  <a:pt x="23575" y="21144"/>
                </a:cubicBezTo>
                <a:cubicBezTo>
                  <a:pt x="23586" y="21144"/>
                  <a:pt x="23597" y="21145"/>
                  <a:pt x="23606" y="21149"/>
                </a:cubicBezTo>
                <a:lnTo>
                  <a:pt x="23649" y="21106"/>
                </a:lnTo>
                <a:cubicBezTo>
                  <a:pt x="23663" y="21106"/>
                  <a:pt x="23706" y="21092"/>
                  <a:pt x="23735" y="21063"/>
                </a:cubicBezTo>
                <a:lnTo>
                  <a:pt x="23749" y="21078"/>
                </a:lnTo>
                <a:cubicBezTo>
                  <a:pt x="23753" y="21091"/>
                  <a:pt x="23758" y="21096"/>
                  <a:pt x="23764" y="21096"/>
                </a:cubicBezTo>
                <a:cubicBezTo>
                  <a:pt x="23777" y="21096"/>
                  <a:pt x="23794" y="21074"/>
                  <a:pt x="23807" y="21074"/>
                </a:cubicBezTo>
                <a:cubicBezTo>
                  <a:pt x="23813" y="21074"/>
                  <a:pt x="23818" y="21078"/>
                  <a:pt x="23821" y="21092"/>
                </a:cubicBezTo>
                <a:cubicBezTo>
                  <a:pt x="23821" y="21092"/>
                  <a:pt x="23879" y="21078"/>
                  <a:pt x="23879" y="21078"/>
                </a:cubicBezTo>
                <a:lnTo>
                  <a:pt x="23907" y="21135"/>
                </a:lnTo>
                <a:cubicBezTo>
                  <a:pt x="23936" y="21106"/>
                  <a:pt x="23979" y="21063"/>
                  <a:pt x="24008" y="21035"/>
                </a:cubicBezTo>
                <a:lnTo>
                  <a:pt x="24108" y="21035"/>
                </a:lnTo>
                <a:cubicBezTo>
                  <a:pt x="24180" y="21035"/>
                  <a:pt x="24266" y="21020"/>
                  <a:pt x="24310" y="21020"/>
                </a:cubicBezTo>
                <a:lnTo>
                  <a:pt x="24338" y="21006"/>
                </a:lnTo>
                <a:lnTo>
                  <a:pt x="24367" y="21006"/>
                </a:lnTo>
                <a:cubicBezTo>
                  <a:pt x="24396" y="20991"/>
                  <a:pt x="24597" y="20963"/>
                  <a:pt x="24669" y="20948"/>
                </a:cubicBezTo>
                <a:cubicBezTo>
                  <a:pt x="24711" y="20927"/>
                  <a:pt x="24761" y="20914"/>
                  <a:pt x="24796" y="20914"/>
                </a:cubicBezTo>
                <a:cubicBezTo>
                  <a:pt x="24808" y="20914"/>
                  <a:pt x="24819" y="20916"/>
                  <a:pt x="24827" y="20920"/>
                </a:cubicBezTo>
                <a:lnTo>
                  <a:pt x="24856" y="20891"/>
                </a:lnTo>
                <a:lnTo>
                  <a:pt x="24884" y="20877"/>
                </a:lnTo>
                <a:cubicBezTo>
                  <a:pt x="24899" y="20862"/>
                  <a:pt x="24956" y="20862"/>
                  <a:pt x="24956" y="20848"/>
                </a:cubicBezTo>
                <a:cubicBezTo>
                  <a:pt x="24970" y="20848"/>
                  <a:pt x="25014" y="20819"/>
                  <a:pt x="25028" y="20819"/>
                </a:cubicBezTo>
                <a:cubicBezTo>
                  <a:pt x="25042" y="20805"/>
                  <a:pt x="25057" y="20790"/>
                  <a:pt x="25057" y="20790"/>
                </a:cubicBezTo>
                <a:cubicBezTo>
                  <a:pt x="25057" y="20790"/>
                  <a:pt x="25085" y="20805"/>
                  <a:pt x="25100" y="20805"/>
                </a:cubicBezTo>
                <a:lnTo>
                  <a:pt x="25100" y="20790"/>
                </a:lnTo>
                <a:lnTo>
                  <a:pt x="25057" y="20704"/>
                </a:lnTo>
                <a:cubicBezTo>
                  <a:pt x="24999" y="20618"/>
                  <a:pt x="24970" y="20532"/>
                  <a:pt x="24970" y="20532"/>
                </a:cubicBezTo>
                <a:cubicBezTo>
                  <a:pt x="24970" y="20517"/>
                  <a:pt x="25014" y="20489"/>
                  <a:pt x="25057" y="20460"/>
                </a:cubicBezTo>
                <a:lnTo>
                  <a:pt x="24999" y="20374"/>
                </a:lnTo>
                <a:lnTo>
                  <a:pt x="24985" y="20331"/>
                </a:lnTo>
                <a:cubicBezTo>
                  <a:pt x="24999" y="20302"/>
                  <a:pt x="25014" y="20244"/>
                  <a:pt x="25014" y="20216"/>
                </a:cubicBezTo>
                <a:lnTo>
                  <a:pt x="24999" y="20187"/>
                </a:lnTo>
                <a:lnTo>
                  <a:pt x="24970" y="20173"/>
                </a:lnTo>
                <a:cubicBezTo>
                  <a:pt x="24970" y="20144"/>
                  <a:pt x="24970" y="20086"/>
                  <a:pt x="24970" y="20043"/>
                </a:cubicBezTo>
                <a:lnTo>
                  <a:pt x="24970" y="20029"/>
                </a:lnTo>
                <a:lnTo>
                  <a:pt x="24970" y="19957"/>
                </a:lnTo>
                <a:cubicBezTo>
                  <a:pt x="24942" y="19957"/>
                  <a:pt x="24970" y="19928"/>
                  <a:pt x="24985" y="19900"/>
                </a:cubicBezTo>
                <a:cubicBezTo>
                  <a:pt x="24999" y="19871"/>
                  <a:pt x="25028" y="19813"/>
                  <a:pt x="25057" y="19770"/>
                </a:cubicBezTo>
                <a:lnTo>
                  <a:pt x="25014" y="19742"/>
                </a:lnTo>
                <a:cubicBezTo>
                  <a:pt x="24956" y="19698"/>
                  <a:pt x="24942" y="19655"/>
                  <a:pt x="24985" y="19598"/>
                </a:cubicBezTo>
                <a:lnTo>
                  <a:pt x="24999" y="19569"/>
                </a:lnTo>
                <a:cubicBezTo>
                  <a:pt x="24999" y="19526"/>
                  <a:pt x="24970" y="19454"/>
                  <a:pt x="24956" y="19440"/>
                </a:cubicBezTo>
                <a:cubicBezTo>
                  <a:pt x="24942" y="19425"/>
                  <a:pt x="24942" y="19397"/>
                  <a:pt x="24942" y="19397"/>
                </a:cubicBezTo>
                <a:cubicBezTo>
                  <a:pt x="24942" y="19397"/>
                  <a:pt x="24956" y="19368"/>
                  <a:pt x="24970" y="19368"/>
                </a:cubicBezTo>
                <a:cubicBezTo>
                  <a:pt x="24970" y="19368"/>
                  <a:pt x="24970" y="19325"/>
                  <a:pt x="24970" y="19310"/>
                </a:cubicBezTo>
                <a:cubicBezTo>
                  <a:pt x="24985" y="19310"/>
                  <a:pt x="25042" y="19253"/>
                  <a:pt x="25057" y="19239"/>
                </a:cubicBezTo>
                <a:cubicBezTo>
                  <a:pt x="25057" y="19210"/>
                  <a:pt x="25071" y="19181"/>
                  <a:pt x="25057" y="19167"/>
                </a:cubicBezTo>
                <a:cubicBezTo>
                  <a:pt x="25014" y="19167"/>
                  <a:pt x="24999" y="19138"/>
                  <a:pt x="24985" y="19095"/>
                </a:cubicBezTo>
                <a:lnTo>
                  <a:pt x="24970" y="19052"/>
                </a:lnTo>
                <a:cubicBezTo>
                  <a:pt x="24985" y="19023"/>
                  <a:pt x="25028" y="18994"/>
                  <a:pt x="25042" y="18994"/>
                </a:cubicBezTo>
                <a:cubicBezTo>
                  <a:pt x="25057" y="18994"/>
                  <a:pt x="25085" y="18923"/>
                  <a:pt x="25085" y="18908"/>
                </a:cubicBezTo>
                <a:cubicBezTo>
                  <a:pt x="25100" y="18908"/>
                  <a:pt x="25114" y="18937"/>
                  <a:pt x="25129" y="18951"/>
                </a:cubicBezTo>
                <a:cubicBezTo>
                  <a:pt x="25129" y="18951"/>
                  <a:pt x="25186" y="18937"/>
                  <a:pt x="25215" y="18923"/>
                </a:cubicBezTo>
                <a:cubicBezTo>
                  <a:pt x="25229" y="18908"/>
                  <a:pt x="25215" y="18879"/>
                  <a:pt x="25200" y="18879"/>
                </a:cubicBezTo>
                <a:cubicBezTo>
                  <a:pt x="25190" y="18889"/>
                  <a:pt x="25153" y="18906"/>
                  <a:pt x="25136" y="18906"/>
                </a:cubicBezTo>
                <a:cubicBezTo>
                  <a:pt x="25128" y="18906"/>
                  <a:pt x="25124" y="18903"/>
                  <a:pt x="25129" y="18894"/>
                </a:cubicBezTo>
                <a:cubicBezTo>
                  <a:pt x="25129" y="18865"/>
                  <a:pt x="25114" y="18851"/>
                  <a:pt x="25114" y="18851"/>
                </a:cubicBezTo>
                <a:cubicBezTo>
                  <a:pt x="25114" y="18851"/>
                  <a:pt x="25087" y="18869"/>
                  <a:pt x="25068" y="18869"/>
                </a:cubicBezTo>
                <a:cubicBezTo>
                  <a:pt x="25064" y="18869"/>
                  <a:pt x="25060" y="18868"/>
                  <a:pt x="25057" y="18865"/>
                </a:cubicBezTo>
                <a:cubicBezTo>
                  <a:pt x="25042" y="18851"/>
                  <a:pt x="25014" y="18822"/>
                  <a:pt x="24999" y="18808"/>
                </a:cubicBezTo>
                <a:cubicBezTo>
                  <a:pt x="24999" y="18808"/>
                  <a:pt x="25042" y="18793"/>
                  <a:pt x="25057" y="18793"/>
                </a:cubicBezTo>
                <a:cubicBezTo>
                  <a:pt x="25064" y="18800"/>
                  <a:pt x="25078" y="18804"/>
                  <a:pt x="25093" y="18804"/>
                </a:cubicBezTo>
                <a:cubicBezTo>
                  <a:pt x="25107" y="18804"/>
                  <a:pt x="25121" y="18800"/>
                  <a:pt x="25129" y="18793"/>
                </a:cubicBezTo>
                <a:cubicBezTo>
                  <a:pt x="25143" y="18793"/>
                  <a:pt x="25186" y="18808"/>
                  <a:pt x="25200" y="18822"/>
                </a:cubicBezTo>
                <a:cubicBezTo>
                  <a:pt x="25203" y="18825"/>
                  <a:pt x="25205" y="18826"/>
                  <a:pt x="25207" y="18826"/>
                </a:cubicBezTo>
                <a:cubicBezTo>
                  <a:pt x="25214" y="18826"/>
                  <a:pt x="25212" y="18802"/>
                  <a:pt x="25200" y="18779"/>
                </a:cubicBezTo>
                <a:lnTo>
                  <a:pt x="25186" y="18750"/>
                </a:lnTo>
                <a:lnTo>
                  <a:pt x="25186" y="18736"/>
                </a:lnTo>
                <a:cubicBezTo>
                  <a:pt x="25186" y="18707"/>
                  <a:pt x="25243" y="18678"/>
                  <a:pt x="25258" y="18650"/>
                </a:cubicBezTo>
                <a:cubicBezTo>
                  <a:pt x="25272" y="18635"/>
                  <a:pt x="25258" y="18563"/>
                  <a:pt x="25243" y="18549"/>
                </a:cubicBezTo>
                <a:cubicBezTo>
                  <a:pt x="25229" y="18549"/>
                  <a:pt x="25229" y="18506"/>
                  <a:pt x="25243" y="18463"/>
                </a:cubicBezTo>
                <a:lnTo>
                  <a:pt x="25258" y="18434"/>
                </a:lnTo>
                <a:lnTo>
                  <a:pt x="25272" y="18377"/>
                </a:lnTo>
                <a:cubicBezTo>
                  <a:pt x="25225" y="18353"/>
                  <a:pt x="25217" y="18330"/>
                  <a:pt x="25246" y="18330"/>
                </a:cubicBezTo>
                <a:cubicBezTo>
                  <a:pt x="25253" y="18330"/>
                  <a:pt x="25262" y="18331"/>
                  <a:pt x="25272" y="18334"/>
                </a:cubicBezTo>
                <a:lnTo>
                  <a:pt x="25272" y="18348"/>
                </a:lnTo>
                <a:lnTo>
                  <a:pt x="25287" y="18377"/>
                </a:lnTo>
                <a:cubicBezTo>
                  <a:pt x="25301" y="18377"/>
                  <a:pt x="25330" y="18362"/>
                  <a:pt x="25330" y="18348"/>
                </a:cubicBezTo>
                <a:lnTo>
                  <a:pt x="25315" y="18319"/>
                </a:lnTo>
                <a:cubicBezTo>
                  <a:pt x="25315" y="18319"/>
                  <a:pt x="25315" y="18305"/>
                  <a:pt x="25330" y="18290"/>
                </a:cubicBezTo>
                <a:cubicBezTo>
                  <a:pt x="25344" y="18247"/>
                  <a:pt x="25330" y="18233"/>
                  <a:pt x="25287" y="18233"/>
                </a:cubicBezTo>
                <a:cubicBezTo>
                  <a:pt x="25258" y="18219"/>
                  <a:pt x="25272" y="18190"/>
                  <a:pt x="25272" y="18175"/>
                </a:cubicBezTo>
                <a:cubicBezTo>
                  <a:pt x="25272" y="18175"/>
                  <a:pt x="25287" y="18147"/>
                  <a:pt x="25315" y="18104"/>
                </a:cubicBezTo>
                <a:lnTo>
                  <a:pt x="25301" y="18075"/>
                </a:lnTo>
                <a:cubicBezTo>
                  <a:pt x="25272" y="18003"/>
                  <a:pt x="25229" y="17974"/>
                  <a:pt x="25215" y="17974"/>
                </a:cubicBezTo>
                <a:lnTo>
                  <a:pt x="25200" y="17989"/>
                </a:lnTo>
                <a:cubicBezTo>
                  <a:pt x="25199" y="17990"/>
                  <a:pt x="25197" y="17991"/>
                  <a:pt x="25196" y="17991"/>
                </a:cubicBezTo>
                <a:cubicBezTo>
                  <a:pt x="25183" y="17991"/>
                  <a:pt x="25170" y="17944"/>
                  <a:pt x="25157" y="17931"/>
                </a:cubicBezTo>
                <a:cubicBezTo>
                  <a:pt x="25157" y="17917"/>
                  <a:pt x="25186" y="17859"/>
                  <a:pt x="25215" y="17845"/>
                </a:cubicBezTo>
                <a:cubicBezTo>
                  <a:pt x="25229" y="17831"/>
                  <a:pt x="25172" y="17816"/>
                  <a:pt x="25157" y="17802"/>
                </a:cubicBezTo>
                <a:cubicBezTo>
                  <a:pt x="25143" y="17802"/>
                  <a:pt x="25143" y="17759"/>
                  <a:pt x="25157" y="17744"/>
                </a:cubicBezTo>
                <a:cubicBezTo>
                  <a:pt x="25157" y="17730"/>
                  <a:pt x="25172" y="17716"/>
                  <a:pt x="25186" y="17716"/>
                </a:cubicBezTo>
                <a:lnTo>
                  <a:pt x="25200" y="17730"/>
                </a:lnTo>
                <a:cubicBezTo>
                  <a:pt x="25217" y="17747"/>
                  <a:pt x="25234" y="17754"/>
                  <a:pt x="25248" y="17754"/>
                </a:cubicBezTo>
                <a:cubicBezTo>
                  <a:pt x="25258" y="17754"/>
                  <a:pt x="25266" y="17750"/>
                  <a:pt x="25272" y="17744"/>
                </a:cubicBezTo>
                <a:cubicBezTo>
                  <a:pt x="25272" y="17744"/>
                  <a:pt x="25258" y="17687"/>
                  <a:pt x="25243" y="17644"/>
                </a:cubicBezTo>
                <a:cubicBezTo>
                  <a:pt x="25232" y="17596"/>
                  <a:pt x="25200" y="17568"/>
                  <a:pt x="25181" y="17568"/>
                </a:cubicBezTo>
                <a:cubicBezTo>
                  <a:pt x="25177" y="17568"/>
                  <a:pt x="25174" y="17570"/>
                  <a:pt x="25172" y="17572"/>
                </a:cubicBezTo>
                <a:lnTo>
                  <a:pt x="25157" y="17543"/>
                </a:lnTo>
                <a:lnTo>
                  <a:pt x="25129" y="17500"/>
                </a:lnTo>
                <a:cubicBezTo>
                  <a:pt x="25172" y="17471"/>
                  <a:pt x="25172" y="17428"/>
                  <a:pt x="25157" y="17414"/>
                </a:cubicBezTo>
                <a:lnTo>
                  <a:pt x="25157" y="17414"/>
                </a:lnTo>
                <a:cubicBezTo>
                  <a:pt x="25157" y="17414"/>
                  <a:pt x="25114" y="17428"/>
                  <a:pt x="25085" y="17457"/>
                </a:cubicBezTo>
                <a:lnTo>
                  <a:pt x="25057" y="17400"/>
                </a:lnTo>
                <a:cubicBezTo>
                  <a:pt x="25057" y="17400"/>
                  <a:pt x="25057" y="17414"/>
                  <a:pt x="25057" y="17443"/>
                </a:cubicBezTo>
                <a:lnTo>
                  <a:pt x="25042" y="17457"/>
                </a:lnTo>
                <a:lnTo>
                  <a:pt x="25028" y="17471"/>
                </a:lnTo>
                <a:cubicBezTo>
                  <a:pt x="25020" y="17488"/>
                  <a:pt x="25001" y="17495"/>
                  <a:pt x="24985" y="17495"/>
                </a:cubicBezTo>
                <a:cubicBezTo>
                  <a:pt x="24973" y="17495"/>
                  <a:pt x="24962" y="17492"/>
                  <a:pt x="24956" y="17486"/>
                </a:cubicBezTo>
                <a:cubicBezTo>
                  <a:pt x="24942" y="17471"/>
                  <a:pt x="24956" y="17428"/>
                  <a:pt x="24999" y="17371"/>
                </a:cubicBezTo>
                <a:lnTo>
                  <a:pt x="24999" y="17328"/>
                </a:lnTo>
                <a:cubicBezTo>
                  <a:pt x="24999" y="17285"/>
                  <a:pt x="24970" y="17242"/>
                  <a:pt x="24970" y="17199"/>
                </a:cubicBezTo>
                <a:lnTo>
                  <a:pt x="24956" y="17184"/>
                </a:lnTo>
                <a:cubicBezTo>
                  <a:pt x="24957" y="17183"/>
                  <a:pt x="24959" y="17182"/>
                  <a:pt x="24961" y="17182"/>
                </a:cubicBezTo>
                <a:cubicBezTo>
                  <a:pt x="24980" y="17182"/>
                  <a:pt x="25029" y="17243"/>
                  <a:pt x="25042" y="17256"/>
                </a:cubicBezTo>
                <a:cubicBezTo>
                  <a:pt x="25057" y="17263"/>
                  <a:pt x="25071" y="17267"/>
                  <a:pt x="25084" y="17267"/>
                </a:cubicBezTo>
                <a:cubicBezTo>
                  <a:pt x="25096" y="17267"/>
                  <a:pt x="25107" y="17263"/>
                  <a:pt x="25114" y="17256"/>
                </a:cubicBezTo>
                <a:cubicBezTo>
                  <a:pt x="25118" y="17252"/>
                  <a:pt x="25125" y="17250"/>
                  <a:pt x="25133" y="17250"/>
                </a:cubicBezTo>
                <a:cubicBezTo>
                  <a:pt x="25151" y="17250"/>
                  <a:pt x="25176" y="17260"/>
                  <a:pt x="25186" y="17270"/>
                </a:cubicBezTo>
                <a:cubicBezTo>
                  <a:pt x="25189" y="17273"/>
                  <a:pt x="25191" y="17274"/>
                  <a:pt x="25194" y="17274"/>
                </a:cubicBezTo>
                <a:cubicBezTo>
                  <a:pt x="25205" y="17274"/>
                  <a:pt x="25212" y="17251"/>
                  <a:pt x="25200" y="17227"/>
                </a:cubicBezTo>
                <a:lnTo>
                  <a:pt x="25200" y="17184"/>
                </a:lnTo>
                <a:lnTo>
                  <a:pt x="25200" y="17141"/>
                </a:lnTo>
                <a:cubicBezTo>
                  <a:pt x="25172" y="17141"/>
                  <a:pt x="25129" y="17141"/>
                  <a:pt x="25100" y="17127"/>
                </a:cubicBezTo>
                <a:lnTo>
                  <a:pt x="25100" y="17112"/>
                </a:lnTo>
                <a:lnTo>
                  <a:pt x="25100" y="17040"/>
                </a:lnTo>
                <a:cubicBezTo>
                  <a:pt x="25087" y="17060"/>
                  <a:pt x="25074" y="17068"/>
                  <a:pt x="25062" y="17068"/>
                </a:cubicBezTo>
                <a:cubicBezTo>
                  <a:pt x="25048" y="17068"/>
                  <a:pt x="25036" y="17056"/>
                  <a:pt x="25028" y="17040"/>
                </a:cubicBezTo>
                <a:cubicBezTo>
                  <a:pt x="25023" y="17042"/>
                  <a:pt x="25019" y="17043"/>
                  <a:pt x="25016" y="17043"/>
                </a:cubicBezTo>
                <a:cubicBezTo>
                  <a:pt x="24988" y="17043"/>
                  <a:pt x="24998" y="16996"/>
                  <a:pt x="24985" y="16983"/>
                </a:cubicBezTo>
                <a:lnTo>
                  <a:pt x="24970" y="16969"/>
                </a:lnTo>
                <a:cubicBezTo>
                  <a:pt x="24956" y="16969"/>
                  <a:pt x="24899" y="16954"/>
                  <a:pt x="24884" y="16940"/>
                </a:cubicBezTo>
                <a:cubicBezTo>
                  <a:pt x="24884" y="16911"/>
                  <a:pt x="24899" y="16854"/>
                  <a:pt x="24913" y="16825"/>
                </a:cubicBezTo>
                <a:cubicBezTo>
                  <a:pt x="24913" y="16823"/>
                  <a:pt x="24914" y="16822"/>
                  <a:pt x="24916" y="16822"/>
                </a:cubicBezTo>
                <a:cubicBezTo>
                  <a:pt x="24928" y="16822"/>
                  <a:pt x="24972" y="16856"/>
                  <a:pt x="24985" y="16868"/>
                </a:cubicBezTo>
                <a:cubicBezTo>
                  <a:pt x="24999" y="16868"/>
                  <a:pt x="25032" y="16864"/>
                  <a:pt x="25064" y="16864"/>
                </a:cubicBezTo>
                <a:cubicBezTo>
                  <a:pt x="25096" y="16864"/>
                  <a:pt x="25129" y="16868"/>
                  <a:pt x="25143" y="16882"/>
                </a:cubicBezTo>
                <a:cubicBezTo>
                  <a:pt x="25168" y="16895"/>
                  <a:pt x="25256" y="16928"/>
                  <a:pt x="25299" y="16928"/>
                </a:cubicBezTo>
                <a:cubicBezTo>
                  <a:pt x="25306" y="16928"/>
                  <a:pt x="25311" y="16928"/>
                  <a:pt x="25315" y="16926"/>
                </a:cubicBezTo>
                <a:cubicBezTo>
                  <a:pt x="25350" y="16926"/>
                  <a:pt x="25412" y="16907"/>
                  <a:pt x="25443" y="16907"/>
                </a:cubicBezTo>
                <a:cubicBezTo>
                  <a:pt x="25450" y="16907"/>
                  <a:pt x="25456" y="16908"/>
                  <a:pt x="25459" y="16911"/>
                </a:cubicBezTo>
                <a:cubicBezTo>
                  <a:pt x="25473" y="16926"/>
                  <a:pt x="25516" y="16940"/>
                  <a:pt x="25531" y="16940"/>
                </a:cubicBezTo>
                <a:cubicBezTo>
                  <a:pt x="25536" y="16925"/>
                  <a:pt x="25543" y="16920"/>
                  <a:pt x="25550" y="16920"/>
                </a:cubicBezTo>
                <a:cubicBezTo>
                  <a:pt x="25561" y="16920"/>
                  <a:pt x="25572" y="16929"/>
                  <a:pt x="25581" y="16929"/>
                </a:cubicBezTo>
                <a:cubicBezTo>
                  <a:pt x="25583" y="16929"/>
                  <a:pt x="25586" y="16928"/>
                  <a:pt x="25588" y="16926"/>
                </a:cubicBezTo>
                <a:lnTo>
                  <a:pt x="25603" y="16926"/>
                </a:lnTo>
                <a:cubicBezTo>
                  <a:pt x="25617" y="16911"/>
                  <a:pt x="25603" y="16854"/>
                  <a:pt x="25588" y="16839"/>
                </a:cubicBezTo>
                <a:cubicBezTo>
                  <a:pt x="25574" y="16825"/>
                  <a:pt x="25560" y="16739"/>
                  <a:pt x="25574" y="16724"/>
                </a:cubicBezTo>
                <a:cubicBezTo>
                  <a:pt x="25603" y="16710"/>
                  <a:pt x="25574" y="16552"/>
                  <a:pt x="25560" y="16509"/>
                </a:cubicBezTo>
                <a:cubicBezTo>
                  <a:pt x="25560" y="16480"/>
                  <a:pt x="25560" y="16437"/>
                  <a:pt x="25560" y="16394"/>
                </a:cubicBezTo>
                <a:cubicBezTo>
                  <a:pt x="25560" y="16394"/>
                  <a:pt x="25560" y="16380"/>
                  <a:pt x="25560" y="16365"/>
                </a:cubicBezTo>
                <a:lnTo>
                  <a:pt x="25574" y="16365"/>
                </a:lnTo>
                <a:cubicBezTo>
                  <a:pt x="25588" y="16351"/>
                  <a:pt x="25631" y="16351"/>
                  <a:pt x="25660" y="16336"/>
                </a:cubicBezTo>
                <a:lnTo>
                  <a:pt x="25674" y="16293"/>
                </a:lnTo>
                <a:lnTo>
                  <a:pt x="25674" y="16265"/>
                </a:lnTo>
                <a:cubicBezTo>
                  <a:pt x="25674" y="16232"/>
                  <a:pt x="25691" y="16216"/>
                  <a:pt x="25717" y="16216"/>
                </a:cubicBezTo>
                <a:cubicBezTo>
                  <a:pt x="25726" y="16216"/>
                  <a:pt x="25736" y="16218"/>
                  <a:pt x="25746" y="16222"/>
                </a:cubicBezTo>
                <a:lnTo>
                  <a:pt x="25789" y="16222"/>
                </a:lnTo>
                <a:cubicBezTo>
                  <a:pt x="25833" y="16193"/>
                  <a:pt x="25833" y="16164"/>
                  <a:pt x="25804" y="16150"/>
                </a:cubicBezTo>
                <a:lnTo>
                  <a:pt x="25775" y="16135"/>
                </a:lnTo>
                <a:cubicBezTo>
                  <a:pt x="25761" y="16121"/>
                  <a:pt x="25746" y="16107"/>
                  <a:pt x="25746" y="16092"/>
                </a:cubicBezTo>
                <a:cubicBezTo>
                  <a:pt x="25746" y="16092"/>
                  <a:pt x="25761" y="16063"/>
                  <a:pt x="25775" y="16063"/>
                </a:cubicBezTo>
                <a:cubicBezTo>
                  <a:pt x="25782" y="16067"/>
                  <a:pt x="25789" y="16069"/>
                  <a:pt x="25796" y="16069"/>
                </a:cubicBezTo>
                <a:cubicBezTo>
                  <a:pt x="25817" y="16069"/>
                  <a:pt x="25836" y="16053"/>
                  <a:pt x="25847" y="16020"/>
                </a:cubicBezTo>
                <a:cubicBezTo>
                  <a:pt x="25861" y="16020"/>
                  <a:pt x="25861" y="15992"/>
                  <a:pt x="25847" y="15977"/>
                </a:cubicBezTo>
                <a:lnTo>
                  <a:pt x="25804" y="15977"/>
                </a:lnTo>
                <a:cubicBezTo>
                  <a:pt x="25801" y="15980"/>
                  <a:pt x="25799" y="15981"/>
                  <a:pt x="25798" y="15981"/>
                </a:cubicBezTo>
                <a:cubicBezTo>
                  <a:pt x="25789" y="15981"/>
                  <a:pt x="25789" y="15953"/>
                  <a:pt x="25789" y="15905"/>
                </a:cubicBezTo>
                <a:lnTo>
                  <a:pt x="25746" y="15877"/>
                </a:lnTo>
                <a:cubicBezTo>
                  <a:pt x="25718" y="15862"/>
                  <a:pt x="25718" y="15834"/>
                  <a:pt x="25703" y="15805"/>
                </a:cubicBezTo>
                <a:cubicBezTo>
                  <a:pt x="25691" y="15768"/>
                  <a:pt x="25700" y="15730"/>
                  <a:pt x="25731" y="15730"/>
                </a:cubicBezTo>
                <a:cubicBezTo>
                  <a:pt x="25735" y="15730"/>
                  <a:pt x="25741" y="15731"/>
                  <a:pt x="25746" y="15733"/>
                </a:cubicBezTo>
                <a:lnTo>
                  <a:pt x="25761" y="15733"/>
                </a:lnTo>
                <a:cubicBezTo>
                  <a:pt x="25775" y="15719"/>
                  <a:pt x="25732" y="15604"/>
                  <a:pt x="25689" y="15604"/>
                </a:cubicBezTo>
                <a:lnTo>
                  <a:pt x="25560" y="15604"/>
                </a:lnTo>
                <a:cubicBezTo>
                  <a:pt x="25545" y="15604"/>
                  <a:pt x="25516" y="15589"/>
                  <a:pt x="25502" y="15589"/>
                </a:cubicBezTo>
                <a:lnTo>
                  <a:pt x="25488" y="15604"/>
                </a:lnTo>
                <a:lnTo>
                  <a:pt x="25459" y="15604"/>
                </a:lnTo>
                <a:cubicBezTo>
                  <a:pt x="25430" y="15604"/>
                  <a:pt x="25416" y="15546"/>
                  <a:pt x="25416" y="15532"/>
                </a:cubicBezTo>
                <a:cubicBezTo>
                  <a:pt x="25416" y="15503"/>
                  <a:pt x="25473" y="15489"/>
                  <a:pt x="25502" y="15489"/>
                </a:cubicBezTo>
                <a:cubicBezTo>
                  <a:pt x="25516" y="15489"/>
                  <a:pt x="25502" y="15474"/>
                  <a:pt x="25459" y="15460"/>
                </a:cubicBezTo>
                <a:lnTo>
                  <a:pt x="25416" y="15460"/>
                </a:lnTo>
                <a:cubicBezTo>
                  <a:pt x="25401" y="15460"/>
                  <a:pt x="25387" y="15446"/>
                  <a:pt x="25387" y="15431"/>
                </a:cubicBezTo>
                <a:cubicBezTo>
                  <a:pt x="25430" y="15417"/>
                  <a:pt x="25473" y="15388"/>
                  <a:pt x="25473" y="15388"/>
                </a:cubicBezTo>
                <a:cubicBezTo>
                  <a:pt x="25473" y="15374"/>
                  <a:pt x="25473" y="15360"/>
                  <a:pt x="25459" y="15345"/>
                </a:cubicBezTo>
                <a:lnTo>
                  <a:pt x="25445" y="15345"/>
                </a:lnTo>
                <a:cubicBezTo>
                  <a:pt x="25401" y="15345"/>
                  <a:pt x="25401" y="15316"/>
                  <a:pt x="25401" y="15288"/>
                </a:cubicBezTo>
                <a:lnTo>
                  <a:pt x="25416" y="15230"/>
                </a:lnTo>
                <a:cubicBezTo>
                  <a:pt x="25430" y="15158"/>
                  <a:pt x="25445" y="14986"/>
                  <a:pt x="25416" y="14957"/>
                </a:cubicBezTo>
                <a:cubicBezTo>
                  <a:pt x="25387" y="14914"/>
                  <a:pt x="25358" y="14857"/>
                  <a:pt x="25330" y="14799"/>
                </a:cubicBezTo>
                <a:lnTo>
                  <a:pt x="25358" y="14770"/>
                </a:lnTo>
                <a:cubicBezTo>
                  <a:pt x="25373" y="14756"/>
                  <a:pt x="25387" y="14742"/>
                  <a:pt x="25401" y="14727"/>
                </a:cubicBezTo>
                <a:cubicBezTo>
                  <a:pt x="25416" y="14713"/>
                  <a:pt x="25430" y="14684"/>
                  <a:pt x="25430" y="14684"/>
                </a:cubicBezTo>
                <a:cubicBezTo>
                  <a:pt x="25387" y="14627"/>
                  <a:pt x="25430" y="14612"/>
                  <a:pt x="25459" y="14598"/>
                </a:cubicBezTo>
                <a:lnTo>
                  <a:pt x="25488" y="14598"/>
                </a:lnTo>
                <a:cubicBezTo>
                  <a:pt x="25492" y="14594"/>
                  <a:pt x="25499" y="14592"/>
                  <a:pt x="25506" y="14592"/>
                </a:cubicBezTo>
                <a:cubicBezTo>
                  <a:pt x="25524" y="14592"/>
                  <a:pt x="25545" y="14602"/>
                  <a:pt x="25545" y="14612"/>
                </a:cubicBezTo>
                <a:cubicBezTo>
                  <a:pt x="25545" y="14622"/>
                  <a:pt x="25579" y="14639"/>
                  <a:pt x="25601" y="14639"/>
                </a:cubicBezTo>
                <a:cubicBezTo>
                  <a:pt x="25610" y="14639"/>
                  <a:pt x="25617" y="14636"/>
                  <a:pt x="25617" y="14627"/>
                </a:cubicBezTo>
                <a:cubicBezTo>
                  <a:pt x="25631" y="14598"/>
                  <a:pt x="25646" y="14526"/>
                  <a:pt x="25660" y="14497"/>
                </a:cubicBezTo>
                <a:cubicBezTo>
                  <a:pt x="25660" y="14490"/>
                  <a:pt x="25657" y="14487"/>
                  <a:pt x="25649" y="14487"/>
                </a:cubicBezTo>
                <a:cubicBezTo>
                  <a:pt x="25642" y="14487"/>
                  <a:pt x="25631" y="14490"/>
                  <a:pt x="25617" y="14497"/>
                </a:cubicBezTo>
                <a:lnTo>
                  <a:pt x="25603" y="14497"/>
                </a:lnTo>
                <a:cubicBezTo>
                  <a:pt x="25588" y="14497"/>
                  <a:pt x="25560" y="14483"/>
                  <a:pt x="25545" y="14469"/>
                </a:cubicBezTo>
                <a:lnTo>
                  <a:pt x="25516" y="14440"/>
                </a:lnTo>
                <a:cubicBezTo>
                  <a:pt x="25516" y="14469"/>
                  <a:pt x="25459" y="14497"/>
                  <a:pt x="25401" y="14512"/>
                </a:cubicBezTo>
                <a:lnTo>
                  <a:pt x="25373" y="14483"/>
                </a:lnTo>
                <a:lnTo>
                  <a:pt x="25358" y="14469"/>
                </a:lnTo>
                <a:cubicBezTo>
                  <a:pt x="25358" y="14469"/>
                  <a:pt x="25315" y="14454"/>
                  <a:pt x="25301" y="14440"/>
                </a:cubicBezTo>
                <a:cubicBezTo>
                  <a:pt x="25301" y="14426"/>
                  <a:pt x="25287" y="14426"/>
                  <a:pt x="25287" y="14411"/>
                </a:cubicBezTo>
                <a:lnTo>
                  <a:pt x="25287" y="14411"/>
                </a:lnTo>
                <a:cubicBezTo>
                  <a:pt x="25301" y="14426"/>
                  <a:pt x="25301" y="14426"/>
                  <a:pt x="25301" y="14426"/>
                </a:cubicBezTo>
                <a:cubicBezTo>
                  <a:pt x="25309" y="14429"/>
                  <a:pt x="25315" y="14431"/>
                  <a:pt x="25321" y="14431"/>
                </a:cubicBezTo>
                <a:cubicBezTo>
                  <a:pt x="25337" y="14431"/>
                  <a:pt x="25348" y="14418"/>
                  <a:pt x="25358" y="14397"/>
                </a:cubicBezTo>
                <a:cubicBezTo>
                  <a:pt x="25366" y="14404"/>
                  <a:pt x="25369" y="14408"/>
                  <a:pt x="25373" y="14408"/>
                </a:cubicBezTo>
                <a:cubicBezTo>
                  <a:pt x="25376" y="14408"/>
                  <a:pt x="25380" y="14404"/>
                  <a:pt x="25387" y="14397"/>
                </a:cubicBezTo>
                <a:cubicBezTo>
                  <a:pt x="25387" y="14368"/>
                  <a:pt x="25373" y="14325"/>
                  <a:pt x="25373" y="14311"/>
                </a:cubicBezTo>
                <a:cubicBezTo>
                  <a:pt x="25358" y="14296"/>
                  <a:pt x="25387" y="14253"/>
                  <a:pt x="25401" y="14253"/>
                </a:cubicBezTo>
                <a:cubicBezTo>
                  <a:pt x="25416" y="14239"/>
                  <a:pt x="25416" y="14210"/>
                  <a:pt x="25416" y="14210"/>
                </a:cubicBezTo>
                <a:cubicBezTo>
                  <a:pt x="25416" y="14196"/>
                  <a:pt x="25445" y="14181"/>
                  <a:pt x="25459" y="14167"/>
                </a:cubicBezTo>
                <a:cubicBezTo>
                  <a:pt x="25473" y="14167"/>
                  <a:pt x="25516" y="14052"/>
                  <a:pt x="25516" y="14009"/>
                </a:cubicBezTo>
                <a:cubicBezTo>
                  <a:pt x="25531" y="13966"/>
                  <a:pt x="25473" y="13937"/>
                  <a:pt x="25459" y="13937"/>
                </a:cubicBezTo>
                <a:cubicBezTo>
                  <a:pt x="25453" y="13934"/>
                  <a:pt x="25447" y="13933"/>
                  <a:pt x="25440" y="13933"/>
                </a:cubicBezTo>
                <a:cubicBezTo>
                  <a:pt x="25409" y="13933"/>
                  <a:pt x="25367" y="13954"/>
                  <a:pt x="25344" y="13966"/>
                </a:cubicBezTo>
                <a:cubicBezTo>
                  <a:pt x="25342" y="13968"/>
                  <a:pt x="25340" y="13969"/>
                  <a:pt x="25337" y="13969"/>
                </a:cubicBezTo>
                <a:cubicBezTo>
                  <a:pt x="25322" y="13969"/>
                  <a:pt x="25301" y="13935"/>
                  <a:pt x="25301" y="13923"/>
                </a:cubicBezTo>
                <a:cubicBezTo>
                  <a:pt x="25291" y="13913"/>
                  <a:pt x="25273" y="13902"/>
                  <a:pt x="25254" y="13902"/>
                </a:cubicBezTo>
                <a:cubicBezTo>
                  <a:pt x="25246" y="13902"/>
                  <a:pt x="25238" y="13904"/>
                  <a:pt x="25229" y="13908"/>
                </a:cubicBezTo>
                <a:lnTo>
                  <a:pt x="25200" y="13923"/>
                </a:lnTo>
                <a:cubicBezTo>
                  <a:pt x="25186" y="13923"/>
                  <a:pt x="25186" y="13937"/>
                  <a:pt x="25172" y="13952"/>
                </a:cubicBezTo>
                <a:cubicBezTo>
                  <a:pt x="25172" y="13923"/>
                  <a:pt x="25172" y="13923"/>
                  <a:pt x="25172" y="13923"/>
                </a:cubicBezTo>
                <a:cubicBezTo>
                  <a:pt x="25172" y="13880"/>
                  <a:pt x="25186" y="13822"/>
                  <a:pt x="25200" y="13793"/>
                </a:cubicBezTo>
                <a:lnTo>
                  <a:pt x="25157" y="13765"/>
                </a:lnTo>
                <a:cubicBezTo>
                  <a:pt x="25172" y="13750"/>
                  <a:pt x="25157" y="13722"/>
                  <a:pt x="25143" y="13707"/>
                </a:cubicBezTo>
                <a:cubicBezTo>
                  <a:pt x="25129" y="13707"/>
                  <a:pt x="25100" y="13679"/>
                  <a:pt x="25057" y="13664"/>
                </a:cubicBezTo>
                <a:lnTo>
                  <a:pt x="25057" y="13635"/>
                </a:lnTo>
                <a:cubicBezTo>
                  <a:pt x="25042" y="13578"/>
                  <a:pt x="24999" y="13564"/>
                  <a:pt x="24970" y="13549"/>
                </a:cubicBezTo>
                <a:cubicBezTo>
                  <a:pt x="24985" y="13535"/>
                  <a:pt x="25014" y="13506"/>
                  <a:pt x="25057" y="13477"/>
                </a:cubicBezTo>
                <a:lnTo>
                  <a:pt x="24999" y="13391"/>
                </a:lnTo>
                <a:lnTo>
                  <a:pt x="24985" y="13348"/>
                </a:lnTo>
                <a:cubicBezTo>
                  <a:pt x="24999" y="13319"/>
                  <a:pt x="25014" y="13262"/>
                  <a:pt x="25014" y="13233"/>
                </a:cubicBezTo>
                <a:lnTo>
                  <a:pt x="24999" y="13204"/>
                </a:lnTo>
                <a:lnTo>
                  <a:pt x="24970" y="13190"/>
                </a:lnTo>
                <a:cubicBezTo>
                  <a:pt x="24970" y="13161"/>
                  <a:pt x="24970" y="13104"/>
                  <a:pt x="24970" y="13075"/>
                </a:cubicBezTo>
                <a:lnTo>
                  <a:pt x="24970" y="13046"/>
                </a:lnTo>
                <a:lnTo>
                  <a:pt x="24970" y="12989"/>
                </a:lnTo>
                <a:cubicBezTo>
                  <a:pt x="24942" y="12975"/>
                  <a:pt x="24970" y="12946"/>
                  <a:pt x="24985" y="12917"/>
                </a:cubicBezTo>
                <a:cubicBezTo>
                  <a:pt x="24999" y="12888"/>
                  <a:pt x="25028" y="12831"/>
                  <a:pt x="25057" y="12788"/>
                </a:cubicBezTo>
                <a:lnTo>
                  <a:pt x="25014" y="12759"/>
                </a:lnTo>
                <a:cubicBezTo>
                  <a:pt x="24956" y="12716"/>
                  <a:pt x="24942" y="12687"/>
                  <a:pt x="24985" y="12615"/>
                </a:cubicBezTo>
                <a:lnTo>
                  <a:pt x="24999" y="12601"/>
                </a:lnTo>
                <a:cubicBezTo>
                  <a:pt x="24999" y="12558"/>
                  <a:pt x="24970" y="12472"/>
                  <a:pt x="24956" y="12457"/>
                </a:cubicBezTo>
                <a:cubicBezTo>
                  <a:pt x="24942" y="12443"/>
                  <a:pt x="24942" y="12429"/>
                  <a:pt x="24942" y="12429"/>
                </a:cubicBezTo>
                <a:cubicBezTo>
                  <a:pt x="24942" y="12414"/>
                  <a:pt x="24956" y="12400"/>
                  <a:pt x="24970" y="12385"/>
                </a:cubicBezTo>
                <a:cubicBezTo>
                  <a:pt x="24970" y="12385"/>
                  <a:pt x="24970" y="12342"/>
                  <a:pt x="24970" y="12342"/>
                </a:cubicBezTo>
                <a:cubicBezTo>
                  <a:pt x="24985" y="12328"/>
                  <a:pt x="25042" y="12285"/>
                  <a:pt x="25057" y="12256"/>
                </a:cubicBezTo>
                <a:cubicBezTo>
                  <a:pt x="25057" y="12227"/>
                  <a:pt x="25071" y="12199"/>
                  <a:pt x="25057" y="12184"/>
                </a:cubicBezTo>
                <a:cubicBezTo>
                  <a:pt x="25014" y="12184"/>
                  <a:pt x="24999" y="12156"/>
                  <a:pt x="24985" y="12127"/>
                </a:cubicBezTo>
                <a:lnTo>
                  <a:pt x="24970" y="12084"/>
                </a:lnTo>
                <a:cubicBezTo>
                  <a:pt x="24985" y="12041"/>
                  <a:pt x="25028" y="12012"/>
                  <a:pt x="25042" y="12012"/>
                </a:cubicBezTo>
                <a:cubicBezTo>
                  <a:pt x="25057" y="12012"/>
                  <a:pt x="25085" y="11940"/>
                  <a:pt x="25085" y="11940"/>
                </a:cubicBezTo>
                <a:cubicBezTo>
                  <a:pt x="25100" y="11940"/>
                  <a:pt x="25114" y="11954"/>
                  <a:pt x="25129" y="11969"/>
                </a:cubicBezTo>
                <a:cubicBezTo>
                  <a:pt x="25129" y="11972"/>
                  <a:pt x="25131" y="11973"/>
                  <a:pt x="25134" y="11973"/>
                </a:cubicBezTo>
                <a:cubicBezTo>
                  <a:pt x="25149" y="11973"/>
                  <a:pt x="25191" y="11952"/>
                  <a:pt x="25215" y="11940"/>
                </a:cubicBezTo>
                <a:cubicBezTo>
                  <a:pt x="25229" y="11926"/>
                  <a:pt x="25215" y="11911"/>
                  <a:pt x="25200" y="11911"/>
                </a:cubicBezTo>
                <a:cubicBezTo>
                  <a:pt x="25191" y="11911"/>
                  <a:pt x="25156" y="11924"/>
                  <a:pt x="25138" y="11924"/>
                </a:cubicBezTo>
                <a:cubicBezTo>
                  <a:pt x="25129" y="11924"/>
                  <a:pt x="25124" y="11921"/>
                  <a:pt x="25129" y="11911"/>
                </a:cubicBezTo>
                <a:cubicBezTo>
                  <a:pt x="25129" y="11883"/>
                  <a:pt x="25114" y="11868"/>
                  <a:pt x="25114" y="11868"/>
                </a:cubicBezTo>
                <a:cubicBezTo>
                  <a:pt x="25114" y="11868"/>
                  <a:pt x="25071" y="11897"/>
                  <a:pt x="25057" y="11897"/>
                </a:cubicBezTo>
                <a:cubicBezTo>
                  <a:pt x="25042" y="11883"/>
                  <a:pt x="25014" y="11840"/>
                  <a:pt x="24999" y="11840"/>
                </a:cubicBezTo>
                <a:cubicBezTo>
                  <a:pt x="24999" y="11825"/>
                  <a:pt x="25042" y="11811"/>
                  <a:pt x="25057" y="11811"/>
                </a:cubicBezTo>
                <a:cubicBezTo>
                  <a:pt x="25064" y="11818"/>
                  <a:pt x="25078" y="11822"/>
                  <a:pt x="25093" y="11822"/>
                </a:cubicBezTo>
                <a:cubicBezTo>
                  <a:pt x="25107" y="11822"/>
                  <a:pt x="25121" y="11818"/>
                  <a:pt x="25129" y="11811"/>
                </a:cubicBezTo>
                <a:cubicBezTo>
                  <a:pt x="25143" y="11811"/>
                  <a:pt x="25186" y="11825"/>
                  <a:pt x="25200" y="11840"/>
                </a:cubicBezTo>
                <a:cubicBezTo>
                  <a:pt x="25204" y="11843"/>
                  <a:pt x="25207" y="11845"/>
                  <a:pt x="25208" y="11845"/>
                </a:cubicBezTo>
                <a:cubicBezTo>
                  <a:pt x="25214" y="11845"/>
                  <a:pt x="25211" y="11829"/>
                  <a:pt x="25200" y="11796"/>
                </a:cubicBezTo>
                <a:lnTo>
                  <a:pt x="25186" y="11768"/>
                </a:lnTo>
                <a:lnTo>
                  <a:pt x="25186" y="11753"/>
                </a:lnTo>
                <a:cubicBezTo>
                  <a:pt x="25186" y="11725"/>
                  <a:pt x="25243" y="11696"/>
                  <a:pt x="25258" y="11681"/>
                </a:cubicBezTo>
                <a:cubicBezTo>
                  <a:pt x="25272" y="11653"/>
                  <a:pt x="25258" y="11595"/>
                  <a:pt x="25243" y="11581"/>
                </a:cubicBezTo>
                <a:cubicBezTo>
                  <a:pt x="25229" y="11567"/>
                  <a:pt x="25229" y="11523"/>
                  <a:pt x="25243" y="11480"/>
                </a:cubicBezTo>
                <a:lnTo>
                  <a:pt x="25258" y="11452"/>
                </a:lnTo>
                <a:cubicBezTo>
                  <a:pt x="25272" y="11409"/>
                  <a:pt x="25272" y="11394"/>
                  <a:pt x="25272" y="11394"/>
                </a:cubicBezTo>
                <a:lnTo>
                  <a:pt x="25287" y="11394"/>
                </a:lnTo>
                <a:cubicBezTo>
                  <a:pt x="25290" y="11398"/>
                  <a:pt x="25295" y="11400"/>
                  <a:pt x="25300" y="11400"/>
                </a:cubicBezTo>
                <a:cubicBezTo>
                  <a:pt x="25314" y="11400"/>
                  <a:pt x="25330" y="11386"/>
                  <a:pt x="25330" y="11365"/>
                </a:cubicBezTo>
                <a:lnTo>
                  <a:pt x="25315" y="11337"/>
                </a:lnTo>
                <a:cubicBezTo>
                  <a:pt x="25315" y="11337"/>
                  <a:pt x="25315" y="11322"/>
                  <a:pt x="25330" y="11308"/>
                </a:cubicBezTo>
                <a:cubicBezTo>
                  <a:pt x="25344" y="11265"/>
                  <a:pt x="25330" y="11250"/>
                  <a:pt x="25287" y="11250"/>
                </a:cubicBezTo>
                <a:cubicBezTo>
                  <a:pt x="25258" y="11236"/>
                  <a:pt x="25272" y="11207"/>
                  <a:pt x="25272" y="11207"/>
                </a:cubicBezTo>
                <a:cubicBezTo>
                  <a:pt x="25272" y="11193"/>
                  <a:pt x="25287" y="11164"/>
                  <a:pt x="25315" y="11136"/>
                </a:cubicBezTo>
                <a:lnTo>
                  <a:pt x="25301" y="11107"/>
                </a:lnTo>
                <a:cubicBezTo>
                  <a:pt x="25276" y="11044"/>
                  <a:pt x="25240" y="11003"/>
                  <a:pt x="25222" y="11003"/>
                </a:cubicBezTo>
                <a:cubicBezTo>
                  <a:pt x="25219" y="11003"/>
                  <a:pt x="25217" y="11004"/>
                  <a:pt x="25215" y="11006"/>
                </a:cubicBezTo>
                <a:lnTo>
                  <a:pt x="25200" y="11006"/>
                </a:lnTo>
                <a:cubicBezTo>
                  <a:pt x="25198" y="11008"/>
                  <a:pt x="25196" y="11009"/>
                  <a:pt x="25194" y="11009"/>
                </a:cubicBezTo>
                <a:cubicBezTo>
                  <a:pt x="25182" y="11009"/>
                  <a:pt x="25170" y="10974"/>
                  <a:pt x="25157" y="10949"/>
                </a:cubicBezTo>
                <a:cubicBezTo>
                  <a:pt x="25157" y="10934"/>
                  <a:pt x="25186" y="10877"/>
                  <a:pt x="25215" y="10863"/>
                </a:cubicBezTo>
                <a:cubicBezTo>
                  <a:pt x="25229" y="10848"/>
                  <a:pt x="25172" y="10834"/>
                  <a:pt x="25157" y="10834"/>
                </a:cubicBezTo>
                <a:cubicBezTo>
                  <a:pt x="25143" y="10834"/>
                  <a:pt x="25143" y="10776"/>
                  <a:pt x="25157" y="10762"/>
                </a:cubicBezTo>
                <a:cubicBezTo>
                  <a:pt x="25157" y="10748"/>
                  <a:pt x="25172" y="10733"/>
                  <a:pt x="25186" y="10733"/>
                </a:cubicBezTo>
                <a:lnTo>
                  <a:pt x="25200" y="10762"/>
                </a:lnTo>
                <a:cubicBezTo>
                  <a:pt x="25215" y="10769"/>
                  <a:pt x="25229" y="10773"/>
                  <a:pt x="25242" y="10773"/>
                </a:cubicBezTo>
                <a:cubicBezTo>
                  <a:pt x="25254" y="10773"/>
                  <a:pt x="25265" y="10769"/>
                  <a:pt x="25272" y="10762"/>
                </a:cubicBezTo>
                <a:cubicBezTo>
                  <a:pt x="25272" y="10762"/>
                  <a:pt x="25258" y="10705"/>
                  <a:pt x="25243" y="10661"/>
                </a:cubicBezTo>
                <a:cubicBezTo>
                  <a:pt x="25229" y="10618"/>
                  <a:pt x="25186" y="10590"/>
                  <a:pt x="25172" y="10590"/>
                </a:cubicBezTo>
                <a:lnTo>
                  <a:pt x="25157" y="10575"/>
                </a:lnTo>
                <a:lnTo>
                  <a:pt x="25129" y="10518"/>
                </a:lnTo>
                <a:cubicBezTo>
                  <a:pt x="25172" y="10489"/>
                  <a:pt x="25172" y="10446"/>
                  <a:pt x="25157" y="10432"/>
                </a:cubicBezTo>
                <a:lnTo>
                  <a:pt x="25157" y="10432"/>
                </a:lnTo>
                <a:cubicBezTo>
                  <a:pt x="25157" y="10432"/>
                  <a:pt x="25114" y="10446"/>
                  <a:pt x="25085" y="10475"/>
                </a:cubicBezTo>
                <a:lnTo>
                  <a:pt x="25057" y="10417"/>
                </a:lnTo>
                <a:cubicBezTo>
                  <a:pt x="25057" y="10417"/>
                  <a:pt x="25057" y="10432"/>
                  <a:pt x="25057" y="10460"/>
                </a:cubicBezTo>
                <a:lnTo>
                  <a:pt x="25042" y="10475"/>
                </a:lnTo>
                <a:lnTo>
                  <a:pt x="25028" y="10503"/>
                </a:lnTo>
                <a:cubicBezTo>
                  <a:pt x="25021" y="10511"/>
                  <a:pt x="25006" y="10514"/>
                  <a:pt x="24992" y="10514"/>
                </a:cubicBezTo>
                <a:cubicBezTo>
                  <a:pt x="24978" y="10514"/>
                  <a:pt x="24963" y="10511"/>
                  <a:pt x="24956" y="10503"/>
                </a:cubicBezTo>
                <a:cubicBezTo>
                  <a:pt x="24942" y="10503"/>
                  <a:pt x="24956" y="10446"/>
                  <a:pt x="24999" y="10388"/>
                </a:cubicBezTo>
                <a:lnTo>
                  <a:pt x="24999" y="10345"/>
                </a:lnTo>
                <a:cubicBezTo>
                  <a:pt x="24999" y="10302"/>
                  <a:pt x="24970" y="10259"/>
                  <a:pt x="24970" y="10216"/>
                </a:cubicBezTo>
                <a:lnTo>
                  <a:pt x="24956" y="10216"/>
                </a:lnTo>
                <a:cubicBezTo>
                  <a:pt x="24958" y="10214"/>
                  <a:pt x="24960" y="10214"/>
                  <a:pt x="24962" y="10214"/>
                </a:cubicBezTo>
                <a:cubicBezTo>
                  <a:pt x="24983" y="10214"/>
                  <a:pt x="25030" y="10261"/>
                  <a:pt x="25042" y="10274"/>
                </a:cubicBezTo>
                <a:cubicBezTo>
                  <a:pt x="25057" y="10288"/>
                  <a:pt x="25085" y="10288"/>
                  <a:pt x="25100" y="10288"/>
                </a:cubicBezTo>
                <a:cubicBezTo>
                  <a:pt x="25114" y="10274"/>
                  <a:pt x="25114" y="10274"/>
                  <a:pt x="25114" y="10274"/>
                </a:cubicBezTo>
                <a:cubicBezTo>
                  <a:pt x="25118" y="10269"/>
                  <a:pt x="25125" y="10268"/>
                  <a:pt x="25133" y="10268"/>
                </a:cubicBezTo>
                <a:cubicBezTo>
                  <a:pt x="25151" y="10268"/>
                  <a:pt x="25176" y="10278"/>
                  <a:pt x="25186" y="10288"/>
                </a:cubicBezTo>
                <a:lnTo>
                  <a:pt x="25200" y="10288"/>
                </a:lnTo>
                <a:lnTo>
                  <a:pt x="25229" y="10302"/>
                </a:lnTo>
                <a:cubicBezTo>
                  <a:pt x="25243" y="10309"/>
                  <a:pt x="25261" y="10313"/>
                  <a:pt x="25279" y="10313"/>
                </a:cubicBezTo>
                <a:cubicBezTo>
                  <a:pt x="25297" y="10313"/>
                  <a:pt x="25315" y="10309"/>
                  <a:pt x="25330" y="10302"/>
                </a:cubicBezTo>
                <a:lnTo>
                  <a:pt x="25358" y="10288"/>
                </a:lnTo>
                <a:cubicBezTo>
                  <a:pt x="25344" y="10245"/>
                  <a:pt x="25344" y="10187"/>
                  <a:pt x="25358" y="10159"/>
                </a:cubicBezTo>
                <a:lnTo>
                  <a:pt x="25315" y="10144"/>
                </a:lnTo>
                <a:lnTo>
                  <a:pt x="25301" y="10144"/>
                </a:lnTo>
                <a:cubicBezTo>
                  <a:pt x="25299" y="10143"/>
                  <a:pt x="25296" y="10143"/>
                  <a:pt x="25294" y="10143"/>
                </a:cubicBezTo>
                <a:cubicBezTo>
                  <a:pt x="25266" y="10143"/>
                  <a:pt x="25227" y="10216"/>
                  <a:pt x="25200" y="10216"/>
                </a:cubicBezTo>
                <a:cubicBezTo>
                  <a:pt x="25200" y="10216"/>
                  <a:pt x="25200" y="10216"/>
                  <a:pt x="25200" y="10202"/>
                </a:cubicBezTo>
                <a:lnTo>
                  <a:pt x="25200" y="10173"/>
                </a:lnTo>
                <a:cubicBezTo>
                  <a:pt x="25172" y="10173"/>
                  <a:pt x="25129" y="10159"/>
                  <a:pt x="25100" y="10144"/>
                </a:cubicBezTo>
                <a:cubicBezTo>
                  <a:pt x="25100" y="10144"/>
                  <a:pt x="25100" y="10144"/>
                  <a:pt x="25100" y="10130"/>
                </a:cubicBezTo>
                <a:cubicBezTo>
                  <a:pt x="25114" y="10130"/>
                  <a:pt x="25143" y="10115"/>
                  <a:pt x="25143" y="10115"/>
                </a:cubicBezTo>
                <a:cubicBezTo>
                  <a:pt x="25143" y="10087"/>
                  <a:pt x="25157" y="10001"/>
                  <a:pt x="25172" y="9943"/>
                </a:cubicBezTo>
                <a:cubicBezTo>
                  <a:pt x="25172" y="9943"/>
                  <a:pt x="25172" y="9943"/>
                  <a:pt x="25186" y="9914"/>
                </a:cubicBezTo>
                <a:cubicBezTo>
                  <a:pt x="25229" y="9943"/>
                  <a:pt x="25272" y="9957"/>
                  <a:pt x="25301" y="9957"/>
                </a:cubicBezTo>
                <a:cubicBezTo>
                  <a:pt x="25315" y="9972"/>
                  <a:pt x="25315" y="10001"/>
                  <a:pt x="25315" y="10029"/>
                </a:cubicBezTo>
                <a:lnTo>
                  <a:pt x="25358" y="10001"/>
                </a:lnTo>
                <a:lnTo>
                  <a:pt x="25387" y="9972"/>
                </a:lnTo>
                <a:cubicBezTo>
                  <a:pt x="25401" y="9957"/>
                  <a:pt x="25430" y="9943"/>
                  <a:pt x="25445" y="9929"/>
                </a:cubicBezTo>
                <a:lnTo>
                  <a:pt x="25459" y="9929"/>
                </a:lnTo>
                <a:cubicBezTo>
                  <a:pt x="25473" y="9943"/>
                  <a:pt x="25516" y="9957"/>
                  <a:pt x="25531" y="9957"/>
                </a:cubicBezTo>
                <a:cubicBezTo>
                  <a:pt x="25536" y="9943"/>
                  <a:pt x="25542" y="9938"/>
                  <a:pt x="25549" y="9938"/>
                </a:cubicBezTo>
                <a:cubicBezTo>
                  <a:pt x="25563" y="9938"/>
                  <a:pt x="25579" y="9957"/>
                  <a:pt x="25588" y="9957"/>
                </a:cubicBezTo>
                <a:lnTo>
                  <a:pt x="25603" y="9943"/>
                </a:lnTo>
                <a:cubicBezTo>
                  <a:pt x="25617" y="9929"/>
                  <a:pt x="25603" y="9871"/>
                  <a:pt x="25588" y="9857"/>
                </a:cubicBezTo>
                <a:cubicBezTo>
                  <a:pt x="25574" y="9842"/>
                  <a:pt x="25560" y="9756"/>
                  <a:pt x="25574" y="9742"/>
                </a:cubicBezTo>
                <a:cubicBezTo>
                  <a:pt x="25603" y="9742"/>
                  <a:pt x="25574" y="9570"/>
                  <a:pt x="25560" y="9526"/>
                </a:cubicBezTo>
                <a:cubicBezTo>
                  <a:pt x="25560" y="9469"/>
                  <a:pt x="25545" y="9383"/>
                  <a:pt x="25574" y="9383"/>
                </a:cubicBezTo>
                <a:cubicBezTo>
                  <a:pt x="25588" y="9383"/>
                  <a:pt x="25631" y="9368"/>
                  <a:pt x="25660" y="9354"/>
                </a:cubicBezTo>
                <a:lnTo>
                  <a:pt x="25674" y="9311"/>
                </a:lnTo>
                <a:lnTo>
                  <a:pt x="25674" y="9282"/>
                </a:lnTo>
                <a:cubicBezTo>
                  <a:pt x="25674" y="9254"/>
                  <a:pt x="25686" y="9238"/>
                  <a:pt x="25707" y="9238"/>
                </a:cubicBezTo>
                <a:cubicBezTo>
                  <a:pt x="25718" y="9238"/>
                  <a:pt x="25731" y="9243"/>
                  <a:pt x="25746" y="9253"/>
                </a:cubicBezTo>
                <a:lnTo>
                  <a:pt x="25761" y="9253"/>
                </a:lnTo>
                <a:lnTo>
                  <a:pt x="25789" y="9239"/>
                </a:lnTo>
                <a:cubicBezTo>
                  <a:pt x="25833" y="9225"/>
                  <a:pt x="25833" y="9182"/>
                  <a:pt x="25804" y="9167"/>
                </a:cubicBezTo>
                <a:lnTo>
                  <a:pt x="25775" y="9153"/>
                </a:lnTo>
                <a:cubicBezTo>
                  <a:pt x="25761" y="9153"/>
                  <a:pt x="25746" y="9124"/>
                  <a:pt x="25746" y="9124"/>
                </a:cubicBezTo>
                <a:cubicBezTo>
                  <a:pt x="25746" y="9110"/>
                  <a:pt x="25761" y="9095"/>
                  <a:pt x="25775" y="9095"/>
                </a:cubicBezTo>
                <a:cubicBezTo>
                  <a:pt x="25804" y="9095"/>
                  <a:pt x="25833" y="9081"/>
                  <a:pt x="25847" y="9052"/>
                </a:cubicBezTo>
                <a:cubicBezTo>
                  <a:pt x="25861" y="9038"/>
                  <a:pt x="25861" y="9009"/>
                  <a:pt x="25847" y="9009"/>
                </a:cubicBezTo>
                <a:cubicBezTo>
                  <a:pt x="25847" y="8995"/>
                  <a:pt x="25833" y="8995"/>
                  <a:pt x="25818" y="8995"/>
                </a:cubicBezTo>
                <a:lnTo>
                  <a:pt x="25804" y="8995"/>
                </a:lnTo>
                <a:cubicBezTo>
                  <a:pt x="25801" y="8997"/>
                  <a:pt x="25799" y="8998"/>
                  <a:pt x="25798" y="8998"/>
                </a:cubicBezTo>
                <a:cubicBezTo>
                  <a:pt x="25789" y="8998"/>
                  <a:pt x="25789" y="8971"/>
                  <a:pt x="25789" y="8923"/>
                </a:cubicBezTo>
                <a:lnTo>
                  <a:pt x="25746" y="8894"/>
                </a:lnTo>
                <a:cubicBezTo>
                  <a:pt x="25718" y="8880"/>
                  <a:pt x="25718" y="8851"/>
                  <a:pt x="25703" y="8822"/>
                </a:cubicBezTo>
                <a:cubicBezTo>
                  <a:pt x="25689" y="8779"/>
                  <a:pt x="25703" y="8751"/>
                  <a:pt x="25746" y="8751"/>
                </a:cubicBezTo>
                <a:lnTo>
                  <a:pt x="25761" y="8751"/>
                </a:lnTo>
                <a:cubicBezTo>
                  <a:pt x="25775" y="8751"/>
                  <a:pt x="25732" y="8621"/>
                  <a:pt x="25689" y="8621"/>
                </a:cubicBezTo>
                <a:cubicBezTo>
                  <a:pt x="25670" y="8621"/>
                  <a:pt x="25625" y="8628"/>
                  <a:pt x="25593" y="8628"/>
                </a:cubicBezTo>
                <a:cubicBezTo>
                  <a:pt x="25577" y="8628"/>
                  <a:pt x="25564" y="8626"/>
                  <a:pt x="25560" y="8621"/>
                </a:cubicBezTo>
                <a:lnTo>
                  <a:pt x="25459" y="8621"/>
                </a:lnTo>
                <a:cubicBezTo>
                  <a:pt x="25456" y="8623"/>
                  <a:pt x="25454" y="8623"/>
                  <a:pt x="25452" y="8623"/>
                </a:cubicBezTo>
                <a:cubicBezTo>
                  <a:pt x="25428" y="8623"/>
                  <a:pt x="25416" y="8563"/>
                  <a:pt x="25416" y="8549"/>
                </a:cubicBezTo>
                <a:cubicBezTo>
                  <a:pt x="25416" y="8535"/>
                  <a:pt x="25473" y="8506"/>
                  <a:pt x="25502" y="8506"/>
                </a:cubicBezTo>
                <a:cubicBezTo>
                  <a:pt x="25516" y="8506"/>
                  <a:pt x="25502" y="8492"/>
                  <a:pt x="25459" y="8478"/>
                </a:cubicBezTo>
                <a:lnTo>
                  <a:pt x="25416" y="8478"/>
                </a:lnTo>
                <a:cubicBezTo>
                  <a:pt x="25401" y="8478"/>
                  <a:pt x="25387" y="8463"/>
                  <a:pt x="25373" y="8449"/>
                </a:cubicBezTo>
                <a:cubicBezTo>
                  <a:pt x="25373" y="8420"/>
                  <a:pt x="25387" y="8391"/>
                  <a:pt x="25401" y="8391"/>
                </a:cubicBezTo>
                <a:cubicBezTo>
                  <a:pt x="25416" y="8377"/>
                  <a:pt x="25416" y="8334"/>
                  <a:pt x="25416" y="8334"/>
                </a:cubicBezTo>
                <a:cubicBezTo>
                  <a:pt x="25416" y="8320"/>
                  <a:pt x="25445" y="8291"/>
                  <a:pt x="25459" y="8276"/>
                </a:cubicBezTo>
                <a:cubicBezTo>
                  <a:pt x="25473" y="8276"/>
                  <a:pt x="25516" y="8118"/>
                  <a:pt x="25516" y="8061"/>
                </a:cubicBezTo>
                <a:cubicBezTo>
                  <a:pt x="25531" y="8003"/>
                  <a:pt x="25473" y="7975"/>
                  <a:pt x="25459" y="7975"/>
                </a:cubicBezTo>
                <a:cubicBezTo>
                  <a:pt x="25455" y="7973"/>
                  <a:pt x="25450" y="7972"/>
                  <a:pt x="25445" y="7972"/>
                </a:cubicBezTo>
                <a:cubicBezTo>
                  <a:pt x="25415" y="7972"/>
                  <a:pt x="25369" y="8005"/>
                  <a:pt x="25344" y="8018"/>
                </a:cubicBezTo>
                <a:cubicBezTo>
                  <a:pt x="25330" y="8003"/>
                  <a:pt x="25315" y="7989"/>
                  <a:pt x="25301" y="7975"/>
                </a:cubicBezTo>
                <a:cubicBezTo>
                  <a:pt x="25301" y="7975"/>
                  <a:pt x="25301" y="7960"/>
                  <a:pt x="25301" y="7946"/>
                </a:cubicBezTo>
                <a:cubicBezTo>
                  <a:pt x="25291" y="7936"/>
                  <a:pt x="25273" y="7926"/>
                  <a:pt x="25254" y="7926"/>
                </a:cubicBezTo>
                <a:cubicBezTo>
                  <a:pt x="25246" y="7926"/>
                  <a:pt x="25238" y="7927"/>
                  <a:pt x="25229" y="7932"/>
                </a:cubicBezTo>
                <a:cubicBezTo>
                  <a:pt x="25229" y="7932"/>
                  <a:pt x="25229" y="7932"/>
                  <a:pt x="25215" y="7946"/>
                </a:cubicBezTo>
                <a:cubicBezTo>
                  <a:pt x="25215" y="7932"/>
                  <a:pt x="25215" y="7932"/>
                  <a:pt x="25215" y="7932"/>
                </a:cubicBezTo>
                <a:cubicBezTo>
                  <a:pt x="25200" y="7917"/>
                  <a:pt x="25157" y="7889"/>
                  <a:pt x="25157" y="7889"/>
                </a:cubicBezTo>
                <a:cubicBezTo>
                  <a:pt x="25143" y="7874"/>
                  <a:pt x="25215" y="7845"/>
                  <a:pt x="25229" y="7831"/>
                </a:cubicBezTo>
                <a:cubicBezTo>
                  <a:pt x="25258" y="7831"/>
                  <a:pt x="25258" y="7601"/>
                  <a:pt x="25229" y="7529"/>
                </a:cubicBezTo>
                <a:cubicBezTo>
                  <a:pt x="25207" y="7462"/>
                  <a:pt x="25246" y="7438"/>
                  <a:pt x="25278" y="7438"/>
                </a:cubicBezTo>
                <a:cubicBezTo>
                  <a:pt x="25287" y="7438"/>
                  <a:pt x="25295" y="7440"/>
                  <a:pt x="25301" y="7443"/>
                </a:cubicBezTo>
                <a:cubicBezTo>
                  <a:pt x="25312" y="7447"/>
                  <a:pt x="25321" y="7449"/>
                  <a:pt x="25328" y="7449"/>
                </a:cubicBezTo>
                <a:cubicBezTo>
                  <a:pt x="25350" y="7449"/>
                  <a:pt x="25358" y="7432"/>
                  <a:pt x="25358" y="7400"/>
                </a:cubicBezTo>
                <a:lnTo>
                  <a:pt x="25344" y="7386"/>
                </a:lnTo>
                <a:lnTo>
                  <a:pt x="25330" y="7357"/>
                </a:lnTo>
                <a:cubicBezTo>
                  <a:pt x="25301" y="7328"/>
                  <a:pt x="25287" y="7285"/>
                  <a:pt x="25287" y="7271"/>
                </a:cubicBezTo>
                <a:cubicBezTo>
                  <a:pt x="25287" y="7256"/>
                  <a:pt x="25272" y="7256"/>
                  <a:pt x="25258" y="7256"/>
                </a:cubicBezTo>
                <a:lnTo>
                  <a:pt x="25229" y="7256"/>
                </a:lnTo>
                <a:cubicBezTo>
                  <a:pt x="25229" y="7256"/>
                  <a:pt x="25229" y="7271"/>
                  <a:pt x="25215" y="7271"/>
                </a:cubicBezTo>
                <a:lnTo>
                  <a:pt x="25200" y="7271"/>
                </a:lnTo>
                <a:cubicBezTo>
                  <a:pt x="25200" y="7256"/>
                  <a:pt x="25200" y="7242"/>
                  <a:pt x="25200" y="7242"/>
                </a:cubicBezTo>
                <a:lnTo>
                  <a:pt x="25215" y="7228"/>
                </a:lnTo>
                <a:cubicBezTo>
                  <a:pt x="25229" y="7213"/>
                  <a:pt x="25258" y="7185"/>
                  <a:pt x="25258" y="7185"/>
                </a:cubicBezTo>
                <a:cubicBezTo>
                  <a:pt x="25258" y="7170"/>
                  <a:pt x="25243" y="7170"/>
                  <a:pt x="25229" y="7170"/>
                </a:cubicBezTo>
                <a:lnTo>
                  <a:pt x="25215" y="7170"/>
                </a:lnTo>
                <a:cubicBezTo>
                  <a:pt x="25215" y="7170"/>
                  <a:pt x="25186" y="7113"/>
                  <a:pt x="25186" y="7041"/>
                </a:cubicBezTo>
                <a:lnTo>
                  <a:pt x="25172" y="6969"/>
                </a:lnTo>
                <a:lnTo>
                  <a:pt x="25172" y="6940"/>
                </a:lnTo>
                <a:cubicBezTo>
                  <a:pt x="25172" y="6912"/>
                  <a:pt x="25186" y="6854"/>
                  <a:pt x="25200" y="6811"/>
                </a:cubicBezTo>
                <a:lnTo>
                  <a:pt x="25157" y="6797"/>
                </a:lnTo>
                <a:cubicBezTo>
                  <a:pt x="25172" y="6768"/>
                  <a:pt x="25157" y="6739"/>
                  <a:pt x="25143" y="6739"/>
                </a:cubicBezTo>
                <a:cubicBezTo>
                  <a:pt x="25129" y="6725"/>
                  <a:pt x="25100" y="6710"/>
                  <a:pt x="25057" y="6682"/>
                </a:cubicBezTo>
                <a:lnTo>
                  <a:pt x="25057" y="6653"/>
                </a:lnTo>
                <a:cubicBezTo>
                  <a:pt x="25042" y="6595"/>
                  <a:pt x="24970" y="6581"/>
                  <a:pt x="24970" y="6552"/>
                </a:cubicBezTo>
                <a:lnTo>
                  <a:pt x="24956" y="6495"/>
                </a:lnTo>
                <a:cubicBezTo>
                  <a:pt x="24918" y="6469"/>
                  <a:pt x="24822" y="6421"/>
                  <a:pt x="24781" y="6421"/>
                </a:cubicBezTo>
                <a:cubicBezTo>
                  <a:pt x="24777" y="6421"/>
                  <a:pt x="24772" y="6422"/>
                  <a:pt x="24769" y="6423"/>
                </a:cubicBezTo>
                <a:lnTo>
                  <a:pt x="24755" y="6423"/>
                </a:lnTo>
                <a:cubicBezTo>
                  <a:pt x="24741" y="6380"/>
                  <a:pt x="24726" y="6323"/>
                  <a:pt x="24741" y="6294"/>
                </a:cubicBezTo>
                <a:lnTo>
                  <a:pt x="24726" y="6265"/>
                </a:lnTo>
                <a:lnTo>
                  <a:pt x="24726" y="6251"/>
                </a:lnTo>
                <a:cubicBezTo>
                  <a:pt x="24712" y="6251"/>
                  <a:pt x="24669" y="6193"/>
                  <a:pt x="24611" y="6121"/>
                </a:cubicBezTo>
                <a:lnTo>
                  <a:pt x="24626" y="5978"/>
                </a:lnTo>
                <a:lnTo>
                  <a:pt x="24626" y="5963"/>
                </a:lnTo>
                <a:cubicBezTo>
                  <a:pt x="24611" y="5935"/>
                  <a:pt x="24583" y="5920"/>
                  <a:pt x="24539" y="5920"/>
                </a:cubicBezTo>
                <a:lnTo>
                  <a:pt x="24482" y="5920"/>
                </a:lnTo>
                <a:cubicBezTo>
                  <a:pt x="24472" y="5924"/>
                  <a:pt x="24464" y="5925"/>
                  <a:pt x="24458" y="5925"/>
                </a:cubicBezTo>
                <a:cubicBezTo>
                  <a:pt x="24440" y="5925"/>
                  <a:pt x="24446" y="5907"/>
                  <a:pt x="24468" y="5863"/>
                </a:cubicBezTo>
                <a:lnTo>
                  <a:pt x="24482" y="5834"/>
                </a:lnTo>
                <a:lnTo>
                  <a:pt x="24496" y="5820"/>
                </a:lnTo>
                <a:cubicBezTo>
                  <a:pt x="24482" y="5805"/>
                  <a:pt x="24482" y="5805"/>
                  <a:pt x="24468" y="5805"/>
                </a:cubicBezTo>
                <a:lnTo>
                  <a:pt x="24453" y="5805"/>
                </a:lnTo>
                <a:lnTo>
                  <a:pt x="24439" y="5820"/>
                </a:lnTo>
                <a:cubicBezTo>
                  <a:pt x="24425" y="5820"/>
                  <a:pt x="24425" y="5805"/>
                  <a:pt x="24410" y="5777"/>
                </a:cubicBezTo>
                <a:lnTo>
                  <a:pt x="24410" y="5762"/>
                </a:lnTo>
                <a:lnTo>
                  <a:pt x="24425" y="5748"/>
                </a:lnTo>
                <a:cubicBezTo>
                  <a:pt x="24425" y="5719"/>
                  <a:pt x="24453" y="5647"/>
                  <a:pt x="24453" y="5619"/>
                </a:cubicBezTo>
                <a:cubicBezTo>
                  <a:pt x="24439" y="5590"/>
                  <a:pt x="24425" y="5575"/>
                  <a:pt x="24425" y="5575"/>
                </a:cubicBezTo>
                <a:cubicBezTo>
                  <a:pt x="24425" y="5561"/>
                  <a:pt x="24410" y="5547"/>
                  <a:pt x="24410" y="5547"/>
                </a:cubicBezTo>
                <a:cubicBezTo>
                  <a:pt x="24409" y="5545"/>
                  <a:pt x="24407" y="5544"/>
                  <a:pt x="24405" y="5544"/>
                </a:cubicBezTo>
                <a:cubicBezTo>
                  <a:pt x="24390" y="5544"/>
                  <a:pt x="24365" y="5590"/>
                  <a:pt x="24353" y="5590"/>
                </a:cubicBezTo>
                <a:cubicBezTo>
                  <a:pt x="24324" y="5575"/>
                  <a:pt x="24324" y="5489"/>
                  <a:pt x="24338" y="5374"/>
                </a:cubicBezTo>
                <a:lnTo>
                  <a:pt x="24209" y="5360"/>
                </a:lnTo>
                <a:cubicBezTo>
                  <a:pt x="24195" y="5360"/>
                  <a:pt x="24180" y="5302"/>
                  <a:pt x="24180" y="5274"/>
                </a:cubicBezTo>
                <a:lnTo>
                  <a:pt x="24195" y="5245"/>
                </a:lnTo>
                <a:cubicBezTo>
                  <a:pt x="24216" y="5245"/>
                  <a:pt x="24262" y="5269"/>
                  <a:pt x="24290" y="5269"/>
                </a:cubicBezTo>
                <a:cubicBezTo>
                  <a:pt x="24299" y="5269"/>
                  <a:pt x="24306" y="5267"/>
                  <a:pt x="24310" y="5259"/>
                </a:cubicBezTo>
                <a:cubicBezTo>
                  <a:pt x="24324" y="5245"/>
                  <a:pt x="24295" y="5188"/>
                  <a:pt x="24295" y="5173"/>
                </a:cubicBezTo>
                <a:cubicBezTo>
                  <a:pt x="24291" y="5169"/>
                  <a:pt x="24282" y="5167"/>
                  <a:pt x="24271" y="5167"/>
                </a:cubicBezTo>
                <a:cubicBezTo>
                  <a:pt x="24244" y="5167"/>
                  <a:pt x="24205" y="5177"/>
                  <a:pt x="24195" y="5188"/>
                </a:cubicBezTo>
                <a:cubicBezTo>
                  <a:pt x="24166" y="5202"/>
                  <a:pt x="24137" y="5216"/>
                  <a:pt x="24123" y="5231"/>
                </a:cubicBezTo>
                <a:lnTo>
                  <a:pt x="24123" y="5245"/>
                </a:lnTo>
                <a:lnTo>
                  <a:pt x="24108" y="5245"/>
                </a:lnTo>
                <a:cubicBezTo>
                  <a:pt x="24108" y="5249"/>
                  <a:pt x="24106" y="5251"/>
                  <a:pt x="24102" y="5251"/>
                </a:cubicBezTo>
                <a:cubicBezTo>
                  <a:pt x="24094" y="5251"/>
                  <a:pt x="24080" y="5241"/>
                  <a:pt x="24080" y="5231"/>
                </a:cubicBezTo>
                <a:cubicBezTo>
                  <a:pt x="24065" y="5231"/>
                  <a:pt x="24051" y="5188"/>
                  <a:pt x="24037" y="5159"/>
                </a:cubicBezTo>
                <a:lnTo>
                  <a:pt x="24065" y="5116"/>
                </a:lnTo>
                <a:cubicBezTo>
                  <a:pt x="24051" y="5101"/>
                  <a:pt x="23965" y="5044"/>
                  <a:pt x="23950" y="5044"/>
                </a:cubicBezTo>
                <a:cubicBezTo>
                  <a:pt x="23943" y="5040"/>
                  <a:pt x="23934" y="5038"/>
                  <a:pt x="23925" y="5038"/>
                </a:cubicBezTo>
                <a:cubicBezTo>
                  <a:pt x="23901" y="5038"/>
                  <a:pt x="23875" y="5052"/>
                  <a:pt x="23864" y="5073"/>
                </a:cubicBezTo>
                <a:lnTo>
                  <a:pt x="23850" y="5029"/>
                </a:lnTo>
                <a:cubicBezTo>
                  <a:pt x="23850" y="5006"/>
                  <a:pt x="23850" y="4983"/>
                  <a:pt x="23834" y="4983"/>
                </a:cubicBezTo>
                <a:cubicBezTo>
                  <a:pt x="23831" y="4983"/>
                  <a:pt x="23826" y="4984"/>
                  <a:pt x="23821" y="4986"/>
                </a:cubicBezTo>
                <a:lnTo>
                  <a:pt x="23749" y="5001"/>
                </a:lnTo>
                <a:cubicBezTo>
                  <a:pt x="23749" y="5001"/>
                  <a:pt x="23749" y="5001"/>
                  <a:pt x="23749" y="4986"/>
                </a:cubicBezTo>
                <a:cubicBezTo>
                  <a:pt x="23778" y="4958"/>
                  <a:pt x="23807" y="4900"/>
                  <a:pt x="23821" y="4857"/>
                </a:cubicBezTo>
                <a:cubicBezTo>
                  <a:pt x="23835" y="4800"/>
                  <a:pt x="23835" y="4728"/>
                  <a:pt x="23835" y="4685"/>
                </a:cubicBezTo>
                <a:lnTo>
                  <a:pt x="23821" y="4685"/>
                </a:lnTo>
                <a:lnTo>
                  <a:pt x="23721" y="4699"/>
                </a:lnTo>
                <a:cubicBezTo>
                  <a:pt x="23706" y="4570"/>
                  <a:pt x="23778" y="4397"/>
                  <a:pt x="23807" y="4369"/>
                </a:cubicBezTo>
                <a:cubicBezTo>
                  <a:pt x="23850" y="4340"/>
                  <a:pt x="23850" y="4297"/>
                  <a:pt x="23821" y="4254"/>
                </a:cubicBezTo>
                <a:lnTo>
                  <a:pt x="23792" y="4225"/>
                </a:lnTo>
                <a:cubicBezTo>
                  <a:pt x="23764" y="4196"/>
                  <a:pt x="23764" y="4182"/>
                  <a:pt x="23792" y="4153"/>
                </a:cubicBezTo>
                <a:cubicBezTo>
                  <a:pt x="23792" y="4139"/>
                  <a:pt x="23778" y="4096"/>
                  <a:pt x="23764" y="4067"/>
                </a:cubicBezTo>
                <a:cubicBezTo>
                  <a:pt x="23757" y="4033"/>
                  <a:pt x="23753" y="4018"/>
                  <a:pt x="23747" y="4018"/>
                </a:cubicBezTo>
                <a:cubicBezTo>
                  <a:pt x="23740" y="4018"/>
                  <a:pt x="23729" y="4037"/>
                  <a:pt x="23706" y="4067"/>
                </a:cubicBezTo>
                <a:lnTo>
                  <a:pt x="23706" y="4081"/>
                </a:lnTo>
                <a:cubicBezTo>
                  <a:pt x="23677" y="4081"/>
                  <a:pt x="23663" y="4052"/>
                  <a:pt x="23663" y="4038"/>
                </a:cubicBezTo>
                <a:lnTo>
                  <a:pt x="23663" y="4024"/>
                </a:lnTo>
                <a:lnTo>
                  <a:pt x="23663" y="3995"/>
                </a:lnTo>
                <a:cubicBezTo>
                  <a:pt x="23674" y="3974"/>
                  <a:pt x="23669" y="3961"/>
                  <a:pt x="23654" y="3961"/>
                </a:cubicBezTo>
                <a:cubicBezTo>
                  <a:pt x="23649" y="3961"/>
                  <a:pt x="23642" y="3962"/>
                  <a:pt x="23634" y="3966"/>
                </a:cubicBezTo>
                <a:lnTo>
                  <a:pt x="23606" y="3966"/>
                </a:lnTo>
                <a:lnTo>
                  <a:pt x="23591" y="3981"/>
                </a:lnTo>
                <a:cubicBezTo>
                  <a:pt x="23562" y="3938"/>
                  <a:pt x="23505" y="3880"/>
                  <a:pt x="23519" y="3851"/>
                </a:cubicBezTo>
                <a:cubicBezTo>
                  <a:pt x="23534" y="3808"/>
                  <a:pt x="23491" y="3736"/>
                  <a:pt x="23462" y="3722"/>
                </a:cubicBezTo>
                <a:cubicBezTo>
                  <a:pt x="23448" y="3722"/>
                  <a:pt x="23491" y="3650"/>
                  <a:pt x="23519" y="3650"/>
                </a:cubicBezTo>
                <a:cubicBezTo>
                  <a:pt x="23548" y="3650"/>
                  <a:pt x="23606" y="3665"/>
                  <a:pt x="23620" y="3665"/>
                </a:cubicBezTo>
                <a:cubicBezTo>
                  <a:pt x="23632" y="3665"/>
                  <a:pt x="23687" y="3633"/>
                  <a:pt x="23711" y="3633"/>
                </a:cubicBezTo>
                <a:cubicBezTo>
                  <a:pt x="23715" y="3633"/>
                  <a:pt x="23718" y="3634"/>
                  <a:pt x="23721" y="3636"/>
                </a:cubicBezTo>
                <a:cubicBezTo>
                  <a:pt x="23735" y="3636"/>
                  <a:pt x="23764" y="3650"/>
                  <a:pt x="23764" y="3650"/>
                </a:cubicBezTo>
                <a:cubicBezTo>
                  <a:pt x="23770" y="3606"/>
                  <a:pt x="23782" y="3592"/>
                  <a:pt x="23796" y="3592"/>
                </a:cubicBezTo>
                <a:cubicBezTo>
                  <a:pt x="23813" y="3592"/>
                  <a:pt x="23834" y="3613"/>
                  <a:pt x="23850" y="3621"/>
                </a:cubicBezTo>
                <a:cubicBezTo>
                  <a:pt x="23864" y="3621"/>
                  <a:pt x="23864" y="3593"/>
                  <a:pt x="23864" y="3593"/>
                </a:cubicBezTo>
                <a:cubicBezTo>
                  <a:pt x="23864" y="3582"/>
                  <a:pt x="23897" y="3554"/>
                  <a:pt x="23920" y="3554"/>
                </a:cubicBezTo>
                <a:cubicBezTo>
                  <a:pt x="23927" y="3554"/>
                  <a:pt x="23933" y="3557"/>
                  <a:pt x="23936" y="3564"/>
                </a:cubicBezTo>
                <a:cubicBezTo>
                  <a:pt x="23939" y="3566"/>
                  <a:pt x="23942" y="3566"/>
                  <a:pt x="23945" y="3566"/>
                </a:cubicBezTo>
                <a:cubicBezTo>
                  <a:pt x="23971" y="3566"/>
                  <a:pt x="23994" y="3518"/>
                  <a:pt x="23994" y="3492"/>
                </a:cubicBezTo>
                <a:cubicBezTo>
                  <a:pt x="23994" y="3478"/>
                  <a:pt x="24001" y="3474"/>
                  <a:pt x="24008" y="3474"/>
                </a:cubicBezTo>
                <a:cubicBezTo>
                  <a:pt x="24015" y="3474"/>
                  <a:pt x="24022" y="3478"/>
                  <a:pt x="24022" y="3478"/>
                </a:cubicBezTo>
                <a:cubicBezTo>
                  <a:pt x="24035" y="3490"/>
                  <a:pt x="24058" y="3524"/>
                  <a:pt x="24073" y="3524"/>
                </a:cubicBezTo>
                <a:cubicBezTo>
                  <a:pt x="24075" y="3524"/>
                  <a:pt x="24078" y="3523"/>
                  <a:pt x="24080" y="3521"/>
                </a:cubicBezTo>
                <a:cubicBezTo>
                  <a:pt x="24080" y="3507"/>
                  <a:pt x="24108" y="3478"/>
                  <a:pt x="24108" y="3478"/>
                </a:cubicBezTo>
                <a:cubicBezTo>
                  <a:pt x="24123" y="3463"/>
                  <a:pt x="24166" y="3463"/>
                  <a:pt x="24195" y="3463"/>
                </a:cubicBezTo>
                <a:cubicBezTo>
                  <a:pt x="24209" y="3463"/>
                  <a:pt x="24238" y="3420"/>
                  <a:pt x="24238" y="3406"/>
                </a:cubicBezTo>
                <a:cubicBezTo>
                  <a:pt x="24252" y="3406"/>
                  <a:pt x="24281" y="3392"/>
                  <a:pt x="24295" y="3377"/>
                </a:cubicBezTo>
                <a:lnTo>
                  <a:pt x="24295" y="3363"/>
                </a:lnTo>
                <a:cubicBezTo>
                  <a:pt x="24310" y="3277"/>
                  <a:pt x="24324" y="3205"/>
                  <a:pt x="24324" y="3133"/>
                </a:cubicBezTo>
                <a:lnTo>
                  <a:pt x="24324" y="3104"/>
                </a:lnTo>
                <a:cubicBezTo>
                  <a:pt x="24324" y="3076"/>
                  <a:pt x="24338" y="3032"/>
                  <a:pt x="24367" y="3018"/>
                </a:cubicBezTo>
                <a:lnTo>
                  <a:pt x="24381" y="3076"/>
                </a:lnTo>
                <a:cubicBezTo>
                  <a:pt x="24394" y="3100"/>
                  <a:pt x="24417" y="3136"/>
                  <a:pt x="24432" y="3136"/>
                </a:cubicBezTo>
                <a:cubicBezTo>
                  <a:pt x="24435" y="3136"/>
                  <a:pt x="24437" y="3135"/>
                  <a:pt x="24439" y="3133"/>
                </a:cubicBezTo>
                <a:lnTo>
                  <a:pt x="24496" y="3119"/>
                </a:lnTo>
                <a:cubicBezTo>
                  <a:pt x="24510" y="3132"/>
                  <a:pt x="24528" y="3138"/>
                  <a:pt x="24548" y="3138"/>
                </a:cubicBezTo>
                <a:cubicBezTo>
                  <a:pt x="24611" y="3138"/>
                  <a:pt x="24693" y="3083"/>
                  <a:pt x="24726" y="3061"/>
                </a:cubicBezTo>
                <a:cubicBezTo>
                  <a:pt x="24769" y="3047"/>
                  <a:pt x="24784" y="3018"/>
                  <a:pt x="24741" y="3018"/>
                </a:cubicBezTo>
                <a:lnTo>
                  <a:pt x="24726" y="3004"/>
                </a:lnTo>
                <a:cubicBezTo>
                  <a:pt x="24726" y="2961"/>
                  <a:pt x="24712" y="2946"/>
                  <a:pt x="24683" y="2946"/>
                </a:cubicBezTo>
                <a:cubicBezTo>
                  <a:pt x="24669" y="2932"/>
                  <a:pt x="24669" y="2874"/>
                  <a:pt x="24697" y="2846"/>
                </a:cubicBezTo>
                <a:cubicBezTo>
                  <a:pt x="24697" y="2846"/>
                  <a:pt x="24726" y="2846"/>
                  <a:pt x="24726" y="2831"/>
                </a:cubicBezTo>
                <a:cubicBezTo>
                  <a:pt x="24741" y="2817"/>
                  <a:pt x="24755" y="2788"/>
                  <a:pt x="24755" y="2774"/>
                </a:cubicBezTo>
                <a:lnTo>
                  <a:pt x="24741" y="2759"/>
                </a:lnTo>
                <a:cubicBezTo>
                  <a:pt x="24726" y="2745"/>
                  <a:pt x="24712" y="2731"/>
                  <a:pt x="24741" y="2731"/>
                </a:cubicBezTo>
                <a:lnTo>
                  <a:pt x="24741" y="2716"/>
                </a:lnTo>
                <a:cubicBezTo>
                  <a:pt x="24748" y="2701"/>
                  <a:pt x="24755" y="2696"/>
                  <a:pt x="24761" y="2696"/>
                </a:cubicBezTo>
                <a:cubicBezTo>
                  <a:pt x="24772" y="2696"/>
                  <a:pt x="24781" y="2715"/>
                  <a:pt x="24789" y="2715"/>
                </a:cubicBezTo>
                <a:cubicBezTo>
                  <a:pt x="24792" y="2715"/>
                  <a:pt x="24795" y="2711"/>
                  <a:pt x="24798" y="2702"/>
                </a:cubicBezTo>
                <a:cubicBezTo>
                  <a:pt x="24827" y="2673"/>
                  <a:pt x="24841" y="2645"/>
                  <a:pt x="24856" y="2616"/>
                </a:cubicBezTo>
                <a:cubicBezTo>
                  <a:pt x="24856" y="2601"/>
                  <a:pt x="24856" y="2587"/>
                  <a:pt x="24856" y="2573"/>
                </a:cubicBezTo>
                <a:lnTo>
                  <a:pt x="24870" y="2530"/>
                </a:lnTo>
                <a:cubicBezTo>
                  <a:pt x="24846" y="2494"/>
                  <a:pt x="24823" y="2468"/>
                  <a:pt x="24799" y="2468"/>
                </a:cubicBezTo>
                <a:cubicBezTo>
                  <a:pt x="24794" y="2468"/>
                  <a:pt x="24789" y="2470"/>
                  <a:pt x="24784" y="2472"/>
                </a:cubicBezTo>
                <a:lnTo>
                  <a:pt x="24769" y="2486"/>
                </a:lnTo>
                <a:lnTo>
                  <a:pt x="24755" y="2501"/>
                </a:lnTo>
                <a:cubicBezTo>
                  <a:pt x="24753" y="2502"/>
                  <a:pt x="24752" y="2502"/>
                  <a:pt x="24751" y="2502"/>
                </a:cubicBezTo>
                <a:cubicBezTo>
                  <a:pt x="24726" y="2502"/>
                  <a:pt x="24728" y="2384"/>
                  <a:pt x="24769" y="2357"/>
                </a:cubicBezTo>
                <a:cubicBezTo>
                  <a:pt x="24798" y="2343"/>
                  <a:pt x="24827" y="2257"/>
                  <a:pt x="24827" y="2228"/>
                </a:cubicBezTo>
                <a:cubicBezTo>
                  <a:pt x="24827" y="2199"/>
                  <a:pt x="24812" y="2127"/>
                  <a:pt x="24784" y="2070"/>
                </a:cubicBezTo>
                <a:lnTo>
                  <a:pt x="24784" y="2012"/>
                </a:lnTo>
                <a:lnTo>
                  <a:pt x="24798" y="1998"/>
                </a:lnTo>
                <a:cubicBezTo>
                  <a:pt x="24798" y="1981"/>
                  <a:pt x="24793" y="1974"/>
                  <a:pt x="24783" y="1974"/>
                </a:cubicBezTo>
                <a:cubicBezTo>
                  <a:pt x="24776" y="1974"/>
                  <a:pt x="24767" y="1978"/>
                  <a:pt x="24755" y="1984"/>
                </a:cubicBezTo>
                <a:lnTo>
                  <a:pt x="24741" y="1984"/>
                </a:lnTo>
                <a:lnTo>
                  <a:pt x="24712" y="1969"/>
                </a:lnTo>
                <a:cubicBezTo>
                  <a:pt x="24726" y="1941"/>
                  <a:pt x="24741" y="1897"/>
                  <a:pt x="24755" y="1869"/>
                </a:cubicBezTo>
                <a:lnTo>
                  <a:pt x="24741" y="1840"/>
                </a:lnTo>
                <a:lnTo>
                  <a:pt x="24712" y="1797"/>
                </a:lnTo>
                <a:cubicBezTo>
                  <a:pt x="24700" y="1820"/>
                  <a:pt x="24679" y="1844"/>
                  <a:pt x="24671" y="1844"/>
                </a:cubicBezTo>
                <a:cubicBezTo>
                  <a:pt x="24670" y="1844"/>
                  <a:pt x="24669" y="1843"/>
                  <a:pt x="24669" y="1840"/>
                </a:cubicBezTo>
                <a:cubicBezTo>
                  <a:pt x="24654" y="1840"/>
                  <a:pt x="24683" y="1711"/>
                  <a:pt x="24683" y="1653"/>
                </a:cubicBezTo>
                <a:cubicBezTo>
                  <a:pt x="24697" y="1610"/>
                  <a:pt x="24697" y="1481"/>
                  <a:pt x="24683" y="1466"/>
                </a:cubicBezTo>
                <a:cubicBezTo>
                  <a:pt x="24654" y="1452"/>
                  <a:pt x="24626" y="1452"/>
                  <a:pt x="24597" y="1452"/>
                </a:cubicBezTo>
                <a:lnTo>
                  <a:pt x="24568" y="1466"/>
                </a:lnTo>
                <a:lnTo>
                  <a:pt x="24554" y="1466"/>
                </a:lnTo>
                <a:cubicBezTo>
                  <a:pt x="24525" y="1466"/>
                  <a:pt x="24554" y="1351"/>
                  <a:pt x="24583" y="1323"/>
                </a:cubicBezTo>
                <a:cubicBezTo>
                  <a:pt x="24611" y="1294"/>
                  <a:pt x="24640" y="1251"/>
                  <a:pt x="24654" y="1237"/>
                </a:cubicBezTo>
                <a:lnTo>
                  <a:pt x="24640" y="1208"/>
                </a:lnTo>
                <a:cubicBezTo>
                  <a:pt x="24626" y="1193"/>
                  <a:pt x="24626" y="1179"/>
                  <a:pt x="24640" y="1165"/>
                </a:cubicBezTo>
                <a:cubicBezTo>
                  <a:pt x="24654" y="1150"/>
                  <a:pt x="24683" y="1150"/>
                  <a:pt x="24697" y="1136"/>
                </a:cubicBezTo>
                <a:cubicBezTo>
                  <a:pt x="24741" y="1136"/>
                  <a:pt x="24712" y="1122"/>
                  <a:pt x="24712" y="1093"/>
                </a:cubicBezTo>
                <a:cubicBezTo>
                  <a:pt x="24712" y="1064"/>
                  <a:pt x="24741" y="1035"/>
                  <a:pt x="24683" y="1035"/>
                </a:cubicBezTo>
                <a:cubicBezTo>
                  <a:pt x="24654" y="1050"/>
                  <a:pt x="24626" y="1050"/>
                  <a:pt x="24583" y="1064"/>
                </a:cubicBezTo>
                <a:cubicBezTo>
                  <a:pt x="24575" y="1071"/>
                  <a:pt x="24568" y="1075"/>
                  <a:pt x="24563" y="1075"/>
                </a:cubicBezTo>
                <a:cubicBezTo>
                  <a:pt x="24557" y="1075"/>
                  <a:pt x="24554" y="1071"/>
                  <a:pt x="24554" y="1064"/>
                </a:cubicBezTo>
                <a:lnTo>
                  <a:pt x="24539" y="1050"/>
                </a:lnTo>
                <a:cubicBezTo>
                  <a:pt x="24539" y="1035"/>
                  <a:pt x="24511" y="1021"/>
                  <a:pt x="24511" y="1021"/>
                </a:cubicBezTo>
                <a:cubicBezTo>
                  <a:pt x="24508" y="1024"/>
                  <a:pt x="24504" y="1025"/>
                  <a:pt x="24500" y="1025"/>
                </a:cubicBezTo>
                <a:cubicBezTo>
                  <a:pt x="24481" y="1025"/>
                  <a:pt x="24451" y="1004"/>
                  <a:pt x="24439" y="992"/>
                </a:cubicBezTo>
                <a:cubicBezTo>
                  <a:pt x="24425" y="992"/>
                  <a:pt x="24367" y="964"/>
                  <a:pt x="24353" y="949"/>
                </a:cubicBezTo>
                <a:cubicBezTo>
                  <a:pt x="24353" y="935"/>
                  <a:pt x="24310" y="906"/>
                  <a:pt x="24281" y="892"/>
                </a:cubicBezTo>
                <a:lnTo>
                  <a:pt x="24252" y="906"/>
                </a:lnTo>
                <a:cubicBezTo>
                  <a:pt x="24252" y="910"/>
                  <a:pt x="24250" y="912"/>
                  <a:pt x="24246" y="912"/>
                </a:cubicBezTo>
                <a:cubicBezTo>
                  <a:pt x="24238" y="912"/>
                  <a:pt x="24223" y="902"/>
                  <a:pt x="24223" y="892"/>
                </a:cubicBezTo>
                <a:lnTo>
                  <a:pt x="24209" y="806"/>
                </a:lnTo>
                <a:cubicBezTo>
                  <a:pt x="24166" y="820"/>
                  <a:pt x="24037" y="820"/>
                  <a:pt x="24008" y="820"/>
                </a:cubicBezTo>
                <a:lnTo>
                  <a:pt x="23936" y="820"/>
                </a:lnTo>
                <a:cubicBezTo>
                  <a:pt x="23922" y="820"/>
                  <a:pt x="23850" y="806"/>
                  <a:pt x="23764" y="791"/>
                </a:cubicBezTo>
                <a:lnTo>
                  <a:pt x="23721" y="705"/>
                </a:lnTo>
                <a:lnTo>
                  <a:pt x="23706" y="691"/>
                </a:lnTo>
                <a:cubicBezTo>
                  <a:pt x="23706" y="693"/>
                  <a:pt x="23703" y="694"/>
                  <a:pt x="23697" y="694"/>
                </a:cubicBezTo>
                <a:cubicBezTo>
                  <a:pt x="23672" y="694"/>
                  <a:pt x="23603" y="671"/>
                  <a:pt x="23591" y="647"/>
                </a:cubicBezTo>
                <a:cubicBezTo>
                  <a:pt x="23591" y="633"/>
                  <a:pt x="23573" y="630"/>
                  <a:pt x="23554" y="630"/>
                </a:cubicBezTo>
                <a:cubicBezTo>
                  <a:pt x="23534" y="630"/>
                  <a:pt x="23512" y="633"/>
                  <a:pt x="23505" y="633"/>
                </a:cubicBezTo>
                <a:cubicBezTo>
                  <a:pt x="23476" y="633"/>
                  <a:pt x="23390" y="590"/>
                  <a:pt x="23361" y="590"/>
                </a:cubicBezTo>
                <a:cubicBezTo>
                  <a:pt x="23347" y="590"/>
                  <a:pt x="23246" y="590"/>
                  <a:pt x="23218" y="576"/>
                </a:cubicBezTo>
                <a:cubicBezTo>
                  <a:pt x="23208" y="576"/>
                  <a:pt x="23192" y="569"/>
                  <a:pt x="23183" y="569"/>
                </a:cubicBezTo>
                <a:cubicBezTo>
                  <a:pt x="23178" y="569"/>
                  <a:pt x="23175" y="571"/>
                  <a:pt x="23175" y="576"/>
                </a:cubicBezTo>
                <a:lnTo>
                  <a:pt x="23160" y="576"/>
                </a:lnTo>
                <a:lnTo>
                  <a:pt x="23117" y="590"/>
                </a:lnTo>
                <a:cubicBezTo>
                  <a:pt x="23131" y="561"/>
                  <a:pt x="23117" y="547"/>
                  <a:pt x="23088" y="547"/>
                </a:cubicBezTo>
                <a:lnTo>
                  <a:pt x="23074" y="547"/>
                </a:lnTo>
                <a:cubicBezTo>
                  <a:pt x="23060" y="547"/>
                  <a:pt x="23060" y="533"/>
                  <a:pt x="23060" y="533"/>
                </a:cubicBezTo>
                <a:lnTo>
                  <a:pt x="23060" y="504"/>
                </a:lnTo>
                <a:cubicBezTo>
                  <a:pt x="23060" y="490"/>
                  <a:pt x="23055" y="485"/>
                  <a:pt x="23049" y="485"/>
                </a:cubicBezTo>
                <a:cubicBezTo>
                  <a:pt x="23037" y="485"/>
                  <a:pt x="23017" y="508"/>
                  <a:pt x="23017" y="518"/>
                </a:cubicBezTo>
                <a:cubicBezTo>
                  <a:pt x="23009" y="533"/>
                  <a:pt x="22995" y="536"/>
                  <a:pt x="22981" y="536"/>
                </a:cubicBezTo>
                <a:cubicBezTo>
                  <a:pt x="22966" y="536"/>
                  <a:pt x="22952" y="533"/>
                  <a:pt x="22945" y="533"/>
                </a:cubicBezTo>
                <a:cubicBezTo>
                  <a:pt x="22945" y="518"/>
                  <a:pt x="22945" y="504"/>
                  <a:pt x="22973" y="475"/>
                </a:cubicBezTo>
                <a:lnTo>
                  <a:pt x="22973" y="461"/>
                </a:lnTo>
                <a:cubicBezTo>
                  <a:pt x="22973" y="432"/>
                  <a:pt x="22966" y="425"/>
                  <a:pt x="22955" y="425"/>
                </a:cubicBezTo>
                <a:cubicBezTo>
                  <a:pt x="22945" y="425"/>
                  <a:pt x="22930" y="432"/>
                  <a:pt x="22916" y="432"/>
                </a:cubicBezTo>
                <a:cubicBezTo>
                  <a:pt x="22916" y="432"/>
                  <a:pt x="22902" y="446"/>
                  <a:pt x="22902" y="461"/>
                </a:cubicBezTo>
                <a:lnTo>
                  <a:pt x="22887" y="475"/>
                </a:lnTo>
                <a:cubicBezTo>
                  <a:pt x="22887" y="475"/>
                  <a:pt x="22860" y="457"/>
                  <a:pt x="22841" y="457"/>
                </a:cubicBezTo>
                <a:cubicBezTo>
                  <a:pt x="22837" y="457"/>
                  <a:pt x="22833" y="458"/>
                  <a:pt x="22830" y="461"/>
                </a:cubicBezTo>
                <a:cubicBezTo>
                  <a:pt x="22827" y="463"/>
                  <a:pt x="22824" y="465"/>
                  <a:pt x="22820" y="465"/>
                </a:cubicBezTo>
                <a:cubicBezTo>
                  <a:pt x="22805" y="465"/>
                  <a:pt x="22784" y="444"/>
                  <a:pt x="22772" y="432"/>
                </a:cubicBezTo>
                <a:cubicBezTo>
                  <a:pt x="22770" y="430"/>
                  <a:pt x="22766" y="429"/>
                  <a:pt x="22761" y="429"/>
                </a:cubicBezTo>
                <a:cubicBezTo>
                  <a:pt x="22736" y="429"/>
                  <a:pt x="22680" y="449"/>
                  <a:pt x="22654" y="449"/>
                </a:cubicBezTo>
                <a:cubicBezTo>
                  <a:pt x="22649" y="449"/>
                  <a:pt x="22645" y="448"/>
                  <a:pt x="22643" y="446"/>
                </a:cubicBezTo>
                <a:cubicBezTo>
                  <a:pt x="22629" y="432"/>
                  <a:pt x="22586" y="403"/>
                  <a:pt x="22571" y="403"/>
                </a:cubicBezTo>
                <a:lnTo>
                  <a:pt x="22557" y="403"/>
                </a:lnTo>
                <a:lnTo>
                  <a:pt x="22542" y="418"/>
                </a:lnTo>
                <a:cubicBezTo>
                  <a:pt x="22538" y="427"/>
                  <a:pt x="22526" y="430"/>
                  <a:pt x="22513" y="430"/>
                </a:cubicBezTo>
                <a:cubicBezTo>
                  <a:pt x="22485" y="430"/>
                  <a:pt x="22447" y="418"/>
                  <a:pt x="22427" y="418"/>
                </a:cubicBezTo>
                <a:cubicBezTo>
                  <a:pt x="22413" y="418"/>
                  <a:pt x="22370" y="432"/>
                  <a:pt x="22356" y="432"/>
                </a:cubicBezTo>
                <a:lnTo>
                  <a:pt x="22269" y="432"/>
                </a:lnTo>
                <a:lnTo>
                  <a:pt x="22241" y="446"/>
                </a:lnTo>
                <a:cubicBezTo>
                  <a:pt x="22235" y="450"/>
                  <a:pt x="22230" y="452"/>
                  <a:pt x="22226" y="452"/>
                </a:cubicBezTo>
                <a:cubicBezTo>
                  <a:pt x="22201" y="452"/>
                  <a:pt x="22194" y="398"/>
                  <a:pt x="22169" y="398"/>
                </a:cubicBezTo>
                <a:cubicBezTo>
                  <a:pt x="22165" y="398"/>
                  <a:pt x="22160" y="400"/>
                  <a:pt x="22154" y="403"/>
                </a:cubicBezTo>
                <a:cubicBezTo>
                  <a:pt x="22144" y="403"/>
                  <a:pt x="22109" y="427"/>
                  <a:pt x="22092" y="427"/>
                </a:cubicBezTo>
                <a:cubicBezTo>
                  <a:pt x="22086" y="427"/>
                  <a:pt x="22083" y="425"/>
                  <a:pt x="22083" y="418"/>
                </a:cubicBezTo>
                <a:cubicBezTo>
                  <a:pt x="22083" y="403"/>
                  <a:pt x="22083" y="400"/>
                  <a:pt x="22081" y="400"/>
                </a:cubicBezTo>
                <a:cubicBezTo>
                  <a:pt x="22079" y="400"/>
                  <a:pt x="22075" y="403"/>
                  <a:pt x="22068" y="403"/>
                </a:cubicBezTo>
                <a:cubicBezTo>
                  <a:pt x="22068" y="408"/>
                  <a:pt x="22065" y="410"/>
                  <a:pt x="22060" y="410"/>
                </a:cubicBezTo>
                <a:cubicBezTo>
                  <a:pt x="22051" y="410"/>
                  <a:pt x="22035" y="403"/>
                  <a:pt x="22025" y="403"/>
                </a:cubicBezTo>
                <a:cubicBezTo>
                  <a:pt x="22025" y="418"/>
                  <a:pt x="21982" y="475"/>
                  <a:pt x="21968" y="475"/>
                </a:cubicBezTo>
                <a:cubicBezTo>
                  <a:pt x="21953" y="461"/>
                  <a:pt x="21925" y="432"/>
                  <a:pt x="21910" y="418"/>
                </a:cubicBezTo>
                <a:cubicBezTo>
                  <a:pt x="21910" y="415"/>
                  <a:pt x="21909" y="414"/>
                  <a:pt x="21907" y="414"/>
                </a:cubicBezTo>
                <a:cubicBezTo>
                  <a:pt x="21900" y="414"/>
                  <a:pt x="21879" y="435"/>
                  <a:pt x="21867" y="446"/>
                </a:cubicBezTo>
                <a:cubicBezTo>
                  <a:pt x="21867" y="448"/>
                  <a:pt x="21867" y="449"/>
                  <a:pt x="21866" y="449"/>
                </a:cubicBezTo>
                <a:cubicBezTo>
                  <a:pt x="21860" y="449"/>
                  <a:pt x="21837" y="410"/>
                  <a:pt x="21824" y="360"/>
                </a:cubicBezTo>
                <a:lnTo>
                  <a:pt x="21795" y="403"/>
                </a:lnTo>
                <a:cubicBezTo>
                  <a:pt x="21781" y="446"/>
                  <a:pt x="21770" y="464"/>
                  <a:pt x="21758" y="464"/>
                </a:cubicBezTo>
                <a:cubicBezTo>
                  <a:pt x="21745" y="464"/>
                  <a:pt x="21731" y="446"/>
                  <a:pt x="21709" y="418"/>
                </a:cubicBezTo>
                <a:cubicBezTo>
                  <a:pt x="21709" y="418"/>
                  <a:pt x="21703" y="411"/>
                  <a:pt x="21694" y="411"/>
                </a:cubicBezTo>
                <a:cubicBezTo>
                  <a:pt x="21690" y="411"/>
                  <a:pt x="21685" y="413"/>
                  <a:pt x="21680" y="418"/>
                </a:cubicBezTo>
                <a:cubicBezTo>
                  <a:pt x="21671" y="431"/>
                  <a:pt x="21664" y="436"/>
                  <a:pt x="21656" y="436"/>
                </a:cubicBezTo>
                <a:cubicBezTo>
                  <a:pt x="21641" y="436"/>
                  <a:pt x="21628" y="413"/>
                  <a:pt x="21609" y="403"/>
                </a:cubicBezTo>
                <a:cubicBezTo>
                  <a:pt x="21594" y="389"/>
                  <a:pt x="21580" y="374"/>
                  <a:pt x="21551" y="360"/>
                </a:cubicBezTo>
                <a:lnTo>
                  <a:pt x="21522" y="346"/>
                </a:lnTo>
                <a:cubicBezTo>
                  <a:pt x="21479" y="360"/>
                  <a:pt x="21436" y="374"/>
                  <a:pt x="21422" y="374"/>
                </a:cubicBezTo>
                <a:cubicBezTo>
                  <a:pt x="21422" y="385"/>
                  <a:pt x="21400" y="395"/>
                  <a:pt x="21388" y="395"/>
                </a:cubicBezTo>
                <a:cubicBezTo>
                  <a:pt x="21382" y="395"/>
                  <a:pt x="21379" y="393"/>
                  <a:pt x="21379" y="389"/>
                </a:cubicBezTo>
                <a:cubicBezTo>
                  <a:pt x="21364" y="389"/>
                  <a:pt x="21336" y="403"/>
                  <a:pt x="21336" y="403"/>
                </a:cubicBezTo>
                <a:cubicBezTo>
                  <a:pt x="21325" y="413"/>
                  <a:pt x="21315" y="424"/>
                  <a:pt x="21305" y="424"/>
                </a:cubicBezTo>
                <a:cubicBezTo>
                  <a:pt x="21301" y="424"/>
                  <a:pt x="21297" y="422"/>
                  <a:pt x="21292" y="418"/>
                </a:cubicBezTo>
                <a:lnTo>
                  <a:pt x="21278" y="403"/>
                </a:lnTo>
                <a:cubicBezTo>
                  <a:pt x="21273" y="394"/>
                  <a:pt x="21265" y="390"/>
                  <a:pt x="21256" y="390"/>
                </a:cubicBezTo>
                <a:cubicBezTo>
                  <a:pt x="21238" y="390"/>
                  <a:pt x="21216" y="403"/>
                  <a:pt x="21206" y="403"/>
                </a:cubicBezTo>
                <a:cubicBezTo>
                  <a:pt x="21202" y="407"/>
                  <a:pt x="21198" y="409"/>
                  <a:pt x="21194" y="409"/>
                </a:cubicBezTo>
                <a:cubicBezTo>
                  <a:pt x="21185" y="409"/>
                  <a:pt x="21178" y="399"/>
                  <a:pt x="21178" y="389"/>
                </a:cubicBezTo>
                <a:cubicBezTo>
                  <a:pt x="21178" y="386"/>
                  <a:pt x="21174" y="385"/>
                  <a:pt x="21168" y="385"/>
                </a:cubicBezTo>
                <a:cubicBezTo>
                  <a:pt x="21145" y="385"/>
                  <a:pt x="21086" y="403"/>
                  <a:pt x="21063" y="403"/>
                </a:cubicBezTo>
                <a:cubicBezTo>
                  <a:pt x="21043" y="403"/>
                  <a:pt x="21012" y="397"/>
                  <a:pt x="20992" y="397"/>
                </a:cubicBezTo>
                <a:cubicBezTo>
                  <a:pt x="20983" y="397"/>
                  <a:pt x="20976" y="398"/>
                  <a:pt x="20976" y="403"/>
                </a:cubicBezTo>
                <a:cubicBezTo>
                  <a:pt x="20962" y="403"/>
                  <a:pt x="20890" y="432"/>
                  <a:pt x="20833" y="446"/>
                </a:cubicBezTo>
                <a:lnTo>
                  <a:pt x="20804" y="418"/>
                </a:lnTo>
                <a:lnTo>
                  <a:pt x="20747" y="389"/>
                </a:lnTo>
                <a:cubicBezTo>
                  <a:pt x="20740" y="391"/>
                  <a:pt x="20732" y="392"/>
                  <a:pt x="20723" y="392"/>
                </a:cubicBezTo>
                <a:cubicBezTo>
                  <a:pt x="20680" y="392"/>
                  <a:pt x="20612" y="372"/>
                  <a:pt x="20568" y="372"/>
                </a:cubicBezTo>
                <a:cubicBezTo>
                  <a:pt x="20560" y="372"/>
                  <a:pt x="20552" y="372"/>
                  <a:pt x="20545" y="374"/>
                </a:cubicBezTo>
                <a:cubicBezTo>
                  <a:pt x="20502" y="389"/>
                  <a:pt x="20416" y="432"/>
                  <a:pt x="20373" y="432"/>
                </a:cubicBezTo>
                <a:cubicBezTo>
                  <a:pt x="20344" y="432"/>
                  <a:pt x="20287" y="418"/>
                  <a:pt x="20258" y="418"/>
                </a:cubicBezTo>
                <a:lnTo>
                  <a:pt x="20215" y="432"/>
                </a:lnTo>
                <a:lnTo>
                  <a:pt x="20172" y="446"/>
                </a:lnTo>
                <a:cubicBezTo>
                  <a:pt x="20155" y="429"/>
                  <a:pt x="20134" y="424"/>
                  <a:pt x="20113" y="424"/>
                </a:cubicBezTo>
                <a:cubicBezTo>
                  <a:pt x="20081" y="424"/>
                  <a:pt x="20051" y="438"/>
                  <a:pt x="20043" y="446"/>
                </a:cubicBezTo>
                <a:cubicBezTo>
                  <a:pt x="20028" y="461"/>
                  <a:pt x="20007" y="464"/>
                  <a:pt x="19985" y="464"/>
                </a:cubicBezTo>
                <a:cubicBezTo>
                  <a:pt x="19963" y="464"/>
                  <a:pt x="19942" y="461"/>
                  <a:pt x="19928" y="461"/>
                </a:cubicBezTo>
                <a:cubicBezTo>
                  <a:pt x="19918" y="461"/>
                  <a:pt x="19896" y="467"/>
                  <a:pt x="19873" y="467"/>
                </a:cubicBezTo>
                <a:cubicBezTo>
                  <a:pt x="19862" y="467"/>
                  <a:pt x="19851" y="465"/>
                  <a:pt x="19841" y="461"/>
                </a:cubicBezTo>
                <a:cubicBezTo>
                  <a:pt x="19827" y="461"/>
                  <a:pt x="19755" y="432"/>
                  <a:pt x="19726" y="432"/>
                </a:cubicBezTo>
                <a:cubicBezTo>
                  <a:pt x="19712" y="446"/>
                  <a:pt x="19669" y="461"/>
                  <a:pt x="19640" y="461"/>
                </a:cubicBezTo>
                <a:lnTo>
                  <a:pt x="19611" y="446"/>
                </a:lnTo>
                <a:lnTo>
                  <a:pt x="19583" y="432"/>
                </a:lnTo>
                <a:cubicBezTo>
                  <a:pt x="19540" y="446"/>
                  <a:pt x="19482" y="461"/>
                  <a:pt x="19453" y="461"/>
                </a:cubicBezTo>
                <a:lnTo>
                  <a:pt x="19425" y="461"/>
                </a:lnTo>
                <a:cubicBezTo>
                  <a:pt x="19412" y="461"/>
                  <a:pt x="19400" y="429"/>
                  <a:pt x="19370" y="429"/>
                </a:cubicBezTo>
                <a:cubicBezTo>
                  <a:pt x="19365" y="429"/>
                  <a:pt x="19359" y="430"/>
                  <a:pt x="19353" y="432"/>
                </a:cubicBezTo>
                <a:cubicBezTo>
                  <a:pt x="19341" y="440"/>
                  <a:pt x="19332" y="443"/>
                  <a:pt x="19324" y="443"/>
                </a:cubicBezTo>
                <a:cubicBezTo>
                  <a:pt x="19304" y="443"/>
                  <a:pt x="19299" y="417"/>
                  <a:pt x="19310" y="374"/>
                </a:cubicBezTo>
                <a:lnTo>
                  <a:pt x="19310" y="360"/>
                </a:lnTo>
                <a:cubicBezTo>
                  <a:pt x="19322" y="335"/>
                  <a:pt x="19260" y="300"/>
                  <a:pt x="19233" y="300"/>
                </a:cubicBezTo>
                <a:cubicBezTo>
                  <a:pt x="19229" y="300"/>
                  <a:pt x="19226" y="301"/>
                  <a:pt x="19224" y="303"/>
                </a:cubicBezTo>
                <a:cubicBezTo>
                  <a:pt x="19209" y="317"/>
                  <a:pt x="19238" y="360"/>
                  <a:pt x="19252" y="360"/>
                </a:cubicBezTo>
                <a:cubicBezTo>
                  <a:pt x="19267" y="374"/>
                  <a:pt x="19267" y="389"/>
                  <a:pt x="19252" y="389"/>
                </a:cubicBezTo>
                <a:lnTo>
                  <a:pt x="19238" y="403"/>
                </a:lnTo>
                <a:cubicBezTo>
                  <a:pt x="19238" y="418"/>
                  <a:pt x="19224" y="446"/>
                  <a:pt x="19209" y="461"/>
                </a:cubicBezTo>
                <a:cubicBezTo>
                  <a:pt x="19195" y="461"/>
                  <a:pt x="19180" y="432"/>
                  <a:pt x="19166" y="432"/>
                </a:cubicBezTo>
                <a:cubicBezTo>
                  <a:pt x="19123" y="432"/>
                  <a:pt x="19080" y="432"/>
                  <a:pt x="19080" y="374"/>
                </a:cubicBezTo>
                <a:lnTo>
                  <a:pt x="19066" y="346"/>
                </a:lnTo>
                <a:cubicBezTo>
                  <a:pt x="19037" y="317"/>
                  <a:pt x="18994" y="288"/>
                  <a:pt x="18965" y="274"/>
                </a:cubicBezTo>
                <a:lnTo>
                  <a:pt x="18951" y="231"/>
                </a:lnTo>
                <a:lnTo>
                  <a:pt x="18951" y="216"/>
                </a:lnTo>
                <a:cubicBezTo>
                  <a:pt x="18951" y="208"/>
                  <a:pt x="18949" y="205"/>
                  <a:pt x="18947" y="205"/>
                </a:cubicBezTo>
                <a:cubicBezTo>
                  <a:pt x="18941" y="205"/>
                  <a:pt x="18928" y="225"/>
                  <a:pt x="18907" y="245"/>
                </a:cubicBezTo>
                <a:lnTo>
                  <a:pt x="18879" y="288"/>
                </a:lnTo>
                <a:cubicBezTo>
                  <a:pt x="18850" y="317"/>
                  <a:pt x="18807" y="317"/>
                  <a:pt x="18793" y="389"/>
                </a:cubicBezTo>
                <a:cubicBezTo>
                  <a:pt x="18784" y="413"/>
                  <a:pt x="18767" y="442"/>
                  <a:pt x="18751" y="442"/>
                </a:cubicBezTo>
                <a:cubicBezTo>
                  <a:pt x="18739" y="442"/>
                  <a:pt x="18727" y="425"/>
                  <a:pt x="18721" y="374"/>
                </a:cubicBezTo>
                <a:cubicBezTo>
                  <a:pt x="18692" y="374"/>
                  <a:pt x="18649" y="331"/>
                  <a:pt x="18649" y="317"/>
                </a:cubicBezTo>
                <a:cubicBezTo>
                  <a:pt x="18649" y="303"/>
                  <a:pt x="18663" y="260"/>
                  <a:pt x="18663" y="245"/>
                </a:cubicBezTo>
                <a:cubicBezTo>
                  <a:pt x="18678" y="245"/>
                  <a:pt x="18706" y="231"/>
                  <a:pt x="18749" y="216"/>
                </a:cubicBezTo>
                <a:lnTo>
                  <a:pt x="18764" y="274"/>
                </a:lnTo>
                <a:lnTo>
                  <a:pt x="18764" y="288"/>
                </a:lnTo>
                <a:cubicBezTo>
                  <a:pt x="18778" y="288"/>
                  <a:pt x="18807" y="274"/>
                  <a:pt x="18821" y="260"/>
                </a:cubicBezTo>
                <a:cubicBezTo>
                  <a:pt x="18821" y="260"/>
                  <a:pt x="18793" y="231"/>
                  <a:pt x="18778" y="216"/>
                </a:cubicBezTo>
                <a:cubicBezTo>
                  <a:pt x="18764" y="216"/>
                  <a:pt x="18735" y="188"/>
                  <a:pt x="18735" y="188"/>
                </a:cubicBezTo>
                <a:cubicBezTo>
                  <a:pt x="18723" y="175"/>
                  <a:pt x="18700" y="142"/>
                  <a:pt x="18694" y="142"/>
                </a:cubicBezTo>
                <a:cubicBezTo>
                  <a:pt x="18693" y="142"/>
                  <a:pt x="18692" y="143"/>
                  <a:pt x="18692" y="145"/>
                </a:cubicBezTo>
                <a:cubicBezTo>
                  <a:pt x="18678" y="145"/>
                  <a:pt x="18649" y="188"/>
                  <a:pt x="18620" y="245"/>
                </a:cubicBezTo>
                <a:lnTo>
                  <a:pt x="18577" y="231"/>
                </a:lnTo>
                <a:cubicBezTo>
                  <a:pt x="18505" y="231"/>
                  <a:pt x="18433" y="260"/>
                  <a:pt x="18362" y="288"/>
                </a:cubicBezTo>
                <a:cubicBezTo>
                  <a:pt x="18362" y="288"/>
                  <a:pt x="18347" y="274"/>
                  <a:pt x="18347" y="274"/>
                </a:cubicBezTo>
                <a:lnTo>
                  <a:pt x="18347" y="260"/>
                </a:lnTo>
                <a:cubicBezTo>
                  <a:pt x="18347" y="245"/>
                  <a:pt x="18390" y="231"/>
                  <a:pt x="18405" y="231"/>
                </a:cubicBezTo>
                <a:cubicBezTo>
                  <a:pt x="18419" y="216"/>
                  <a:pt x="18491" y="188"/>
                  <a:pt x="18491" y="159"/>
                </a:cubicBezTo>
                <a:cubicBezTo>
                  <a:pt x="18491" y="130"/>
                  <a:pt x="18534" y="102"/>
                  <a:pt x="18548" y="102"/>
                </a:cubicBezTo>
                <a:cubicBezTo>
                  <a:pt x="18577" y="102"/>
                  <a:pt x="18577" y="87"/>
                  <a:pt x="18577" y="87"/>
                </a:cubicBezTo>
                <a:lnTo>
                  <a:pt x="18491" y="87"/>
                </a:lnTo>
                <a:cubicBezTo>
                  <a:pt x="18462" y="87"/>
                  <a:pt x="18405" y="145"/>
                  <a:pt x="18390" y="173"/>
                </a:cubicBezTo>
                <a:cubicBezTo>
                  <a:pt x="18388" y="176"/>
                  <a:pt x="18384" y="177"/>
                  <a:pt x="18381" y="177"/>
                </a:cubicBezTo>
                <a:cubicBezTo>
                  <a:pt x="18366" y="177"/>
                  <a:pt x="18347" y="156"/>
                  <a:pt x="18347" y="145"/>
                </a:cubicBezTo>
                <a:cubicBezTo>
                  <a:pt x="18333" y="116"/>
                  <a:pt x="18362" y="102"/>
                  <a:pt x="18390" y="102"/>
                </a:cubicBezTo>
                <a:lnTo>
                  <a:pt x="18362" y="58"/>
                </a:lnTo>
                <a:cubicBezTo>
                  <a:pt x="18352" y="58"/>
                  <a:pt x="18323" y="65"/>
                  <a:pt x="18305" y="65"/>
                </a:cubicBezTo>
                <a:cubicBezTo>
                  <a:pt x="18296" y="65"/>
                  <a:pt x="18290" y="63"/>
                  <a:pt x="18290" y="58"/>
                </a:cubicBezTo>
                <a:cubicBezTo>
                  <a:pt x="18275" y="58"/>
                  <a:pt x="18275" y="87"/>
                  <a:pt x="18261" y="130"/>
                </a:cubicBezTo>
                <a:lnTo>
                  <a:pt x="18232" y="130"/>
                </a:lnTo>
                <a:cubicBezTo>
                  <a:pt x="18189" y="130"/>
                  <a:pt x="18160" y="130"/>
                  <a:pt x="18160" y="159"/>
                </a:cubicBezTo>
                <a:lnTo>
                  <a:pt x="18160" y="173"/>
                </a:lnTo>
                <a:lnTo>
                  <a:pt x="18160" y="202"/>
                </a:lnTo>
                <a:cubicBezTo>
                  <a:pt x="18175" y="216"/>
                  <a:pt x="18189" y="288"/>
                  <a:pt x="18175" y="288"/>
                </a:cubicBezTo>
                <a:cubicBezTo>
                  <a:pt x="18163" y="288"/>
                  <a:pt x="18115" y="252"/>
                  <a:pt x="18089" y="252"/>
                </a:cubicBezTo>
                <a:cubicBezTo>
                  <a:pt x="18082" y="252"/>
                  <a:pt x="18077" y="254"/>
                  <a:pt x="18074" y="260"/>
                </a:cubicBezTo>
                <a:cubicBezTo>
                  <a:pt x="18069" y="262"/>
                  <a:pt x="18064" y="263"/>
                  <a:pt x="18061" y="263"/>
                </a:cubicBezTo>
                <a:cubicBezTo>
                  <a:pt x="18046" y="263"/>
                  <a:pt x="18048" y="242"/>
                  <a:pt x="18060" y="231"/>
                </a:cubicBezTo>
                <a:cubicBezTo>
                  <a:pt x="18060" y="216"/>
                  <a:pt x="18117" y="173"/>
                  <a:pt x="18103" y="159"/>
                </a:cubicBezTo>
                <a:cubicBezTo>
                  <a:pt x="18103" y="145"/>
                  <a:pt x="18074" y="102"/>
                  <a:pt x="18060" y="87"/>
                </a:cubicBezTo>
                <a:cubicBezTo>
                  <a:pt x="18060" y="73"/>
                  <a:pt x="18045" y="73"/>
                  <a:pt x="18031" y="73"/>
                </a:cubicBezTo>
                <a:cubicBezTo>
                  <a:pt x="18031" y="73"/>
                  <a:pt x="18031" y="188"/>
                  <a:pt x="18017" y="231"/>
                </a:cubicBezTo>
                <a:cubicBezTo>
                  <a:pt x="18002" y="260"/>
                  <a:pt x="17988" y="317"/>
                  <a:pt x="18002" y="331"/>
                </a:cubicBezTo>
                <a:lnTo>
                  <a:pt x="18002" y="346"/>
                </a:lnTo>
                <a:lnTo>
                  <a:pt x="18002" y="360"/>
                </a:lnTo>
                <a:cubicBezTo>
                  <a:pt x="17991" y="383"/>
                  <a:pt x="17960" y="425"/>
                  <a:pt x="17949" y="425"/>
                </a:cubicBezTo>
                <a:cubicBezTo>
                  <a:pt x="17946" y="425"/>
                  <a:pt x="17945" y="423"/>
                  <a:pt x="17945" y="418"/>
                </a:cubicBezTo>
                <a:cubicBezTo>
                  <a:pt x="17945" y="403"/>
                  <a:pt x="17916" y="360"/>
                  <a:pt x="17902" y="331"/>
                </a:cubicBezTo>
                <a:lnTo>
                  <a:pt x="17873" y="303"/>
                </a:lnTo>
                <a:lnTo>
                  <a:pt x="17859" y="288"/>
                </a:lnTo>
                <a:cubicBezTo>
                  <a:pt x="17859" y="260"/>
                  <a:pt x="17816" y="216"/>
                  <a:pt x="17816" y="202"/>
                </a:cubicBezTo>
                <a:cubicBezTo>
                  <a:pt x="17830" y="188"/>
                  <a:pt x="17859" y="116"/>
                  <a:pt x="17873" y="87"/>
                </a:cubicBezTo>
                <a:cubicBezTo>
                  <a:pt x="17876" y="85"/>
                  <a:pt x="17875" y="83"/>
                  <a:pt x="17873" y="83"/>
                </a:cubicBezTo>
                <a:cubicBezTo>
                  <a:pt x="17863" y="83"/>
                  <a:pt x="17813" y="107"/>
                  <a:pt x="17801" y="130"/>
                </a:cubicBezTo>
                <a:cubicBezTo>
                  <a:pt x="17787" y="173"/>
                  <a:pt x="17744" y="216"/>
                  <a:pt x="17715" y="245"/>
                </a:cubicBezTo>
                <a:lnTo>
                  <a:pt x="17701" y="231"/>
                </a:lnTo>
                <a:cubicBezTo>
                  <a:pt x="17681" y="211"/>
                  <a:pt x="17668" y="204"/>
                  <a:pt x="17657" y="204"/>
                </a:cubicBezTo>
                <a:cubicBezTo>
                  <a:pt x="17645" y="204"/>
                  <a:pt x="17637" y="215"/>
                  <a:pt x="17629" y="231"/>
                </a:cubicBezTo>
                <a:lnTo>
                  <a:pt x="17600" y="260"/>
                </a:lnTo>
                <a:cubicBezTo>
                  <a:pt x="17571" y="260"/>
                  <a:pt x="17557" y="374"/>
                  <a:pt x="17557" y="418"/>
                </a:cubicBezTo>
                <a:cubicBezTo>
                  <a:pt x="17557" y="461"/>
                  <a:pt x="17514" y="489"/>
                  <a:pt x="17500" y="489"/>
                </a:cubicBezTo>
                <a:cubicBezTo>
                  <a:pt x="17485" y="475"/>
                  <a:pt x="17456" y="446"/>
                  <a:pt x="17442" y="418"/>
                </a:cubicBezTo>
                <a:lnTo>
                  <a:pt x="17471" y="374"/>
                </a:lnTo>
                <a:cubicBezTo>
                  <a:pt x="17485" y="360"/>
                  <a:pt x="17485" y="303"/>
                  <a:pt x="17514" y="274"/>
                </a:cubicBezTo>
                <a:cubicBezTo>
                  <a:pt x="17528" y="274"/>
                  <a:pt x="17557" y="231"/>
                  <a:pt x="17571" y="188"/>
                </a:cubicBezTo>
                <a:lnTo>
                  <a:pt x="17586" y="159"/>
                </a:lnTo>
                <a:cubicBezTo>
                  <a:pt x="17586" y="145"/>
                  <a:pt x="17600" y="145"/>
                  <a:pt x="17614" y="145"/>
                </a:cubicBezTo>
                <a:lnTo>
                  <a:pt x="17643" y="145"/>
                </a:lnTo>
                <a:cubicBezTo>
                  <a:pt x="17658" y="159"/>
                  <a:pt x="17686" y="173"/>
                  <a:pt x="17701" y="188"/>
                </a:cubicBezTo>
                <a:lnTo>
                  <a:pt x="17715" y="188"/>
                </a:lnTo>
                <a:lnTo>
                  <a:pt x="17729" y="202"/>
                </a:lnTo>
                <a:cubicBezTo>
                  <a:pt x="17758" y="202"/>
                  <a:pt x="17787" y="159"/>
                  <a:pt x="17787" y="130"/>
                </a:cubicBezTo>
                <a:cubicBezTo>
                  <a:pt x="17787" y="116"/>
                  <a:pt x="17787" y="87"/>
                  <a:pt x="17787" y="73"/>
                </a:cubicBezTo>
                <a:cubicBezTo>
                  <a:pt x="17787" y="58"/>
                  <a:pt x="17787" y="58"/>
                  <a:pt x="17772" y="58"/>
                </a:cubicBezTo>
                <a:lnTo>
                  <a:pt x="17758" y="58"/>
                </a:lnTo>
                <a:lnTo>
                  <a:pt x="17715" y="73"/>
                </a:lnTo>
                <a:lnTo>
                  <a:pt x="17586" y="73"/>
                </a:lnTo>
                <a:cubicBezTo>
                  <a:pt x="17571" y="73"/>
                  <a:pt x="17543" y="130"/>
                  <a:pt x="17543" y="159"/>
                </a:cubicBezTo>
                <a:cubicBezTo>
                  <a:pt x="17530" y="172"/>
                  <a:pt x="17506" y="264"/>
                  <a:pt x="17490" y="264"/>
                </a:cubicBezTo>
                <a:cubicBezTo>
                  <a:pt x="17488" y="264"/>
                  <a:pt x="17487" y="263"/>
                  <a:pt x="17485" y="260"/>
                </a:cubicBezTo>
                <a:cubicBezTo>
                  <a:pt x="17482" y="254"/>
                  <a:pt x="17479" y="252"/>
                  <a:pt x="17476" y="252"/>
                </a:cubicBezTo>
                <a:cubicBezTo>
                  <a:pt x="17461" y="252"/>
                  <a:pt x="17442" y="294"/>
                  <a:pt x="17442" y="317"/>
                </a:cubicBezTo>
                <a:cubicBezTo>
                  <a:pt x="17442" y="346"/>
                  <a:pt x="17428" y="360"/>
                  <a:pt x="17428" y="360"/>
                </a:cubicBezTo>
                <a:lnTo>
                  <a:pt x="17428" y="346"/>
                </a:lnTo>
                <a:cubicBezTo>
                  <a:pt x="17417" y="325"/>
                  <a:pt x="17430" y="257"/>
                  <a:pt x="17403" y="257"/>
                </a:cubicBezTo>
                <a:cubicBezTo>
                  <a:pt x="17393" y="257"/>
                  <a:pt x="17379" y="266"/>
                  <a:pt x="17356" y="288"/>
                </a:cubicBezTo>
                <a:cubicBezTo>
                  <a:pt x="17356" y="290"/>
                  <a:pt x="17355" y="291"/>
                  <a:pt x="17354" y="291"/>
                </a:cubicBezTo>
                <a:cubicBezTo>
                  <a:pt x="17348" y="291"/>
                  <a:pt x="17327" y="258"/>
                  <a:pt x="17327" y="245"/>
                </a:cubicBezTo>
                <a:lnTo>
                  <a:pt x="17313" y="130"/>
                </a:lnTo>
                <a:cubicBezTo>
                  <a:pt x="17284" y="87"/>
                  <a:pt x="17241" y="58"/>
                  <a:pt x="17227" y="44"/>
                </a:cubicBezTo>
                <a:lnTo>
                  <a:pt x="17198" y="44"/>
                </a:lnTo>
                <a:cubicBezTo>
                  <a:pt x="17198" y="58"/>
                  <a:pt x="17198" y="87"/>
                  <a:pt x="17198" y="102"/>
                </a:cubicBezTo>
                <a:cubicBezTo>
                  <a:pt x="17198" y="102"/>
                  <a:pt x="17270" y="130"/>
                  <a:pt x="17270" y="159"/>
                </a:cubicBezTo>
                <a:cubicBezTo>
                  <a:pt x="17268" y="163"/>
                  <a:pt x="17265" y="165"/>
                  <a:pt x="17262" y="165"/>
                </a:cubicBezTo>
                <a:cubicBezTo>
                  <a:pt x="17243" y="165"/>
                  <a:pt x="17208" y="102"/>
                  <a:pt x="17183" y="102"/>
                </a:cubicBezTo>
                <a:cubicBezTo>
                  <a:pt x="17155" y="116"/>
                  <a:pt x="17040" y="102"/>
                  <a:pt x="17025" y="145"/>
                </a:cubicBezTo>
                <a:cubicBezTo>
                  <a:pt x="17011" y="173"/>
                  <a:pt x="16982" y="202"/>
                  <a:pt x="16982" y="202"/>
                </a:cubicBezTo>
                <a:cubicBezTo>
                  <a:pt x="16956" y="176"/>
                  <a:pt x="16990" y="114"/>
                  <a:pt x="16952" y="114"/>
                </a:cubicBezTo>
                <a:cubicBezTo>
                  <a:pt x="16949" y="114"/>
                  <a:pt x="16944" y="115"/>
                  <a:pt x="16939" y="116"/>
                </a:cubicBezTo>
                <a:cubicBezTo>
                  <a:pt x="16925" y="116"/>
                  <a:pt x="16910" y="159"/>
                  <a:pt x="16896" y="188"/>
                </a:cubicBezTo>
                <a:lnTo>
                  <a:pt x="16882" y="202"/>
                </a:lnTo>
                <a:cubicBezTo>
                  <a:pt x="16882" y="223"/>
                  <a:pt x="16851" y="236"/>
                  <a:pt x="16823" y="236"/>
                </a:cubicBezTo>
                <a:cubicBezTo>
                  <a:pt x="16813" y="236"/>
                  <a:pt x="16803" y="235"/>
                  <a:pt x="16796" y="231"/>
                </a:cubicBezTo>
                <a:cubicBezTo>
                  <a:pt x="16781" y="231"/>
                  <a:pt x="16781" y="145"/>
                  <a:pt x="16810" y="145"/>
                </a:cubicBezTo>
                <a:lnTo>
                  <a:pt x="16896" y="145"/>
                </a:lnTo>
                <a:lnTo>
                  <a:pt x="16896" y="102"/>
                </a:lnTo>
                <a:lnTo>
                  <a:pt x="16882" y="87"/>
                </a:lnTo>
                <a:cubicBezTo>
                  <a:pt x="16867" y="87"/>
                  <a:pt x="16824" y="73"/>
                  <a:pt x="16824" y="73"/>
                </a:cubicBezTo>
                <a:cubicBezTo>
                  <a:pt x="16812" y="73"/>
                  <a:pt x="16768" y="104"/>
                  <a:pt x="16747" y="104"/>
                </a:cubicBezTo>
                <a:cubicBezTo>
                  <a:pt x="16743" y="104"/>
                  <a:pt x="16740" y="104"/>
                  <a:pt x="16738" y="102"/>
                </a:cubicBezTo>
                <a:cubicBezTo>
                  <a:pt x="16724" y="73"/>
                  <a:pt x="16695" y="44"/>
                  <a:pt x="16681" y="44"/>
                </a:cubicBezTo>
                <a:cubicBezTo>
                  <a:pt x="16681" y="44"/>
                  <a:pt x="16666" y="58"/>
                  <a:pt x="16666" y="58"/>
                </a:cubicBezTo>
                <a:lnTo>
                  <a:pt x="16666" y="73"/>
                </a:lnTo>
                <a:lnTo>
                  <a:pt x="16666" y="87"/>
                </a:lnTo>
                <a:cubicBezTo>
                  <a:pt x="16666" y="102"/>
                  <a:pt x="16623" y="145"/>
                  <a:pt x="16594" y="159"/>
                </a:cubicBezTo>
                <a:cubicBezTo>
                  <a:pt x="16592" y="162"/>
                  <a:pt x="16589" y="163"/>
                  <a:pt x="16586" y="163"/>
                </a:cubicBezTo>
                <a:cubicBezTo>
                  <a:pt x="16570" y="163"/>
                  <a:pt x="16549" y="137"/>
                  <a:pt x="16537" y="102"/>
                </a:cubicBezTo>
                <a:lnTo>
                  <a:pt x="16508" y="87"/>
                </a:lnTo>
                <a:lnTo>
                  <a:pt x="16494" y="73"/>
                </a:lnTo>
                <a:cubicBezTo>
                  <a:pt x="16463" y="83"/>
                  <a:pt x="16418" y="93"/>
                  <a:pt x="16385" y="93"/>
                </a:cubicBezTo>
                <a:cubicBezTo>
                  <a:pt x="16371" y="93"/>
                  <a:pt x="16359" y="91"/>
                  <a:pt x="16350" y="87"/>
                </a:cubicBezTo>
                <a:cubicBezTo>
                  <a:pt x="16336" y="87"/>
                  <a:pt x="16307" y="73"/>
                  <a:pt x="16307" y="58"/>
                </a:cubicBezTo>
                <a:cubicBezTo>
                  <a:pt x="16293" y="58"/>
                  <a:pt x="16192" y="73"/>
                  <a:pt x="16163" y="73"/>
                </a:cubicBezTo>
                <a:cubicBezTo>
                  <a:pt x="16135" y="58"/>
                  <a:pt x="16077" y="44"/>
                  <a:pt x="16048" y="44"/>
                </a:cubicBezTo>
                <a:lnTo>
                  <a:pt x="16048" y="130"/>
                </a:lnTo>
                <a:lnTo>
                  <a:pt x="16048" y="159"/>
                </a:lnTo>
                <a:cubicBezTo>
                  <a:pt x="16042" y="166"/>
                  <a:pt x="16034" y="168"/>
                  <a:pt x="16027" y="168"/>
                </a:cubicBezTo>
                <a:cubicBezTo>
                  <a:pt x="16002" y="168"/>
                  <a:pt x="15977" y="138"/>
                  <a:pt x="15977" y="116"/>
                </a:cubicBezTo>
                <a:cubicBezTo>
                  <a:pt x="15971" y="105"/>
                  <a:pt x="15957" y="100"/>
                  <a:pt x="15941" y="100"/>
                </a:cubicBezTo>
                <a:cubicBezTo>
                  <a:pt x="15914" y="100"/>
                  <a:pt x="15879" y="112"/>
                  <a:pt x="15862" y="130"/>
                </a:cubicBezTo>
                <a:cubicBezTo>
                  <a:pt x="15851" y="136"/>
                  <a:pt x="15841" y="139"/>
                  <a:pt x="15831" y="139"/>
                </a:cubicBezTo>
                <a:cubicBezTo>
                  <a:pt x="15814" y="139"/>
                  <a:pt x="15799" y="129"/>
                  <a:pt x="15790" y="102"/>
                </a:cubicBezTo>
                <a:lnTo>
                  <a:pt x="15775" y="87"/>
                </a:lnTo>
                <a:lnTo>
                  <a:pt x="15761" y="73"/>
                </a:lnTo>
                <a:cubicBezTo>
                  <a:pt x="15760" y="72"/>
                  <a:pt x="15759" y="71"/>
                  <a:pt x="15758" y="71"/>
                </a:cubicBezTo>
                <a:cubicBezTo>
                  <a:pt x="15745" y="71"/>
                  <a:pt x="15732" y="147"/>
                  <a:pt x="15732" y="173"/>
                </a:cubicBezTo>
                <a:cubicBezTo>
                  <a:pt x="15726" y="185"/>
                  <a:pt x="15720" y="190"/>
                  <a:pt x="15715" y="190"/>
                </a:cubicBezTo>
                <a:cubicBezTo>
                  <a:pt x="15708" y="190"/>
                  <a:pt x="15704" y="182"/>
                  <a:pt x="15704" y="173"/>
                </a:cubicBezTo>
                <a:cubicBezTo>
                  <a:pt x="15689" y="159"/>
                  <a:pt x="15661" y="116"/>
                  <a:pt x="15675" y="102"/>
                </a:cubicBezTo>
                <a:cubicBezTo>
                  <a:pt x="15689" y="102"/>
                  <a:pt x="15661" y="73"/>
                  <a:pt x="15603" y="58"/>
                </a:cubicBezTo>
                <a:lnTo>
                  <a:pt x="15560" y="58"/>
                </a:lnTo>
                <a:cubicBezTo>
                  <a:pt x="15560" y="58"/>
                  <a:pt x="15517" y="58"/>
                  <a:pt x="15474" y="73"/>
                </a:cubicBezTo>
                <a:lnTo>
                  <a:pt x="15445" y="73"/>
                </a:lnTo>
                <a:cubicBezTo>
                  <a:pt x="15431" y="76"/>
                  <a:pt x="15417" y="77"/>
                  <a:pt x="15404" y="77"/>
                </a:cubicBezTo>
                <a:cubicBezTo>
                  <a:pt x="15391" y="77"/>
                  <a:pt x="15379" y="76"/>
                  <a:pt x="15366" y="76"/>
                </a:cubicBezTo>
                <a:cubicBezTo>
                  <a:pt x="15341" y="76"/>
                  <a:pt x="15316" y="80"/>
                  <a:pt x="15287" y="102"/>
                </a:cubicBezTo>
                <a:cubicBezTo>
                  <a:pt x="15282" y="107"/>
                  <a:pt x="15276" y="110"/>
                  <a:pt x="15272" y="110"/>
                </a:cubicBezTo>
                <a:cubicBezTo>
                  <a:pt x="15264" y="110"/>
                  <a:pt x="15258" y="100"/>
                  <a:pt x="15258" y="73"/>
                </a:cubicBezTo>
                <a:cubicBezTo>
                  <a:pt x="15252" y="54"/>
                  <a:pt x="15249" y="49"/>
                  <a:pt x="15244" y="49"/>
                </a:cubicBezTo>
                <a:cubicBezTo>
                  <a:pt x="15239" y="49"/>
                  <a:pt x="15232" y="58"/>
                  <a:pt x="15215" y="58"/>
                </a:cubicBezTo>
                <a:lnTo>
                  <a:pt x="15201" y="73"/>
                </a:lnTo>
                <a:cubicBezTo>
                  <a:pt x="15197" y="71"/>
                  <a:pt x="15193" y="70"/>
                  <a:pt x="15189" y="70"/>
                </a:cubicBezTo>
                <a:cubicBezTo>
                  <a:pt x="15165" y="70"/>
                  <a:pt x="15143" y="105"/>
                  <a:pt x="15143" y="130"/>
                </a:cubicBezTo>
                <a:cubicBezTo>
                  <a:pt x="15143" y="137"/>
                  <a:pt x="15129" y="141"/>
                  <a:pt x="15109" y="141"/>
                </a:cubicBezTo>
                <a:cubicBezTo>
                  <a:pt x="15089" y="141"/>
                  <a:pt x="15064" y="137"/>
                  <a:pt x="15043" y="130"/>
                </a:cubicBezTo>
                <a:lnTo>
                  <a:pt x="15043" y="58"/>
                </a:lnTo>
                <a:cubicBezTo>
                  <a:pt x="15043" y="58"/>
                  <a:pt x="15024" y="52"/>
                  <a:pt x="15011" y="52"/>
                </a:cubicBezTo>
                <a:cubicBezTo>
                  <a:pt x="15004" y="52"/>
                  <a:pt x="15000" y="54"/>
                  <a:pt x="15000" y="58"/>
                </a:cubicBezTo>
                <a:lnTo>
                  <a:pt x="14971" y="58"/>
                </a:lnTo>
                <a:cubicBezTo>
                  <a:pt x="14965" y="71"/>
                  <a:pt x="14954" y="75"/>
                  <a:pt x="14943" y="75"/>
                </a:cubicBezTo>
                <a:cubicBezTo>
                  <a:pt x="14928" y="75"/>
                  <a:pt x="14913" y="67"/>
                  <a:pt x="14913" y="58"/>
                </a:cubicBezTo>
                <a:cubicBezTo>
                  <a:pt x="14911" y="56"/>
                  <a:pt x="14907" y="54"/>
                  <a:pt x="14903" y="54"/>
                </a:cubicBezTo>
                <a:cubicBezTo>
                  <a:pt x="14884" y="54"/>
                  <a:pt x="14856" y="76"/>
                  <a:pt x="14856" y="87"/>
                </a:cubicBezTo>
                <a:cubicBezTo>
                  <a:pt x="14850" y="93"/>
                  <a:pt x="14842" y="97"/>
                  <a:pt x="14831" y="97"/>
                </a:cubicBezTo>
                <a:cubicBezTo>
                  <a:pt x="14815" y="97"/>
                  <a:pt x="14795" y="90"/>
                  <a:pt x="14770" y="73"/>
                </a:cubicBezTo>
                <a:lnTo>
                  <a:pt x="14741" y="58"/>
                </a:lnTo>
                <a:lnTo>
                  <a:pt x="14698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7"/>
          <p:cNvSpPr/>
          <p:nvPr/>
        </p:nvSpPr>
        <p:spPr>
          <a:xfrm rot="5400000">
            <a:off x="781198" y="3665577"/>
            <a:ext cx="1338049" cy="1027130"/>
          </a:xfrm>
          <a:custGeom>
            <a:avLst/>
            <a:gdLst/>
            <a:ahLst/>
            <a:cxnLst/>
            <a:rect l="l" t="t" r="r" b="b"/>
            <a:pathLst>
              <a:path w="43031" h="33032" extrusionOk="0">
                <a:moveTo>
                  <a:pt x="1107" y="1380"/>
                </a:moveTo>
                <a:lnTo>
                  <a:pt x="1107" y="1380"/>
                </a:lnTo>
                <a:cubicBezTo>
                  <a:pt x="1150" y="1452"/>
                  <a:pt x="1193" y="1524"/>
                  <a:pt x="1236" y="1610"/>
                </a:cubicBezTo>
                <a:cubicBezTo>
                  <a:pt x="1208" y="1653"/>
                  <a:pt x="1165" y="1739"/>
                  <a:pt x="1136" y="1782"/>
                </a:cubicBezTo>
                <a:cubicBezTo>
                  <a:pt x="1007" y="1668"/>
                  <a:pt x="1064" y="1509"/>
                  <a:pt x="1107" y="1380"/>
                </a:cubicBezTo>
                <a:close/>
                <a:moveTo>
                  <a:pt x="3047" y="3406"/>
                </a:moveTo>
                <a:lnTo>
                  <a:pt x="3047" y="3406"/>
                </a:lnTo>
                <a:cubicBezTo>
                  <a:pt x="3190" y="3550"/>
                  <a:pt x="3291" y="3751"/>
                  <a:pt x="3277" y="3966"/>
                </a:cubicBezTo>
                <a:cubicBezTo>
                  <a:pt x="3205" y="3794"/>
                  <a:pt x="2960" y="3607"/>
                  <a:pt x="3047" y="3406"/>
                </a:cubicBezTo>
                <a:close/>
                <a:moveTo>
                  <a:pt x="374" y="4340"/>
                </a:moveTo>
                <a:lnTo>
                  <a:pt x="374" y="4340"/>
                </a:lnTo>
                <a:cubicBezTo>
                  <a:pt x="475" y="4369"/>
                  <a:pt x="489" y="4426"/>
                  <a:pt x="417" y="4512"/>
                </a:cubicBezTo>
                <a:cubicBezTo>
                  <a:pt x="303" y="4484"/>
                  <a:pt x="288" y="4426"/>
                  <a:pt x="374" y="4340"/>
                </a:cubicBezTo>
                <a:close/>
                <a:moveTo>
                  <a:pt x="2400" y="3665"/>
                </a:moveTo>
                <a:lnTo>
                  <a:pt x="2400" y="3665"/>
                </a:lnTo>
                <a:cubicBezTo>
                  <a:pt x="2515" y="3981"/>
                  <a:pt x="2702" y="4254"/>
                  <a:pt x="2788" y="4570"/>
                </a:cubicBezTo>
                <a:cubicBezTo>
                  <a:pt x="2587" y="4340"/>
                  <a:pt x="2271" y="3995"/>
                  <a:pt x="2400" y="3665"/>
                </a:cubicBezTo>
                <a:close/>
                <a:moveTo>
                  <a:pt x="1937" y="4928"/>
                </a:moveTo>
                <a:cubicBezTo>
                  <a:pt x="2033" y="4928"/>
                  <a:pt x="2109" y="5104"/>
                  <a:pt x="2012" y="5173"/>
                </a:cubicBezTo>
                <a:cubicBezTo>
                  <a:pt x="1897" y="5173"/>
                  <a:pt x="1811" y="4986"/>
                  <a:pt x="1926" y="4929"/>
                </a:cubicBezTo>
                <a:cubicBezTo>
                  <a:pt x="1930" y="4928"/>
                  <a:pt x="1933" y="4928"/>
                  <a:pt x="1937" y="4928"/>
                </a:cubicBezTo>
                <a:close/>
                <a:moveTo>
                  <a:pt x="719" y="4325"/>
                </a:moveTo>
                <a:cubicBezTo>
                  <a:pt x="705" y="4412"/>
                  <a:pt x="705" y="4498"/>
                  <a:pt x="705" y="4584"/>
                </a:cubicBezTo>
                <a:cubicBezTo>
                  <a:pt x="834" y="4713"/>
                  <a:pt x="777" y="4915"/>
                  <a:pt x="805" y="5087"/>
                </a:cubicBezTo>
                <a:cubicBezTo>
                  <a:pt x="777" y="5015"/>
                  <a:pt x="734" y="4886"/>
                  <a:pt x="705" y="4814"/>
                </a:cubicBezTo>
                <a:lnTo>
                  <a:pt x="705" y="4814"/>
                </a:lnTo>
                <a:cubicBezTo>
                  <a:pt x="504" y="5015"/>
                  <a:pt x="690" y="5317"/>
                  <a:pt x="906" y="5389"/>
                </a:cubicBezTo>
                <a:cubicBezTo>
                  <a:pt x="863" y="5403"/>
                  <a:pt x="748" y="5446"/>
                  <a:pt x="690" y="5475"/>
                </a:cubicBezTo>
                <a:cubicBezTo>
                  <a:pt x="561" y="5259"/>
                  <a:pt x="475" y="5015"/>
                  <a:pt x="432" y="4771"/>
                </a:cubicBezTo>
                <a:cubicBezTo>
                  <a:pt x="489" y="4756"/>
                  <a:pt x="575" y="4728"/>
                  <a:pt x="619" y="4713"/>
                </a:cubicBezTo>
                <a:cubicBezTo>
                  <a:pt x="575" y="4598"/>
                  <a:pt x="532" y="4469"/>
                  <a:pt x="489" y="4354"/>
                </a:cubicBezTo>
                <a:cubicBezTo>
                  <a:pt x="561" y="4340"/>
                  <a:pt x="633" y="4325"/>
                  <a:pt x="719" y="4325"/>
                </a:cubicBezTo>
                <a:close/>
                <a:moveTo>
                  <a:pt x="3808" y="4900"/>
                </a:moveTo>
                <a:lnTo>
                  <a:pt x="3808" y="4900"/>
                </a:lnTo>
                <a:cubicBezTo>
                  <a:pt x="3937" y="5073"/>
                  <a:pt x="4067" y="5259"/>
                  <a:pt x="4095" y="5475"/>
                </a:cubicBezTo>
                <a:cubicBezTo>
                  <a:pt x="3952" y="5317"/>
                  <a:pt x="3837" y="5116"/>
                  <a:pt x="3808" y="4900"/>
                </a:cubicBezTo>
                <a:close/>
                <a:moveTo>
                  <a:pt x="1265" y="5346"/>
                </a:moveTo>
                <a:lnTo>
                  <a:pt x="1265" y="5346"/>
                </a:lnTo>
                <a:cubicBezTo>
                  <a:pt x="1208" y="5518"/>
                  <a:pt x="1136" y="5676"/>
                  <a:pt x="1093" y="5848"/>
                </a:cubicBezTo>
                <a:cubicBezTo>
                  <a:pt x="1136" y="5863"/>
                  <a:pt x="1236" y="5906"/>
                  <a:pt x="1279" y="5920"/>
                </a:cubicBezTo>
                <a:cubicBezTo>
                  <a:pt x="1150" y="6064"/>
                  <a:pt x="892" y="6208"/>
                  <a:pt x="1136" y="6366"/>
                </a:cubicBezTo>
                <a:lnTo>
                  <a:pt x="1050" y="6495"/>
                </a:lnTo>
                <a:cubicBezTo>
                  <a:pt x="863" y="6251"/>
                  <a:pt x="820" y="5949"/>
                  <a:pt x="719" y="5676"/>
                </a:cubicBezTo>
                <a:cubicBezTo>
                  <a:pt x="647" y="5547"/>
                  <a:pt x="834" y="5489"/>
                  <a:pt x="892" y="5417"/>
                </a:cubicBezTo>
                <a:cubicBezTo>
                  <a:pt x="949" y="5489"/>
                  <a:pt x="1021" y="5575"/>
                  <a:pt x="1078" y="5662"/>
                </a:cubicBezTo>
                <a:cubicBezTo>
                  <a:pt x="1136" y="5561"/>
                  <a:pt x="1208" y="5446"/>
                  <a:pt x="1265" y="5346"/>
                </a:cubicBezTo>
                <a:close/>
                <a:moveTo>
                  <a:pt x="4555" y="7889"/>
                </a:moveTo>
                <a:cubicBezTo>
                  <a:pt x="4685" y="7889"/>
                  <a:pt x="4699" y="8090"/>
                  <a:pt x="4584" y="8118"/>
                </a:cubicBezTo>
                <a:cubicBezTo>
                  <a:pt x="4580" y="8119"/>
                  <a:pt x="4576" y="8119"/>
                  <a:pt x="4572" y="8119"/>
                </a:cubicBezTo>
                <a:cubicBezTo>
                  <a:pt x="4453" y="8119"/>
                  <a:pt x="4430" y="7916"/>
                  <a:pt x="4555" y="7889"/>
                </a:cubicBezTo>
                <a:close/>
                <a:moveTo>
                  <a:pt x="3700" y="11161"/>
                </a:moveTo>
                <a:cubicBezTo>
                  <a:pt x="3794" y="11161"/>
                  <a:pt x="3886" y="11326"/>
                  <a:pt x="3779" y="11380"/>
                </a:cubicBezTo>
                <a:cubicBezTo>
                  <a:pt x="3768" y="11384"/>
                  <a:pt x="3758" y="11386"/>
                  <a:pt x="3747" y="11386"/>
                </a:cubicBezTo>
                <a:cubicBezTo>
                  <a:pt x="3647" y="11386"/>
                  <a:pt x="3575" y="11216"/>
                  <a:pt x="3679" y="11164"/>
                </a:cubicBezTo>
                <a:cubicBezTo>
                  <a:pt x="3686" y="11162"/>
                  <a:pt x="3693" y="11161"/>
                  <a:pt x="3700" y="11161"/>
                </a:cubicBezTo>
                <a:close/>
                <a:moveTo>
                  <a:pt x="1768" y="7960"/>
                </a:moveTo>
                <a:cubicBezTo>
                  <a:pt x="1955" y="8564"/>
                  <a:pt x="2371" y="9081"/>
                  <a:pt x="2558" y="9684"/>
                </a:cubicBezTo>
                <a:lnTo>
                  <a:pt x="2702" y="9641"/>
                </a:lnTo>
                <a:cubicBezTo>
                  <a:pt x="2673" y="9570"/>
                  <a:pt x="2616" y="9426"/>
                  <a:pt x="2601" y="9354"/>
                </a:cubicBezTo>
                <a:lnTo>
                  <a:pt x="2659" y="9196"/>
                </a:lnTo>
                <a:lnTo>
                  <a:pt x="2759" y="9282"/>
                </a:lnTo>
                <a:cubicBezTo>
                  <a:pt x="2731" y="9325"/>
                  <a:pt x="2673" y="9397"/>
                  <a:pt x="2644" y="9440"/>
                </a:cubicBezTo>
                <a:cubicBezTo>
                  <a:pt x="2774" y="9541"/>
                  <a:pt x="2874" y="9670"/>
                  <a:pt x="2989" y="9785"/>
                </a:cubicBezTo>
                <a:cubicBezTo>
                  <a:pt x="2960" y="10015"/>
                  <a:pt x="3090" y="10202"/>
                  <a:pt x="3233" y="10345"/>
                </a:cubicBezTo>
                <a:cubicBezTo>
                  <a:pt x="3449" y="10503"/>
                  <a:pt x="3420" y="10834"/>
                  <a:pt x="3679" y="10920"/>
                </a:cubicBezTo>
                <a:cubicBezTo>
                  <a:pt x="3593" y="10977"/>
                  <a:pt x="3506" y="11021"/>
                  <a:pt x="3406" y="11092"/>
                </a:cubicBezTo>
                <a:cubicBezTo>
                  <a:pt x="3492" y="11322"/>
                  <a:pt x="3621" y="11538"/>
                  <a:pt x="3794" y="11725"/>
                </a:cubicBezTo>
                <a:cubicBezTo>
                  <a:pt x="3822" y="11840"/>
                  <a:pt x="3837" y="11954"/>
                  <a:pt x="3866" y="12084"/>
                </a:cubicBezTo>
                <a:cubicBezTo>
                  <a:pt x="3564" y="11595"/>
                  <a:pt x="3205" y="11121"/>
                  <a:pt x="3018" y="10575"/>
                </a:cubicBezTo>
                <a:lnTo>
                  <a:pt x="3018" y="10575"/>
                </a:lnTo>
                <a:cubicBezTo>
                  <a:pt x="3133" y="10733"/>
                  <a:pt x="3233" y="10891"/>
                  <a:pt x="3363" y="11049"/>
                </a:cubicBezTo>
                <a:lnTo>
                  <a:pt x="3506" y="10934"/>
                </a:lnTo>
                <a:cubicBezTo>
                  <a:pt x="3205" y="10633"/>
                  <a:pt x="3118" y="10202"/>
                  <a:pt x="2831" y="9900"/>
                </a:cubicBezTo>
                <a:lnTo>
                  <a:pt x="2831" y="9900"/>
                </a:lnTo>
                <a:cubicBezTo>
                  <a:pt x="2774" y="10159"/>
                  <a:pt x="2960" y="10374"/>
                  <a:pt x="3018" y="10633"/>
                </a:cubicBezTo>
                <a:cubicBezTo>
                  <a:pt x="2443" y="9828"/>
                  <a:pt x="2070" y="8880"/>
                  <a:pt x="1667" y="7989"/>
                </a:cubicBezTo>
                <a:cubicBezTo>
                  <a:pt x="1682" y="7989"/>
                  <a:pt x="1739" y="7975"/>
                  <a:pt x="1768" y="7960"/>
                </a:cubicBezTo>
                <a:close/>
                <a:moveTo>
                  <a:pt x="3981" y="11667"/>
                </a:moveTo>
                <a:lnTo>
                  <a:pt x="3981" y="11667"/>
                </a:lnTo>
                <a:cubicBezTo>
                  <a:pt x="4282" y="12041"/>
                  <a:pt x="4455" y="12500"/>
                  <a:pt x="4857" y="12802"/>
                </a:cubicBezTo>
                <a:cubicBezTo>
                  <a:pt x="4814" y="12802"/>
                  <a:pt x="4728" y="12831"/>
                  <a:pt x="4670" y="12831"/>
                </a:cubicBezTo>
                <a:cubicBezTo>
                  <a:pt x="4440" y="12443"/>
                  <a:pt x="4095" y="12113"/>
                  <a:pt x="3981" y="11667"/>
                </a:cubicBezTo>
                <a:close/>
                <a:moveTo>
                  <a:pt x="8858" y="12669"/>
                </a:moveTo>
                <a:cubicBezTo>
                  <a:pt x="8940" y="12669"/>
                  <a:pt x="9030" y="12807"/>
                  <a:pt x="8937" y="12860"/>
                </a:cubicBezTo>
                <a:cubicBezTo>
                  <a:pt x="8930" y="12862"/>
                  <a:pt x="8923" y="12863"/>
                  <a:pt x="8915" y="12863"/>
                </a:cubicBezTo>
                <a:cubicBezTo>
                  <a:pt x="8831" y="12863"/>
                  <a:pt x="8731" y="12726"/>
                  <a:pt x="8837" y="12673"/>
                </a:cubicBezTo>
                <a:cubicBezTo>
                  <a:pt x="8844" y="12670"/>
                  <a:pt x="8851" y="12669"/>
                  <a:pt x="8858" y="12669"/>
                </a:cubicBezTo>
                <a:close/>
                <a:moveTo>
                  <a:pt x="7788" y="12702"/>
                </a:moveTo>
                <a:cubicBezTo>
                  <a:pt x="7874" y="12831"/>
                  <a:pt x="7960" y="12960"/>
                  <a:pt x="8018" y="13104"/>
                </a:cubicBezTo>
                <a:cubicBezTo>
                  <a:pt x="7903" y="13018"/>
                  <a:pt x="7817" y="12903"/>
                  <a:pt x="7730" y="12788"/>
                </a:cubicBezTo>
                <a:cubicBezTo>
                  <a:pt x="7745" y="12759"/>
                  <a:pt x="7773" y="12716"/>
                  <a:pt x="7788" y="12702"/>
                </a:cubicBezTo>
                <a:close/>
                <a:moveTo>
                  <a:pt x="4894" y="12986"/>
                </a:moveTo>
                <a:cubicBezTo>
                  <a:pt x="4984" y="12986"/>
                  <a:pt x="5053" y="13138"/>
                  <a:pt x="4986" y="13204"/>
                </a:cubicBezTo>
                <a:cubicBezTo>
                  <a:pt x="4982" y="13205"/>
                  <a:pt x="4978" y="13205"/>
                  <a:pt x="4973" y="13205"/>
                </a:cubicBezTo>
                <a:cubicBezTo>
                  <a:pt x="4877" y="13205"/>
                  <a:pt x="4789" y="13058"/>
                  <a:pt x="4871" y="12989"/>
                </a:cubicBezTo>
                <a:cubicBezTo>
                  <a:pt x="4879" y="12987"/>
                  <a:pt x="4886" y="12986"/>
                  <a:pt x="4894" y="12986"/>
                </a:cubicBezTo>
                <a:close/>
                <a:moveTo>
                  <a:pt x="5087" y="13276"/>
                </a:moveTo>
                <a:cubicBezTo>
                  <a:pt x="5202" y="13406"/>
                  <a:pt x="5302" y="13535"/>
                  <a:pt x="5345" y="13722"/>
                </a:cubicBezTo>
                <a:cubicBezTo>
                  <a:pt x="5230" y="13607"/>
                  <a:pt x="5116" y="13492"/>
                  <a:pt x="5001" y="13377"/>
                </a:cubicBezTo>
                <a:cubicBezTo>
                  <a:pt x="5029" y="13348"/>
                  <a:pt x="5072" y="13305"/>
                  <a:pt x="5087" y="13276"/>
                </a:cubicBezTo>
                <a:close/>
                <a:moveTo>
                  <a:pt x="5476" y="13787"/>
                </a:moveTo>
                <a:cubicBezTo>
                  <a:pt x="5559" y="13787"/>
                  <a:pt x="5608" y="13942"/>
                  <a:pt x="5518" y="13980"/>
                </a:cubicBezTo>
                <a:cubicBezTo>
                  <a:pt x="5508" y="13985"/>
                  <a:pt x="5498" y="13987"/>
                  <a:pt x="5488" y="13987"/>
                </a:cubicBezTo>
                <a:cubicBezTo>
                  <a:pt x="5404" y="13987"/>
                  <a:pt x="5356" y="13832"/>
                  <a:pt x="5446" y="13793"/>
                </a:cubicBezTo>
                <a:cubicBezTo>
                  <a:pt x="5456" y="13789"/>
                  <a:pt x="5466" y="13787"/>
                  <a:pt x="5476" y="13787"/>
                </a:cubicBezTo>
                <a:close/>
                <a:moveTo>
                  <a:pt x="3894" y="12098"/>
                </a:moveTo>
                <a:lnTo>
                  <a:pt x="3894" y="12098"/>
                </a:lnTo>
                <a:cubicBezTo>
                  <a:pt x="4440" y="12630"/>
                  <a:pt x="4728" y="13348"/>
                  <a:pt x="5230" y="13937"/>
                </a:cubicBezTo>
                <a:cubicBezTo>
                  <a:pt x="5345" y="14066"/>
                  <a:pt x="5417" y="14224"/>
                  <a:pt x="5460" y="14397"/>
                </a:cubicBezTo>
                <a:cubicBezTo>
                  <a:pt x="4886" y="13664"/>
                  <a:pt x="4340" y="12903"/>
                  <a:pt x="3894" y="12098"/>
                </a:cubicBezTo>
                <a:close/>
                <a:moveTo>
                  <a:pt x="5801" y="14282"/>
                </a:moveTo>
                <a:cubicBezTo>
                  <a:pt x="5843" y="14282"/>
                  <a:pt x="5863" y="14320"/>
                  <a:pt x="5863" y="14397"/>
                </a:cubicBezTo>
                <a:cubicBezTo>
                  <a:pt x="5834" y="14416"/>
                  <a:pt x="5808" y="14426"/>
                  <a:pt x="5787" y="14426"/>
                </a:cubicBezTo>
                <a:cubicBezTo>
                  <a:pt x="5744" y="14426"/>
                  <a:pt x="5719" y="14387"/>
                  <a:pt x="5719" y="14311"/>
                </a:cubicBezTo>
                <a:cubicBezTo>
                  <a:pt x="5752" y="14292"/>
                  <a:pt x="5780" y="14282"/>
                  <a:pt x="5801" y="14282"/>
                </a:cubicBezTo>
                <a:close/>
                <a:moveTo>
                  <a:pt x="8966" y="14296"/>
                </a:moveTo>
                <a:lnTo>
                  <a:pt x="8966" y="14296"/>
                </a:lnTo>
                <a:cubicBezTo>
                  <a:pt x="9124" y="14440"/>
                  <a:pt x="9397" y="14569"/>
                  <a:pt x="9411" y="14799"/>
                </a:cubicBezTo>
                <a:cubicBezTo>
                  <a:pt x="9253" y="14641"/>
                  <a:pt x="9110" y="14469"/>
                  <a:pt x="8966" y="14296"/>
                </a:cubicBezTo>
                <a:close/>
                <a:moveTo>
                  <a:pt x="10539" y="15888"/>
                </a:moveTo>
                <a:cubicBezTo>
                  <a:pt x="10633" y="15888"/>
                  <a:pt x="10726" y="16053"/>
                  <a:pt x="10633" y="16107"/>
                </a:cubicBezTo>
                <a:cubicBezTo>
                  <a:pt x="10624" y="16109"/>
                  <a:pt x="10616" y="16110"/>
                  <a:pt x="10608" y="16110"/>
                </a:cubicBezTo>
                <a:cubicBezTo>
                  <a:pt x="10503" y="16110"/>
                  <a:pt x="10411" y="15944"/>
                  <a:pt x="10518" y="15891"/>
                </a:cubicBezTo>
                <a:cubicBezTo>
                  <a:pt x="10525" y="15889"/>
                  <a:pt x="10532" y="15888"/>
                  <a:pt x="10539" y="15888"/>
                </a:cubicBezTo>
                <a:close/>
                <a:moveTo>
                  <a:pt x="7240" y="16119"/>
                </a:moveTo>
                <a:cubicBezTo>
                  <a:pt x="7307" y="16119"/>
                  <a:pt x="7362" y="16240"/>
                  <a:pt x="7328" y="16308"/>
                </a:cubicBezTo>
                <a:cubicBezTo>
                  <a:pt x="7312" y="16324"/>
                  <a:pt x="7294" y="16331"/>
                  <a:pt x="7278" y="16331"/>
                </a:cubicBezTo>
                <a:cubicBezTo>
                  <a:pt x="7209" y="16331"/>
                  <a:pt x="7150" y="16208"/>
                  <a:pt x="7184" y="16150"/>
                </a:cubicBezTo>
                <a:cubicBezTo>
                  <a:pt x="7203" y="16128"/>
                  <a:pt x="7222" y="16119"/>
                  <a:pt x="7240" y="16119"/>
                </a:cubicBezTo>
                <a:close/>
                <a:moveTo>
                  <a:pt x="5992" y="15144"/>
                </a:moveTo>
                <a:cubicBezTo>
                  <a:pt x="6538" y="15532"/>
                  <a:pt x="6926" y="16150"/>
                  <a:pt x="7271" y="16724"/>
                </a:cubicBezTo>
                <a:cubicBezTo>
                  <a:pt x="6825" y="16222"/>
                  <a:pt x="6394" y="15676"/>
                  <a:pt x="5992" y="15144"/>
                </a:cubicBezTo>
                <a:close/>
                <a:moveTo>
                  <a:pt x="7285" y="16782"/>
                </a:moveTo>
                <a:lnTo>
                  <a:pt x="7285" y="16782"/>
                </a:lnTo>
                <a:cubicBezTo>
                  <a:pt x="7730" y="17055"/>
                  <a:pt x="8032" y="17500"/>
                  <a:pt x="8363" y="17903"/>
                </a:cubicBezTo>
                <a:cubicBezTo>
                  <a:pt x="7960" y="17572"/>
                  <a:pt x="7644" y="17141"/>
                  <a:pt x="7285" y="16782"/>
                </a:cubicBezTo>
                <a:close/>
                <a:moveTo>
                  <a:pt x="8406" y="17888"/>
                </a:moveTo>
                <a:lnTo>
                  <a:pt x="8406" y="17888"/>
                </a:lnTo>
                <a:cubicBezTo>
                  <a:pt x="9052" y="18707"/>
                  <a:pt x="9885" y="19354"/>
                  <a:pt x="10575" y="20129"/>
                </a:cubicBezTo>
                <a:lnTo>
                  <a:pt x="10805" y="20072"/>
                </a:lnTo>
                <a:cubicBezTo>
                  <a:pt x="10747" y="19971"/>
                  <a:pt x="10690" y="19885"/>
                  <a:pt x="10618" y="19799"/>
                </a:cubicBezTo>
                <a:lnTo>
                  <a:pt x="10633" y="19770"/>
                </a:lnTo>
                <a:cubicBezTo>
                  <a:pt x="10805" y="19885"/>
                  <a:pt x="10963" y="20014"/>
                  <a:pt x="11107" y="20158"/>
                </a:cubicBezTo>
                <a:cubicBezTo>
                  <a:pt x="11092" y="20187"/>
                  <a:pt x="11078" y="20216"/>
                  <a:pt x="11064" y="20244"/>
                </a:cubicBezTo>
                <a:cubicBezTo>
                  <a:pt x="10992" y="20173"/>
                  <a:pt x="10906" y="20115"/>
                  <a:pt x="10834" y="20058"/>
                </a:cubicBezTo>
                <a:cubicBezTo>
                  <a:pt x="10805" y="20101"/>
                  <a:pt x="10762" y="20187"/>
                  <a:pt x="10733" y="20230"/>
                </a:cubicBezTo>
                <a:cubicBezTo>
                  <a:pt x="11107" y="20647"/>
                  <a:pt x="11523" y="20991"/>
                  <a:pt x="11940" y="21365"/>
                </a:cubicBezTo>
                <a:cubicBezTo>
                  <a:pt x="11926" y="21379"/>
                  <a:pt x="11883" y="21408"/>
                  <a:pt x="11868" y="21437"/>
                </a:cubicBezTo>
                <a:cubicBezTo>
                  <a:pt x="10762" y="20431"/>
                  <a:pt x="9699" y="19368"/>
                  <a:pt x="8679" y="18290"/>
                </a:cubicBezTo>
                <a:cubicBezTo>
                  <a:pt x="8549" y="18175"/>
                  <a:pt x="8391" y="18075"/>
                  <a:pt x="8406" y="17888"/>
                </a:cubicBezTo>
                <a:close/>
                <a:moveTo>
                  <a:pt x="12026" y="21451"/>
                </a:moveTo>
                <a:lnTo>
                  <a:pt x="12026" y="21451"/>
                </a:lnTo>
                <a:cubicBezTo>
                  <a:pt x="12213" y="21581"/>
                  <a:pt x="12385" y="21724"/>
                  <a:pt x="12529" y="21897"/>
                </a:cubicBezTo>
                <a:cubicBezTo>
                  <a:pt x="12285" y="21882"/>
                  <a:pt x="12098" y="21667"/>
                  <a:pt x="12026" y="21451"/>
                </a:cubicBezTo>
                <a:close/>
                <a:moveTo>
                  <a:pt x="13707" y="22414"/>
                </a:moveTo>
                <a:lnTo>
                  <a:pt x="13707" y="22414"/>
                </a:lnTo>
                <a:cubicBezTo>
                  <a:pt x="13880" y="22572"/>
                  <a:pt x="14095" y="22701"/>
                  <a:pt x="14181" y="22917"/>
                </a:cubicBezTo>
                <a:cubicBezTo>
                  <a:pt x="14009" y="22773"/>
                  <a:pt x="13678" y="22701"/>
                  <a:pt x="13707" y="22414"/>
                </a:cubicBezTo>
                <a:close/>
                <a:moveTo>
                  <a:pt x="12529" y="21868"/>
                </a:moveTo>
                <a:cubicBezTo>
                  <a:pt x="12903" y="22241"/>
                  <a:pt x="13334" y="22586"/>
                  <a:pt x="13779" y="22888"/>
                </a:cubicBezTo>
                <a:lnTo>
                  <a:pt x="13722" y="22960"/>
                </a:lnTo>
                <a:cubicBezTo>
                  <a:pt x="13319" y="22644"/>
                  <a:pt x="12716" y="22356"/>
                  <a:pt x="12529" y="21868"/>
                </a:cubicBezTo>
                <a:close/>
                <a:moveTo>
                  <a:pt x="19056" y="22980"/>
                </a:moveTo>
                <a:cubicBezTo>
                  <a:pt x="19123" y="22980"/>
                  <a:pt x="19144" y="23023"/>
                  <a:pt x="19109" y="23103"/>
                </a:cubicBezTo>
                <a:cubicBezTo>
                  <a:pt x="19086" y="23109"/>
                  <a:pt x="19065" y="23112"/>
                  <a:pt x="19048" y="23112"/>
                </a:cubicBezTo>
                <a:cubicBezTo>
                  <a:pt x="18980" y="23112"/>
                  <a:pt x="18960" y="23069"/>
                  <a:pt x="18994" y="22989"/>
                </a:cubicBezTo>
                <a:cubicBezTo>
                  <a:pt x="19018" y="22983"/>
                  <a:pt x="19038" y="22980"/>
                  <a:pt x="19056" y="22980"/>
                </a:cubicBezTo>
                <a:close/>
                <a:moveTo>
                  <a:pt x="14425" y="23393"/>
                </a:moveTo>
                <a:cubicBezTo>
                  <a:pt x="14520" y="23393"/>
                  <a:pt x="14627" y="23501"/>
                  <a:pt x="14627" y="23592"/>
                </a:cubicBezTo>
                <a:cubicBezTo>
                  <a:pt x="14605" y="23610"/>
                  <a:pt x="14580" y="23618"/>
                  <a:pt x="14553" y="23618"/>
                </a:cubicBezTo>
                <a:cubicBezTo>
                  <a:pt x="14456" y="23618"/>
                  <a:pt x="14342" y="23510"/>
                  <a:pt x="14354" y="23420"/>
                </a:cubicBezTo>
                <a:cubicBezTo>
                  <a:pt x="14375" y="23401"/>
                  <a:pt x="14400" y="23393"/>
                  <a:pt x="14425" y="23393"/>
                </a:cubicBezTo>
                <a:close/>
                <a:moveTo>
                  <a:pt x="8937" y="19397"/>
                </a:moveTo>
                <a:lnTo>
                  <a:pt x="9138" y="19425"/>
                </a:lnTo>
                <a:cubicBezTo>
                  <a:pt x="9210" y="19655"/>
                  <a:pt x="9440" y="19756"/>
                  <a:pt x="9612" y="19900"/>
                </a:cubicBezTo>
                <a:cubicBezTo>
                  <a:pt x="9627" y="19842"/>
                  <a:pt x="9656" y="19727"/>
                  <a:pt x="9684" y="19670"/>
                </a:cubicBezTo>
                <a:cubicBezTo>
                  <a:pt x="9713" y="19727"/>
                  <a:pt x="9756" y="19799"/>
                  <a:pt x="9799" y="19856"/>
                </a:cubicBezTo>
                <a:cubicBezTo>
                  <a:pt x="10029" y="19971"/>
                  <a:pt x="9943" y="20287"/>
                  <a:pt x="10187" y="20388"/>
                </a:cubicBezTo>
                <a:cubicBezTo>
                  <a:pt x="10216" y="20374"/>
                  <a:pt x="10288" y="20359"/>
                  <a:pt x="10331" y="20345"/>
                </a:cubicBezTo>
                <a:cubicBezTo>
                  <a:pt x="10819" y="20790"/>
                  <a:pt x="11236" y="21336"/>
                  <a:pt x="11796" y="21681"/>
                </a:cubicBezTo>
                <a:cubicBezTo>
                  <a:pt x="11768" y="21710"/>
                  <a:pt x="11710" y="21796"/>
                  <a:pt x="11681" y="21825"/>
                </a:cubicBezTo>
                <a:cubicBezTo>
                  <a:pt x="11724" y="21897"/>
                  <a:pt x="11825" y="22026"/>
                  <a:pt x="11883" y="22083"/>
                </a:cubicBezTo>
                <a:cubicBezTo>
                  <a:pt x="11940" y="22055"/>
                  <a:pt x="12012" y="22040"/>
                  <a:pt x="12084" y="22012"/>
                </a:cubicBezTo>
                <a:lnTo>
                  <a:pt x="11969" y="21882"/>
                </a:lnTo>
                <a:lnTo>
                  <a:pt x="11969" y="21882"/>
                </a:lnTo>
                <a:cubicBezTo>
                  <a:pt x="12041" y="21925"/>
                  <a:pt x="12155" y="21997"/>
                  <a:pt x="12213" y="22026"/>
                </a:cubicBezTo>
                <a:lnTo>
                  <a:pt x="12055" y="22055"/>
                </a:lnTo>
                <a:cubicBezTo>
                  <a:pt x="12041" y="22098"/>
                  <a:pt x="12026" y="22184"/>
                  <a:pt x="12026" y="22227"/>
                </a:cubicBezTo>
                <a:cubicBezTo>
                  <a:pt x="12141" y="22299"/>
                  <a:pt x="12256" y="22385"/>
                  <a:pt x="12371" y="22471"/>
                </a:cubicBezTo>
                <a:lnTo>
                  <a:pt x="12443" y="22414"/>
                </a:lnTo>
                <a:cubicBezTo>
                  <a:pt x="12357" y="22299"/>
                  <a:pt x="12285" y="22198"/>
                  <a:pt x="12242" y="22069"/>
                </a:cubicBezTo>
                <a:lnTo>
                  <a:pt x="12242" y="22069"/>
                </a:lnTo>
                <a:cubicBezTo>
                  <a:pt x="12314" y="22198"/>
                  <a:pt x="12428" y="22285"/>
                  <a:pt x="12558" y="22328"/>
                </a:cubicBezTo>
                <a:cubicBezTo>
                  <a:pt x="12500" y="22399"/>
                  <a:pt x="12457" y="22457"/>
                  <a:pt x="12400" y="22529"/>
                </a:cubicBezTo>
                <a:cubicBezTo>
                  <a:pt x="12500" y="22615"/>
                  <a:pt x="12615" y="22687"/>
                  <a:pt x="12730" y="22773"/>
                </a:cubicBezTo>
                <a:cubicBezTo>
                  <a:pt x="12673" y="22687"/>
                  <a:pt x="12572" y="22500"/>
                  <a:pt x="12529" y="22414"/>
                </a:cubicBezTo>
                <a:lnTo>
                  <a:pt x="12529" y="22414"/>
                </a:lnTo>
                <a:cubicBezTo>
                  <a:pt x="12644" y="22443"/>
                  <a:pt x="12730" y="22529"/>
                  <a:pt x="12773" y="22644"/>
                </a:cubicBezTo>
                <a:cubicBezTo>
                  <a:pt x="13018" y="22759"/>
                  <a:pt x="13190" y="22960"/>
                  <a:pt x="13405" y="23103"/>
                </a:cubicBezTo>
                <a:lnTo>
                  <a:pt x="13362" y="23233"/>
                </a:lnTo>
                <a:cubicBezTo>
                  <a:pt x="13420" y="23218"/>
                  <a:pt x="13549" y="23204"/>
                  <a:pt x="13607" y="23190"/>
                </a:cubicBezTo>
                <a:lnTo>
                  <a:pt x="13607" y="23190"/>
                </a:lnTo>
                <a:cubicBezTo>
                  <a:pt x="13578" y="23276"/>
                  <a:pt x="13549" y="23348"/>
                  <a:pt x="13506" y="23434"/>
                </a:cubicBezTo>
                <a:cubicBezTo>
                  <a:pt x="13621" y="23420"/>
                  <a:pt x="13736" y="23420"/>
                  <a:pt x="13851" y="23420"/>
                </a:cubicBezTo>
                <a:cubicBezTo>
                  <a:pt x="13908" y="23477"/>
                  <a:pt x="13966" y="23534"/>
                  <a:pt x="14023" y="23606"/>
                </a:cubicBezTo>
                <a:cubicBezTo>
                  <a:pt x="13943" y="23589"/>
                  <a:pt x="13869" y="23576"/>
                  <a:pt x="13797" y="23576"/>
                </a:cubicBezTo>
                <a:cubicBezTo>
                  <a:pt x="13752" y="23576"/>
                  <a:pt x="13708" y="23581"/>
                  <a:pt x="13664" y="23592"/>
                </a:cubicBezTo>
                <a:cubicBezTo>
                  <a:pt x="13722" y="23621"/>
                  <a:pt x="13851" y="23692"/>
                  <a:pt x="13923" y="23736"/>
                </a:cubicBezTo>
                <a:cubicBezTo>
                  <a:pt x="13894" y="23764"/>
                  <a:pt x="13836" y="23851"/>
                  <a:pt x="13808" y="23879"/>
                </a:cubicBezTo>
                <a:cubicBezTo>
                  <a:pt x="13865" y="23865"/>
                  <a:pt x="13994" y="23822"/>
                  <a:pt x="14052" y="23807"/>
                </a:cubicBezTo>
                <a:cubicBezTo>
                  <a:pt x="14109" y="23908"/>
                  <a:pt x="14382" y="24066"/>
                  <a:pt x="14153" y="24138"/>
                </a:cubicBezTo>
                <a:cubicBezTo>
                  <a:pt x="13837" y="24072"/>
                  <a:pt x="13630" y="23622"/>
                  <a:pt x="13290" y="23622"/>
                </a:cubicBezTo>
                <a:cubicBezTo>
                  <a:pt x="13258" y="23622"/>
                  <a:pt x="13224" y="23626"/>
                  <a:pt x="13190" y="23635"/>
                </a:cubicBezTo>
                <a:cubicBezTo>
                  <a:pt x="13219" y="23606"/>
                  <a:pt x="13262" y="23549"/>
                  <a:pt x="13290" y="23520"/>
                </a:cubicBezTo>
                <a:cubicBezTo>
                  <a:pt x="12601" y="22902"/>
                  <a:pt x="11854" y="22371"/>
                  <a:pt x="11179" y="21739"/>
                </a:cubicBezTo>
                <a:cubicBezTo>
                  <a:pt x="11121" y="21767"/>
                  <a:pt x="11049" y="21782"/>
                  <a:pt x="10992" y="21810"/>
                </a:cubicBezTo>
                <a:cubicBezTo>
                  <a:pt x="11006" y="21782"/>
                  <a:pt x="11035" y="21710"/>
                  <a:pt x="11049" y="21681"/>
                </a:cubicBezTo>
                <a:cubicBezTo>
                  <a:pt x="10676" y="21422"/>
                  <a:pt x="10475" y="20920"/>
                  <a:pt x="10029" y="20776"/>
                </a:cubicBezTo>
                <a:cubicBezTo>
                  <a:pt x="9972" y="20402"/>
                  <a:pt x="9498" y="20273"/>
                  <a:pt x="9325" y="19928"/>
                </a:cubicBezTo>
                <a:cubicBezTo>
                  <a:pt x="9181" y="19756"/>
                  <a:pt x="8894" y="19670"/>
                  <a:pt x="8937" y="19397"/>
                </a:cubicBezTo>
                <a:close/>
                <a:moveTo>
                  <a:pt x="15719" y="24411"/>
                </a:moveTo>
                <a:lnTo>
                  <a:pt x="15719" y="24411"/>
                </a:lnTo>
                <a:cubicBezTo>
                  <a:pt x="15905" y="24497"/>
                  <a:pt x="16092" y="24612"/>
                  <a:pt x="16236" y="24784"/>
                </a:cubicBezTo>
                <a:cubicBezTo>
                  <a:pt x="16250" y="24783"/>
                  <a:pt x="16265" y="24782"/>
                  <a:pt x="16279" y="24782"/>
                </a:cubicBezTo>
                <a:cubicBezTo>
                  <a:pt x="16324" y="24782"/>
                  <a:pt x="16369" y="24788"/>
                  <a:pt x="16414" y="24788"/>
                </a:cubicBezTo>
                <a:cubicBezTo>
                  <a:pt x="16473" y="24788"/>
                  <a:pt x="16530" y="24777"/>
                  <a:pt x="16581" y="24727"/>
                </a:cubicBezTo>
                <a:lnTo>
                  <a:pt x="16581" y="24727"/>
                </a:lnTo>
                <a:cubicBezTo>
                  <a:pt x="16552" y="24756"/>
                  <a:pt x="16480" y="24828"/>
                  <a:pt x="16437" y="24856"/>
                </a:cubicBezTo>
                <a:cubicBezTo>
                  <a:pt x="16494" y="24899"/>
                  <a:pt x="16595" y="25000"/>
                  <a:pt x="16638" y="25043"/>
                </a:cubicBezTo>
                <a:cubicBezTo>
                  <a:pt x="16308" y="24914"/>
                  <a:pt x="15948" y="24684"/>
                  <a:pt x="15719" y="24411"/>
                </a:cubicBezTo>
                <a:close/>
                <a:moveTo>
                  <a:pt x="16207" y="24296"/>
                </a:moveTo>
                <a:cubicBezTo>
                  <a:pt x="16265" y="24353"/>
                  <a:pt x="16322" y="24411"/>
                  <a:pt x="16379" y="24468"/>
                </a:cubicBezTo>
                <a:cubicBezTo>
                  <a:pt x="16437" y="24440"/>
                  <a:pt x="16480" y="24396"/>
                  <a:pt x="16537" y="24368"/>
                </a:cubicBezTo>
                <a:lnTo>
                  <a:pt x="16537" y="24368"/>
                </a:lnTo>
                <a:lnTo>
                  <a:pt x="16480" y="24483"/>
                </a:lnTo>
                <a:cubicBezTo>
                  <a:pt x="16753" y="24641"/>
                  <a:pt x="16940" y="24899"/>
                  <a:pt x="17256" y="25014"/>
                </a:cubicBezTo>
                <a:cubicBezTo>
                  <a:pt x="17241" y="25014"/>
                  <a:pt x="17227" y="25043"/>
                  <a:pt x="17213" y="25043"/>
                </a:cubicBezTo>
                <a:cubicBezTo>
                  <a:pt x="16997" y="24942"/>
                  <a:pt x="16796" y="24828"/>
                  <a:pt x="16581" y="24727"/>
                </a:cubicBezTo>
                <a:cubicBezTo>
                  <a:pt x="16466" y="24540"/>
                  <a:pt x="16265" y="24454"/>
                  <a:pt x="16078" y="24353"/>
                </a:cubicBezTo>
                <a:cubicBezTo>
                  <a:pt x="16106" y="24339"/>
                  <a:pt x="16178" y="24310"/>
                  <a:pt x="16207" y="24296"/>
                </a:cubicBezTo>
                <a:close/>
                <a:moveTo>
                  <a:pt x="24957" y="25187"/>
                </a:moveTo>
                <a:lnTo>
                  <a:pt x="24957" y="25187"/>
                </a:lnTo>
                <a:cubicBezTo>
                  <a:pt x="25388" y="25273"/>
                  <a:pt x="25804" y="25460"/>
                  <a:pt x="26192" y="25675"/>
                </a:cubicBezTo>
                <a:cubicBezTo>
                  <a:pt x="25747" y="25603"/>
                  <a:pt x="25345" y="25388"/>
                  <a:pt x="24957" y="25187"/>
                </a:cubicBezTo>
                <a:close/>
                <a:moveTo>
                  <a:pt x="23951" y="25733"/>
                </a:moveTo>
                <a:lnTo>
                  <a:pt x="23951" y="25733"/>
                </a:lnTo>
                <a:cubicBezTo>
                  <a:pt x="24123" y="25790"/>
                  <a:pt x="24310" y="25862"/>
                  <a:pt x="24483" y="25934"/>
                </a:cubicBezTo>
                <a:cubicBezTo>
                  <a:pt x="24483" y="25948"/>
                  <a:pt x="24468" y="25991"/>
                  <a:pt x="24454" y="26020"/>
                </a:cubicBezTo>
                <a:cubicBezTo>
                  <a:pt x="24281" y="25919"/>
                  <a:pt x="24123" y="25819"/>
                  <a:pt x="23951" y="25733"/>
                </a:cubicBezTo>
                <a:close/>
                <a:moveTo>
                  <a:pt x="18391" y="26566"/>
                </a:moveTo>
                <a:cubicBezTo>
                  <a:pt x="18592" y="26652"/>
                  <a:pt x="18779" y="26753"/>
                  <a:pt x="18980" y="26853"/>
                </a:cubicBezTo>
                <a:cubicBezTo>
                  <a:pt x="18966" y="26882"/>
                  <a:pt x="18937" y="26954"/>
                  <a:pt x="18922" y="26983"/>
                </a:cubicBezTo>
                <a:cubicBezTo>
                  <a:pt x="18750" y="26839"/>
                  <a:pt x="18448" y="26810"/>
                  <a:pt x="18391" y="26566"/>
                </a:cubicBezTo>
                <a:close/>
                <a:moveTo>
                  <a:pt x="24666" y="27267"/>
                </a:moveTo>
                <a:cubicBezTo>
                  <a:pt x="24750" y="27267"/>
                  <a:pt x="24777" y="27311"/>
                  <a:pt x="24727" y="27399"/>
                </a:cubicBezTo>
                <a:cubicBezTo>
                  <a:pt x="24712" y="27401"/>
                  <a:pt x="24699" y="27402"/>
                  <a:pt x="24687" y="27402"/>
                </a:cubicBezTo>
                <a:cubicBezTo>
                  <a:pt x="24603" y="27402"/>
                  <a:pt x="24576" y="27358"/>
                  <a:pt x="24626" y="27270"/>
                </a:cubicBezTo>
                <a:cubicBezTo>
                  <a:pt x="24641" y="27268"/>
                  <a:pt x="24654" y="27267"/>
                  <a:pt x="24666" y="27267"/>
                </a:cubicBezTo>
                <a:close/>
                <a:moveTo>
                  <a:pt x="16652" y="25072"/>
                </a:moveTo>
                <a:cubicBezTo>
                  <a:pt x="16854" y="25086"/>
                  <a:pt x="16969" y="25316"/>
                  <a:pt x="17170" y="25330"/>
                </a:cubicBezTo>
                <a:cubicBezTo>
                  <a:pt x="18305" y="26221"/>
                  <a:pt x="19756" y="26724"/>
                  <a:pt x="20876" y="27600"/>
                </a:cubicBezTo>
                <a:cubicBezTo>
                  <a:pt x="20345" y="27428"/>
                  <a:pt x="19914" y="27069"/>
                  <a:pt x="19411" y="26839"/>
                </a:cubicBezTo>
                <a:cubicBezTo>
                  <a:pt x="19411" y="26868"/>
                  <a:pt x="19397" y="26911"/>
                  <a:pt x="19397" y="26939"/>
                </a:cubicBezTo>
                <a:cubicBezTo>
                  <a:pt x="19368" y="26882"/>
                  <a:pt x="19353" y="26825"/>
                  <a:pt x="19325" y="26781"/>
                </a:cubicBezTo>
                <a:cubicBezTo>
                  <a:pt x="18664" y="26379"/>
                  <a:pt x="17945" y="26049"/>
                  <a:pt x="17342" y="25560"/>
                </a:cubicBezTo>
                <a:cubicBezTo>
                  <a:pt x="17328" y="25589"/>
                  <a:pt x="17313" y="25646"/>
                  <a:pt x="17299" y="25675"/>
                </a:cubicBezTo>
                <a:cubicBezTo>
                  <a:pt x="17213" y="25373"/>
                  <a:pt x="16854" y="25287"/>
                  <a:pt x="16652" y="25072"/>
                </a:cubicBezTo>
                <a:close/>
                <a:moveTo>
                  <a:pt x="32744" y="27471"/>
                </a:moveTo>
                <a:cubicBezTo>
                  <a:pt x="32715" y="27529"/>
                  <a:pt x="32658" y="27629"/>
                  <a:pt x="32629" y="27672"/>
                </a:cubicBezTo>
                <a:cubicBezTo>
                  <a:pt x="32619" y="27673"/>
                  <a:pt x="32609" y="27674"/>
                  <a:pt x="32599" y="27674"/>
                </a:cubicBezTo>
                <a:cubicBezTo>
                  <a:pt x="32498" y="27674"/>
                  <a:pt x="32419" y="27611"/>
                  <a:pt x="32327" y="27572"/>
                </a:cubicBezTo>
                <a:cubicBezTo>
                  <a:pt x="32284" y="27586"/>
                  <a:pt x="32183" y="27600"/>
                  <a:pt x="32126" y="27615"/>
                </a:cubicBezTo>
                <a:cubicBezTo>
                  <a:pt x="32190" y="27540"/>
                  <a:pt x="32265" y="27523"/>
                  <a:pt x="32344" y="27523"/>
                </a:cubicBezTo>
                <a:cubicBezTo>
                  <a:pt x="32408" y="27523"/>
                  <a:pt x="32475" y="27534"/>
                  <a:pt x="32541" y="27534"/>
                </a:cubicBezTo>
                <a:cubicBezTo>
                  <a:pt x="32611" y="27534"/>
                  <a:pt x="32679" y="27522"/>
                  <a:pt x="32744" y="27471"/>
                </a:cubicBezTo>
                <a:close/>
                <a:moveTo>
                  <a:pt x="20948" y="27529"/>
                </a:moveTo>
                <a:cubicBezTo>
                  <a:pt x="21078" y="27557"/>
                  <a:pt x="21092" y="27615"/>
                  <a:pt x="21006" y="27715"/>
                </a:cubicBezTo>
                <a:cubicBezTo>
                  <a:pt x="20862" y="27672"/>
                  <a:pt x="20848" y="27615"/>
                  <a:pt x="20948" y="27529"/>
                </a:cubicBezTo>
                <a:close/>
                <a:moveTo>
                  <a:pt x="32951" y="27567"/>
                </a:moveTo>
                <a:cubicBezTo>
                  <a:pt x="32969" y="27567"/>
                  <a:pt x="32987" y="27569"/>
                  <a:pt x="33002" y="27572"/>
                </a:cubicBezTo>
                <a:cubicBezTo>
                  <a:pt x="33060" y="27600"/>
                  <a:pt x="33203" y="27672"/>
                  <a:pt x="33132" y="27744"/>
                </a:cubicBezTo>
                <a:cubicBezTo>
                  <a:pt x="33112" y="27746"/>
                  <a:pt x="33093" y="27748"/>
                  <a:pt x="33073" y="27748"/>
                </a:cubicBezTo>
                <a:cubicBezTo>
                  <a:pt x="32975" y="27748"/>
                  <a:pt x="32873" y="27718"/>
                  <a:pt x="32801" y="27658"/>
                </a:cubicBezTo>
                <a:cubicBezTo>
                  <a:pt x="32812" y="27590"/>
                  <a:pt x="32886" y="27567"/>
                  <a:pt x="32951" y="27567"/>
                </a:cubicBezTo>
                <a:close/>
                <a:moveTo>
                  <a:pt x="20431" y="26954"/>
                </a:moveTo>
                <a:lnTo>
                  <a:pt x="20431" y="26954"/>
                </a:lnTo>
                <a:cubicBezTo>
                  <a:pt x="20533" y="26964"/>
                  <a:pt x="20692" y="27140"/>
                  <a:pt x="20797" y="27140"/>
                </a:cubicBezTo>
                <a:cubicBezTo>
                  <a:pt x="20840" y="27140"/>
                  <a:pt x="20874" y="27110"/>
                  <a:pt x="20891" y="27026"/>
                </a:cubicBezTo>
                <a:cubicBezTo>
                  <a:pt x="20905" y="27069"/>
                  <a:pt x="20905" y="27126"/>
                  <a:pt x="20905" y="27184"/>
                </a:cubicBezTo>
                <a:cubicBezTo>
                  <a:pt x="21279" y="27327"/>
                  <a:pt x="21623" y="27514"/>
                  <a:pt x="21911" y="27802"/>
                </a:cubicBezTo>
                <a:cubicBezTo>
                  <a:pt x="21480" y="27600"/>
                  <a:pt x="21106" y="27313"/>
                  <a:pt x="20661" y="27169"/>
                </a:cubicBezTo>
                <a:cubicBezTo>
                  <a:pt x="20546" y="27141"/>
                  <a:pt x="20474" y="27054"/>
                  <a:pt x="20431" y="26954"/>
                </a:cubicBezTo>
                <a:close/>
                <a:moveTo>
                  <a:pt x="33489" y="27682"/>
                </a:moveTo>
                <a:cubicBezTo>
                  <a:pt x="33510" y="27682"/>
                  <a:pt x="33530" y="27684"/>
                  <a:pt x="33548" y="27687"/>
                </a:cubicBezTo>
                <a:cubicBezTo>
                  <a:pt x="33629" y="27757"/>
                  <a:pt x="33497" y="27835"/>
                  <a:pt x="33391" y="27835"/>
                </a:cubicBezTo>
                <a:cubicBezTo>
                  <a:pt x="33347" y="27835"/>
                  <a:pt x="33307" y="27821"/>
                  <a:pt x="33290" y="27787"/>
                </a:cubicBezTo>
                <a:cubicBezTo>
                  <a:pt x="33312" y="27707"/>
                  <a:pt x="33408" y="27682"/>
                  <a:pt x="33489" y="27682"/>
                </a:cubicBezTo>
                <a:close/>
                <a:moveTo>
                  <a:pt x="41292" y="27744"/>
                </a:moveTo>
                <a:cubicBezTo>
                  <a:pt x="41104" y="27838"/>
                  <a:pt x="40908" y="27871"/>
                  <a:pt x="40704" y="27871"/>
                </a:cubicBezTo>
                <a:cubicBezTo>
                  <a:pt x="40628" y="27871"/>
                  <a:pt x="40551" y="27867"/>
                  <a:pt x="40473" y="27859"/>
                </a:cubicBezTo>
                <a:cubicBezTo>
                  <a:pt x="40746" y="27787"/>
                  <a:pt x="41019" y="27744"/>
                  <a:pt x="41292" y="27744"/>
                </a:cubicBezTo>
                <a:close/>
                <a:moveTo>
                  <a:pt x="25864" y="27771"/>
                </a:moveTo>
                <a:cubicBezTo>
                  <a:pt x="25959" y="27771"/>
                  <a:pt x="26067" y="27828"/>
                  <a:pt x="26106" y="27931"/>
                </a:cubicBezTo>
                <a:cubicBezTo>
                  <a:pt x="26091" y="27949"/>
                  <a:pt x="26067" y="27957"/>
                  <a:pt x="26039" y="27957"/>
                </a:cubicBezTo>
                <a:cubicBezTo>
                  <a:pt x="25938" y="27957"/>
                  <a:pt x="25788" y="27852"/>
                  <a:pt x="25833" y="27773"/>
                </a:cubicBezTo>
                <a:cubicBezTo>
                  <a:pt x="25843" y="27771"/>
                  <a:pt x="25854" y="27771"/>
                  <a:pt x="25864" y="27771"/>
                </a:cubicBezTo>
                <a:close/>
                <a:moveTo>
                  <a:pt x="21096" y="27685"/>
                </a:moveTo>
                <a:cubicBezTo>
                  <a:pt x="21297" y="27685"/>
                  <a:pt x="21461" y="27806"/>
                  <a:pt x="21638" y="27888"/>
                </a:cubicBezTo>
                <a:cubicBezTo>
                  <a:pt x="21968" y="28060"/>
                  <a:pt x="22313" y="28175"/>
                  <a:pt x="22586" y="28419"/>
                </a:cubicBezTo>
                <a:cubicBezTo>
                  <a:pt x="22040" y="28304"/>
                  <a:pt x="21552" y="27960"/>
                  <a:pt x="21063" y="27687"/>
                </a:cubicBezTo>
                <a:cubicBezTo>
                  <a:pt x="21074" y="27686"/>
                  <a:pt x="21085" y="27685"/>
                  <a:pt x="21096" y="27685"/>
                </a:cubicBezTo>
                <a:close/>
                <a:moveTo>
                  <a:pt x="31587" y="28285"/>
                </a:moveTo>
                <a:cubicBezTo>
                  <a:pt x="31652" y="28285"/>
                  <a:pt x="31716" y="28301"/>
                  <a:pt x="31781" y="28333"/>
                </a:cubicBezTo>
                <a:cubicBezTo>
                  <a:pt x="31900" y="28413"/>
                  <a:pt x="31836" y="28452"/>
                  <a:pt x="31741" y="28452"/>
                </a:cubicBezTo>
                <a:cubicBezTo>
                  <a:pt x="31630" y="28452"/>
                  <a:pt x="31476" y="28398"/>
                  <a:pt x="31523" y="28290"/>
                </a:cubicBezTo>
                <a:cubicBezTo>
                  <a:pt x="31544" y="28286"/>
                  <a:pt x="31566" y="28285"/>
                  <a:pt x="31587" y="28285"/>
                </a:cubicBezTo>
                <a:close/>
                <a:moveTo>
                  <a:pt x="33424" y="28603"/>
                </a:moveTo>
                <a:cubicBezTo>
                  <a:pt x="33432" y="28603"/>
                  <a:pt x="33440" y="28604"/>
                  <a:pt x="33448" y="28606"/>
                </a:cubicBezTo>
                <a:cubicBezTo>
                  <a:pt x="33453" y="28606"/>
                  <a:pt x="33458" y="28605"/>
                  <a:pt x="33463" y="28605"/>
                </a:cubicBezTo>
                <a:cubicBezTo>
                  <a:pt x="33592" y="28605"/>
                  <a:pt x="33551" y="28767"/>
                  <a:pt x="33444" y="28767"/>
                </a:cubicBezTo>
                <a:cubicBezTo>
                  <a:pt x="33436" y="28767"/>
                  <a:pt x="33428" y="28766"/>
                  <a:pt x="33419" y="28764"/>
                </a:cubicBezTo>
                <a:cubicBezTo>
                  <a:pt x="33286" y="28764"/>
                  <a:pt x="33326" y="28603"/>
                  <a:pt x="33424" y="28603"/>
                </a:cubicBezTo>
                <a:close/>
                <a:moveTo>
                  <a:pt x="35313" y="28861"/>
                </a:moveTo>
                <a:cubicBezTo>
                  <a:pt x="35369" y="28861"/>
                  <a:pt x="35429" y="28890"/>
                  <a:pt x="35445" y="28937"/>
                </a:cubicBezTo>
                <a:cubicBezTo>
                  <a:pt x="35438" y="28987"/>
                  <a:pt x="35384" y="29012"/>
                  <a:pt x="35330" y="29012"/>
                </a:cubicBezTo>
                <a:cubicBezTo>
                  <a:pt x="35276" y="29012"/>
                  <a:pt x="35222" y="28987"/>
                  <a:pt x="35215" y="28937"/>
                </a:cubicBezTo>
                <a:cubicBezTo>
                  <a:pt x="35222" y="28883"/>
                  <a:pt x="35266" y="28861"/>
                  <a:pt x="35313" y="28861"/>
                </a:cubicBezTo>
                <a:close/>
                <a:moveTo>
                  <a:pt x="24554" y="28692"/>
                </a:moveTo>
                <a:cubicBezTo>
                  <a:pt x="24554" y="28764"/>
                  <a:pt x="24569" y="28836"/>
                  <a:pt x="24569" y="28908"/>
                </a:cubicBezTo>
                <a:cubicBezTo>
                  <a:pt x="24669" y="28922"/>
                  <a:pt x="24770" y="28951"/>
                  <a:pt x="24870" y="28980"/>
                </a:cubicBezTo>
                <a:lnTo>
                  <a:pt x="24799" y="29080"/>
                </a:lnTo>
                <a:cubicBezTo>
                  <a:pt x="24655" y="28980"/>
                  <a:pt x="24497" y="28893"/>
                  <a:pt x="24339" y="28822"/>
                </a:cubicBezTo>
                <a:cubicBezTo>
                  <a:pt x="24411" y="28778"/>
                  <a:pt x="24483" y="28735"/>
                  <a:pt x="24554" y="28692"/>
                </a:cubicBezTo>
                <a:close/>
                <a:moveTo>
                  <a:pt x="25215" y="28965"/>
                </a:moveTo>
                <a:cubicBezTo>
                  <a:pt x="25215" y="29008"/>
                  <a:pt x="25244" y="29109"/>
                  <a:pt x="25244" y="29152"/>
                </a:cubicBezTo>
                <a:cubicBezTo>
                  <a:pt x="25316" y="29152"/>
                  <a:pt x="25445" y="29123"/>
                  <a:pt x="25517" y="29123"/>
                </a:cubicBezTo>
                <a:cubicBezTo>
                  <a:pt x="25459" y="29197"/>
                  <a:pt x="25388" y="29238"/>
                  <a:pt x="25313" y="29238"/>
                </a:cubicBezTo>
                <a:cubicBezTo>
                  <a:pt x="25257" y="29238"/>
                  <a:pt x="25199" y="29216"/>
                  <a:pt x="25143" y="29166"/>
                </a:cubicBezTo>
                <a:cubicBezTo>
                  <a:pt x="25158" y="29123"/>
                  <a:pt x="25187" y="29008"/>
                  <a:pt x="25215" y="28965"/>
                </a:cubicBezTo>
                <a:close/>
                <a:moveTo>
                  <a:pt x="29770" y="29066"/>
                </a:moveTo>
                <a:cubicBezTo>
                  <a:pt x="30071" y="29138"/>
                  <a:pt x="30388" y="29210"/>
                  <a:pt x="30689" y="29267"/>
                </a:cubicBezTo>
                <a:cubicBezTo>
                  <a:pt x="30634" y="29282"/>
                  <a:pt x="30579" y="29288"/>
                  <a:pt x="30525" y="29288"/>
                </a:cubicBezTo>
                <a:cubicBezTo>
                  <a:pt x="30268" y="29288"/>
                  <a:pt x="30016" y="29147"/>
                  <a:pt x="29755" y="29123"/>
                </a:cubicBezTo>
                <a:lnTo>
                  <a:pt x="29770" y="29066"/>
                </a:lnTo>
                <a:close/>
                <a:moveTo>
                  <a:pt x="25833" y="29166"/>
                </a:moveTo>
                <a:cubicBezTo>
                  <a:pt x="25847" y="29210"/>
                  <a:pt x="25891" y="29324"/>
                  <a:pt x="25919" y="29368"/>
                </a:cubicBezTo>
                <a:cubicBezTo>
                  <a:pt x="25934" y="29339"/>
                  <a:pt x="25977" y="29281"/>
                  <a:pt x="25991" y="29253"/>
                </a:cubicBezTo>
                <a:cubicBezTo>
                  <a:pt x="26005" y="29394"/>
                  <a:pt x="26062" y="29456"/>
                  <a:pt x="26120" y="29456"/>
                </a:cubicBezTo>
                <a:cubicBezTo>
                  <a:pt x="26185" y="29456"/>
                  <a:pt x="26250" y="29376"/>
                  <a:pt x="26250" y="29238"/>
                </a:cubicBezTo>
                <a:cubicBezTo>
                  <a:pt x="26278" y="29253"/>
                  <a:pt x="26350" y="29281"/>
                  <a:pt x="26393" y="29296"/>
                </a:cubicBezTo>
                <a:cubicBezTo>
                  <a:pt x="26336" y="29368"/>
                  <a:pt x="26293" y="29439"/>
                  <a:pt x="26235" y="29511"/>
                </a:cubicBezTo>
                <a:cubicBezTo>
                  <a:pt x="26350" y="29540"/>
                  <a:pt x="26437" y="29597"/>
                  <a:pt x="26480" y="29698"/>
                </a:cubicBezTo>
                <a:cubicBezTo>
                  <a:pt x="26149" y="29540"/>
                  <a:pt x="25776" y="29482"/>
                  <a:pt x="25445" y="29339"/>
                </a:cubicBezTo>
                <a:cubicBezTo>
                  <a:pt x="25488" y="29280"/>
                  <a:pt x="25540" y="29260"/>
                  <a:pt x="25596" y="29260"/>
                </a:cubicBezTo>
                <a:cubicBezTo>
                  <a:pt x="25636" y="29260"/>
                  <a:pt x="25677" y="29270"/>
                  <a:pt x="25718" y="29281"/>
                </a:cubicBezTo>
                <a:cubicBezTo>
                  <a:pt x="25761" y="29238"/>
                  <a:pt x="25790" y="29195"/>
                  <a:pt x="25833" y="29166"/>
                </a:cubicBezTo>
                <a:close/>
                <a:moveTo>
                  <a:pt x="30747" y="29281"/>
                </a:moveTo>
                <a:cubicBezTo>
                  <a:pt x="31192" y="29368"/>
                  <a:pt x="31637" y="29482"/>
                  <a:pt x="32083" y="29597"/>
                </a:cubicBezTo>
                <a:cubicBezTo>
                  <a:pt x="32557" y="29641"/>
                  <a:pt x="33031" y="29727"/>
                  <a:pt x="33491" y="29856"/>
                </a:cubicBezTo>
                <a:cubicBezTo>
                  <a:pt x="32557" y="29813"/>
                  <a:pt x="31637" y="29526"/>
                  <a:pt x="30718" y="29353"/>
                </a:cubicBezTo>
                <a:cubicBezTo>
                  <a:pt x="30732" y="29324"/>
                  <a:pt x="30747" y="29296"/>
                  <a:pt x="30747" y="29281"/>
                </a:cubicBezTo>
                <a:close/>
                <a:moveTo>
                  <a:pt x="33660" y="29843"/>
                </a:moveTo>
                <a:cubicBezTo>
                  <a:pt x="33727" y="29843"/>
                  <a:pt x="33793" y="29855"/>
                  <a:pt x="33864" y="29870"/>
                </a:cubicBezTo>
                <a:cubicBezTo>
                  <a:pt x="34022" y="29899"/>
                  <a:pt x="34180" y="29928"/>
                  <a:pt x="34338" y="29957"/>
                </a:cubicBezTo>
                <a:cubicBezTo>
                  <a:pt x="34252" y="29985"/>
                  <a:pt x="34166" y="30000"/>
                  <a:pt x="34080" y="30028"/>
                </a:cubicBezTo>
                <a:cubicBezTo>
                  <a:pt x="34051" y="30014"/>
                  <a:pt x="34008" y="29971"/>
                  <a:pt x="33994" y="29957"/>
                </a:cubicBezTo>
                <a:cubicBezTo>
                  <a:pt x="33821" y="29957"/>
                  <a:pt x="33649" y="29928"/>
                  <a:pt x="33491" y="29870"/>
                </a:cubicBezTo>
                <a:cubicBezTo>
                  <a:pt x="33549" y="29851"/>
                  <a:pt x="33605" y="29843"/>
                  <a:pt x="33660" y="29843"/>
                </a:cubicBezTo>
                <a:close/>
                <a:moveTo>
                  <a:pt x="27112" y="29799"/>
                </a:moveTo>
                <a:lnTo>
                  <a:pt x="27112" y="29799"/>
                </a:lnTo>
                <a:cubicBezTo>
                  <a:pt x="27327" y="29870"/>
                  <a:pt x="27543" y="29942"/>
                  <a:pt x="27744" y="30043"/>
                </a:cubicBezTo>
                <a:cubicBezTo>
                  <a:pt x="27586" y="30043"/>
                  <a:pt x="27428" y="30000"/>
                  <a:pt x="27270" y="29971"/>
                </a:cubicBezTo>
                <a:cubicBezTo>
                  <a:pt x="27212" y="29914"/>
                  <a:pt x="27169" y="29856"/>
                  <a:pt x="27112" y="29799"/>
                </a:cubicBezTo>
                <a:close/>
                <a:moveTo>
                  <a:pt x="34751" y="30003"/>
                </a:moveTo>
                <a:cubicBezTo>
                  <a:pt x="34851" y="30003"/>
                  <a:pt x="34951" y="30032"/>
                  <a:pt x="35051" y="30032"/>
                </a:cubicBezTo>
                <a:cubicBezTo>
                  <a:pt x="35091" y="30032"/>
                  <a:pt x="35131" y="30028"/>
                  <a:pt x="35172" y="30014"/>
                </a:cubicBezTo>
                <a:cubicBezTo>
                  <a:pt x="35330" y="30043"/>
                  <a:pt x="35488" y="30086"/>
                  <a:pt x="35660" y="30129"/>
                </a:cubicBezTo>
                <a:cubicBezTo>
                  <a:pt x="35315" y="30129"/>
                  <a:pt x="34971" y="30129"/>
                  <a:pt x="34655" y="30014"/>
                </a:cubicBezTo>
                <a:cubicBezTo>
                  <a:pt x="34687" y="30006"/>
                  <a:pt x="34719" y="30003"/>
                  <a:pt x="34751" y="30003"/>
                </a:cubicBezTo>
                <a:close/>
                <a:moveTo>
                  <a:pt x="35828" y="30099"/>
                </a:moveTo>
                <a:cubicBezTo>
                  <a:pt x="36016" y="30099"/>
                  <a:pt x="36201" y="30136"/>
                  <a:pt x="36393" y="30158"/>
                </a:cubicBezTo>
                <a:cubicBezTo>
                  <a:pt x="36752" y="30172"/>
                  <a:pt x="37111" y="30172"/>
                  <a:pt x="37456" y="30215"/>
                </a:cubicBezTo>
                <a:cubicBezTo>
                  <a:pt x="37245" y="30226"/>
                  <a:pt x="37027" y="30234"/>
                  <a:pt x="36806" y="30234"/>
                </a:cubicBezTo>
                <a:cubicBezTo>
                  <a:pt x="36411" y="30234"/>
                  <a:pt x="36010" y="30207"/>
                  <a:pt x="35632" y="30115"/>
                </a:cubicBezTo>
                <a:cubicBezTo>
                  <a:pt x="35698" y="30104"/>
                  <a:pt x="35763" y="30099"/>
                  <a:pt x="35828" y="30099"/>
                </a:cubicBezTo>
                <a:close/>
                <a:moveTo>
                  <a:pt x="38263" y="30208"/>
                </a:moveTo>
                <a:cubicBezTo>
                  <a:pt x="38359" y="30208"/>
                  <a:pt x="38456" y="30217"/>
                  <a:pt x="38550" y="30217"/>
                </a:cubicBezTo>
                <a:cubicBezTo>
                  <a:pt x="38574" y="30217"/>
                  <a:pt x="38597" y="30217"/>
                  <a:pt x="38620" y="30215"/>
                </a:cubicBezTo>
                <a:lnTo>
                  <a:pt x="38620" y="30215"/>
                </a:lnTo>
                <a:cubicBezTo>
                  <a:pt x="38449" y="30268"/>
                  <a:pt x="38279" y="30298"/>
                  <a:pt x="38103" y="30298"/>
                </a:cubicBezTo>
                <a:cubicBezTo>
                  <a:pt x="38041" y="30298"/>
                  <a:pt x="37979" y="30294"/>
                  <a:pt x="37916" y="30287"/>
                </a:cubicBezTo>
                <a:cubicBezTo>
                  <a:pt x="38024" y="30222"/>
                  <a:pt x="38142" y="30208"/>
                  <a:pt x="38263" y="30208"/>
                </a:cubicBezTo>
                <a:close/>
                <a:moveTo>
                  <a:pt x="37734" y="30175"/>
                </a:moveTo>
                <a:cubicBezTo>
                  <a:pt x="37778" y="30175"/>
                  <a:pt x="37818" y="30196"/>
                  <a:pt x="37830" y="30244"/>
                </a:cubicBezTo>
                <a:cubicBezTo>
                  <a:pt x="37822" y="30300"/>
                  <a:pt x="37765" y="30329"/>
                  <a:pt x="37708" y="30329"/>
                </a:cubicBezTo>
                <a:cubicBezTo>
                  <a:pt x="37663" y="30329"/>
                  <a:pt x="37619" y="30311"/>
                  <a:pt x="37600" y="30273"/>
                </a:cubicBezTo>
                <a:cubicBezTo>
                  <a:pt x="37608" y="30214"/>
                  <a:pt x="37675" y="30175"/>
                  <a:pt x="37734" y="30175"/>
                </a:cubicBezTo>
                <a:close/>
                <a:moveTo>
                  <a:pt x="22670" y="28444"/>
                </a:moveTo>
                <a:cubicBezTo>
                  <a:pt x="22816" y="28444"/>
                  <a:pt x="22947" y="28559"/>
                  <a:pt x="23089" y="28606"/>
                </a:cubicBezTo>
                <a:cubicBezTo>
                  <a:pt x="24554" y="29210"/>
                  <a:pt x="26020" y="29741"/>
                  <a:pt x="27514" y="30258"/>
                </a:cubicBezTo>
                <a:cubicBezTo>
                  <a:pt x="27859" y="30388"/>
                  <a:pt x="28247" y="30416"/>
                  <a:pt x="28577" y="30589"/>
                </a:cubicBezTo>
                <a:cubicBezTo>
                  <a:pt x="28060" y="30562"/>
                  <a:pt x="27555" y="30266"/>
                  <a:pt x="27051" y="30266"/>
                </a:cubicBezTo>
                <a:cubicBezTo>
                  <a:pt x="27009" y="30266"/>
                  <a:pt x="26967" y="30268"/>
                  <a:pt x="26925" y="30273"/>
                </a:cubicBezTo>
                <a:cubicBezTo>
                  <a:pt x="26939" y="30244"/>
                  <a:pt x="26954" y="30186"/>
                  <a:pt x="26968" y="30158"/>
                </a:cubicBezTo>
                <a:cubicBezTo>
                  <a:pt x="25761" y="29813"/>
                  <a:pt x="24612" y="29324"/>
                  <a:pt x="23448" y="28836"/>
                </a:cubicBezTo>
                <a:cubicBezTo>
                  <a:pt x="23448" y="28850"/>
                  <a:pt x="23434" y="28893"/>
                  <a:pt x="23434" y="28908"/>
                </a:cubicBezTo>
                <a:cubicBezTo>
                  <a:pt x="23218" y="28649"/>
                  <a:pt x="22859" y="28606"/>
                  <a:pt x="22572" y="28462"/>
                </a:cubicBezTo>
                <a:cubicBezTo>
                  <a:pt x="22605" y="28450"/>
                  <a:pt x="22638" y="28444"/>
                  <a:pt x="22670" y="28444"/>
                </a:cubicBezTo>
                <a:close/>
                <a:moveTo>
                  <a:pt x="29781" y="30486"/>
                </a:moveTo>
                <a:cubicBezTo>
                  <a:pt x="29802" y="30486"/>
                  <a:pt x="29827" y="30492"/>
                  <a:pt x="29856" y="30503"/>
                </a:cubicBezTo>
                <a:cubicBezTo>
                  <a:pt x="29856" y="30588"/>
                  <a:pt x="29832" y="30634"/>
                  <a:pt x="29772" y="30634"/>
                </a:cubicBezTo>
                <a:cubicBezTo>
                  <a:pt x="29752" y="30634"/>
                  <a:pt x="29727" y="30629"/>
                  <a:pt x="29698" y="30617"/>
                </a:cubicBezTo>
                <a:cubicBezTo>
                  <a:pt x="29698" y="30532"/>
                  <a:pt x="29722" y="30486"/>
                  <a:pt x="29781" y="30486"/>
                </a:cubicBezTo>
                <a:close/>
                <a:moveTo>
                  <a:pt x="28722" y="30548"/>
                </a:moveTo>
                <a:cubicBezTo>
                  <a:pt x="28813" y="30548"/>
                  <a:pt x="28902" y="30679"/>
                  <a:pt x="28778" y="30704"/>
                </a:cubicBezTo>
                <a:cubicBezTo>
                  <a:pt x="28766" y="30709"/>
                  <a:pt x="28752" y="30712"/>
                  <a:pt x="28738" y="30712"/>
                </a:cubicBezTo>
                <a:cubicBezTo>
                  <a:pt x="28646" y="30712"/>
                  <a:pt x="28553" y="30598"/>
                  <a:pt x="28678" y="30560"/>
                </a:cubicBezTo>
                <a:cubicBezTo>
                  <a:pt x="28692" y="30552"/>
                  <a:pt x="28707" y="30548"/>
                  <a:pt x="28722" y="30548"/>
                </a:cubicBezTo>
                <a:close/>
                <a:moveTo>
                  <a:pt x="30089" y="30557"/>
                </a:moveTo>
                <a:cubicBezTo>
                  <a:pt x="30106" y="30557"/>
                  <a:pt x="30124" y="30562"/>
                  <a:pt x="30143" y="30574"/>
                </a:cubicBezTo>
                <a:cubicBezTo>
                  <a:pt x="30228" y="30611"/>
                  <a:pt x="30170" y="30749"/>
                  <a:pt x="30090" y="30749"/>
                </a:cubicBezTo>
                <a:cubicBezTo>
                  <a:pt x="30075" y="30749"/>
                  <a:pt x="30059" y="30744"/>
                  <a:pt x="30043" y="30732"/>
                </a:cubicBezTo>
                <a:cubicBezTo>
                  <a:pt x="29959" y="30685"/>
                  <a:pt x="30005" y="30557"/>
                  <a:pt x="30089" y="30557"/>
                </a:cubicBezTo>
                <a:close/>
                <a:moveTo>
                  <a:pt x="30497" y="30653"/>
                </a:moveTo>
                <a:cubicBezTo>
                  <a:pt x="30686" y="30653"/>
                  <a:pt x="30882" y="30695"/>
                  <a:pt x="31077" y="30704"/>
                </a:cubicBezTo>
                <a:cubicBezTo>
                  <a:pt x="31048" y="30776"/>
                  <a:pt x="31034" y="30847"/>
                  <a:pt x="31020" y="30934"/>
                </a:cubicBezTo>
                <a:cubicBezTo>
                  <a:pt x="30718" y="30890"/>
                  <a:pt x="30431" y="30819"/>
                  <a:pt x="30158" y="30718"/>
                </a:cubicBezTo>
                <a:cubicBezTo>
                  <a:pt x="30267" y="30669"/>
                  <a:pt x="30381" y="30653"/>
                  <a:pt x="30497" y="30653"/>
                </a:cubicBezTo>
                <a:close/>
                <a:moveTo>
                  <a:pt x="31293" y="30776"/>
                </a:moveTo>
                <a:cubicBezTo>
                  <a:pt x="31410" y="30868"/>
                  <a:pt x="31316" y="30936"/>
                  <a:pt x="31233" y="30936"/>
                </a:cubicBezTo>
                <a:cubicBezTo>
                  <a:pt x="31173" y="30936"/>
                  <a:pt x="31119" y="30902"/>
                  <a:pt x="31149" y="30819"/>
                </a:cubicBezTo>
                <a:cubicBezTo>
                  <a:pt x="31192" y="30804"/>
                  <a:pt x="31264" y="30790"/>
                  <a:pt x="31293" y="30776"/>
                </a:cubicBezTo>
                <a:close/>
                <a:moveTo>
                  <a:pt x="31839" y="30905"/>
                </a:moveTo>
                <a:lnTo>
                  <a:pt x="31839" y="30905"/>
                </a:lnTo>
                <a:cubicBezTo>
                  <a:pt x="31954" y="30934"/>
                  <a:pt x="31968" y="30991"/>
                  <a:pt x="31896" y="31063"/>
                </a:cubicBezTo>
                <a:cubicBezTo>
                  <a:pt x="31781" y="31034"/>
                  <a:pt x="31752" y="30977"/>
                  <a:pt x="31839" y="30905"/>
                </a:cubicBezTo>
                <a:close/>
                <a:moveTo>
                  <a:pt x="32270" y="30991"/>
                </a:moveTo>
                <a:lnTo>
                  <a:pt x="32270" y="30991"/>
                </a:lnTo>
                <a:cubicBezTo>
                  <a:pt x="32413" y="31020"/>
                  <a:pt x="32428" y="31077"/>
                  <a:pt x="32327" y="31163"/>
                </a:cubicBezTo>
                <a:cubicBezTo>
                  <a:pt x="32183" y="31135"/>
                  <a:pt x="32169" y="31077"/>
                  <a:pt x="32270" y="30991"/>
                </a:cubicBezTo>
                <a:close/>
                <a:moveTo>
                  <a:pt x="28707" y="30905"/>
                </a:moveTo>
                <a:lnTo>
                  <a:pt x="28707" y="30905"/>
                </a:lnTo>
                <a:cubicBezTo>
                  <a:pt x="28663" y="30962"/>
                  <a:pt x="28606" y="31077"/>
                  <a:pt x="28563" y="31135"/>
                </a:cubicBezTo>
                <a:cubicBezTo>
                  <a:pt x="28678" y="31149"/>
                  <a:pt x="28778" y="31178"/>
                  <a:pt x="28893" y="31207"/>
                </a:cubicBezTo>
                <a:cubicBezTo>
                  <a:pt x="28850" y="31250"/>
                  <a:pt x="28764" y="31336"/>
                  <a:pt x="28721" y="31365"/>
                </a:cubicBezTo>
                <a:cubicBezTo>
                  <a:pt x="28606" y="31365"/>
                  <a:pt x="28520" y="31321"/>
                  <a:pt x="28462" y="31235"/>
                </a:cubicBezTo>
                <a:cubicBezTo>
                  <a:pt x="28477" y="31077"/>
                  <a:pt x="28606" y="30991"/>
                  <a:pt x="28707" y="30905"/>
                </a:cubicBezTo>
                <a:close/>
                <a:moveTo>
                  <a:pt x="28972" y="31233"/>
                </a:moveTo>
                <a:cubicBezTo>
                  <a:pt x="28995" y="31233"/>
                  <a:pt x="29021" y="31238"/>
                  <a:pt x="29051" y="31250"/>
                </a:cubicBezTo>
                <a:cubicBezTo>
                  <a:pt x="29296" y="31293"/>
                  <a:pt x="29540" y="31393"/>
                  <a:pt x="29784" y="31408"/>
                </a:cubicBezTo>
                <a:cubicBezTo>
                  <a:pt x="29741" y="31494"/>
                  <a:pt x="29626" y="31480"/>
                  <a:pt x="29540" y="31523"/>
                </a:cubicBezTo>
                <a:cubicBezTo>
                  <a:pt x="29525" y="31537"/>
                  <a:pt x="29511" y="31580"/>
                  <a:pt x="29511" y="31609"/>
                </a:cubicBezTo>
                <a:cubicBezTo>
                  <a:pt x="29310" y="31480"/>
                  <a:pt x="29008" y="31465"/>
                  <a:pt x="28836" y="31350"/>
                </a:cubicBezTo>
                <a:cubicBezTo>
                  <a:pt x="28868" y="31276"/>
                  <a:pt x="28907" y="31233"/>
                  <a:pt x="28972" y="31233"/>
                </a:cubicBezTo>
                <a:close/>
                <a:moveTo>
                  <a:pt x="36351" y="31490"/>
                </a:moveTo>
                <a:cubicBezTo>
                  <a:pt x="36377" y="31490"/>
                  <a:pt x="36403" y="31500"/>
                  <a:pt x="36422" y="31523"/>
                </a:cubicBezTo>
                <a:cubicBezTo>
                  <a:pt x="36433" y="31588"/>
                  <a:pt x="36336" y="31662"/>
                  <a:pt x="36257" y="31662"/>
                </a:cubicBezTo>
                <a:cubicBezTo>
                  <a:pt x="36232" y="31662"/>
                  <a:pt x="36209" y="31655"/>
                  <a:pt x="36192" y="31638"/>
                </a:cubicBezTo>
                <a:cubicBezTo>
                  <a:pt x="36192" y="31564"/>
                  <a:pt x="36277" y="31490"/>
                  <a:pt x="36351" y="31490"/>
                </a:cubicBezTo>
                <a:close/>
                <a:moveTo>
                  <a:pt x="36594" y="31566"/>
                </a:moveTo>
                <a:cubicBezTo>
                  <a:pt x="36666" y="31652"/>
                  <a:pt x="36623" y="31695"/>
                  <a:pt x="36508" y="31695"/>
                </a:cubicBezTo>
                <a:cubicBezTo>
                  <a:pt x="36436" y="31609"/>
                  <a:pt x="36479" y="31566"/>
                  <a:pt x="36594" y="31566"/>
                </a:cubicBezTo>
                <a:close/>
                <a:moveTo>
                  <a:pt x="29699" y="31574"/>
                </a:moveTo>
                <a:cubicBezTo>
                  <a:pt x="29743" y="31574"/>
                  <a:pt x="29781" y="31600"/>
                  <a:pt x="29770" y="31666"/>
                </a:cubicBezTo>
                <a:cubicBezTo>
                  <a:pt x="29741" y="31666"/>
                  <a:pt x="29669" y="31695"/>
                  <a:pt x="29626" y="31709"/>
                </a:cubicBezTo>
                <a:cubicBezTo>
                  <a:pt x="29547" y="31639"/>
                  <a:pt x="29630" y="31574"/>
                  <a:pt x="29699" y="31574"/>
                </a:cubicBezTo>
                <a:close/>
                <a:moveTo>
                  <a:pt x="28624" y="31779"/>
                </a:moveTo>
                <a:cubicBezTo>
                  <a:pt x="28623" y="31780"/>
                  <a:pt x="28621" y="31780"/>
                  <a:pt x="28620" y="31781"/>
                </a:cubicBezTo>
                <a:cubicBezTo>
                  <a:pt x="28621" y="31780"/>
                  <a:pt x="28623" y="31780"/>
                  <a:pt x="28624" y="31779"/>
                </a:cubicBezTo>
                <a:close/>
                <a:moveTo>
                  <a:pt x="41551" y="31192"/>
                </a:moveTo>
                <a:lnTo>
                  <a:pt x="41551" y="31192"/>
                </a:lnTo>
                <a:cubicBezTo>
                  <a:pt x="41479" y="31293"/>
                  <a:pt x="41407" y="31393"/>
                  <a:pt x="41335" y="31508"/>
                </a:cubicBezTo>
                <a:cubicBezTo>
                  <a:pt x="40597" y="31593"/>
                  <a:pt x="39859" y="31790"/>
                  <a:pt x="39113" y="31790"/>
                </a:cubicBezTo>
                <a:cubicBezTo>
                  <a:pt x="38973" y="31790"/>
                  <a:pt x="38832" y="31783"/>
                  <a:pt x="38692" y="31767"/>
                </a:cubicBezTo>
                <a:cubicBezTo>
                  <a:pt x="38850" y="31695"/>
                  <a:pt x="38993" y="31609"/>
                  <a:pt x="39108" y="31480"/>
                </a:cubicBezTo>
                <a:cubicBezTo>
                  <a:pt x="39123" y="31523"/>
                  <a:pt x="39137" y="31594"/>
                  <a:pt x="39152" y="31638"/>
                </a:cubicBezTo>
                <a:cubicBezTo>
                  <a:pt x="39180" y="31623"/>
                  <a:pt x="39238" y="31580"/>
                  <a:pt x="39266" y="31566"/>
                </a:cubicBezTo>
                <a:cubicBezTo>
                  <a:pt x="39334" y="31593"/>
                  <a:pt x="39402" y="31607"/>
                  <a:pt x="39470" y="31607"/>
                </a:cubicBezTo>
                <a:cubicBezTo>
                  <a:pt x="39546" y="31607"/>
                  <a:pt x="39622" y="31589"/>
                  <a:pt x="39697" y="31551"/>
                </a:cubicBezTo>
                <a:cubicBezTo>
                  <a:pt x="39766" y="31564"/>
                  <a:pt x="39834" y="31570"/>
                  <a:pt x="39903" y="31570"/>
                </a:cubicBezTo>
                <a:cubicBezTo>
                  <a:pt x="40226" y="31570"/>
                  <a:pt x="40553" y="31448"/>
                  <a:pt x="40861" y="31365"/>
                </a:cubicBezTo>
                <a:cubicBezTo>
                  <a:pt x="40818" y="31321"/>
                  <a:pt x="40761" y="31250"/>
                  <a:pt x="40732" y="31221"/>
                </a:cubicBezTo>
                <a:cubicBezTo>
                  <a:pt x="40804" y="31221"/>
                  <a:pt x="40876" y="31221"/>
                  <a:pt x="40947" y="31235"/>
                </a:cubicBezTo>
                <a:cubicBezTo>
                  <a:pt x="41005" y="31293"/>
                  <a:pt x="41034" y="31379"/>
                  <a:pt x="41120" y="31422"/>
                </a:cubicBezTo>
                <a:cubicBezTo>
                  <a:pt x="41264" y="31336"/>
                  <a:pt x="41407" y="31264"/>
                  <a:pt x="41551" y="31192"/>
                </a:cubicBezTo>
                <a:close/>
                <a:moveTo>
                  <a:pt x="29138" y="30747"/>
                </a:moveTo>
                <a:lnTo>
                  <a:pt x="29138" y="30747"/>
                </a:lnTo>
                <a:cubicBezTo>
                  <a:pt x="29813" y="30804"/>
                  <a:pt x="30474" y="30991"/>
                  <a:pt x="31135" y="31120"/>
                </a:cubicBezTo>
                <a:cubicBezTo>
                  <a:pt x="31228" y="31120"/>
                  <a:pt x="31336" y="31187"/>
                  <a:pt x="31437" y="31187"/>
                </a:cubicBezTo>
                <a:cubicBezTo>
                  <a:pt x="31477" y="31187"/>
                  <a:pt x="31515" y="31177"/>
                  <a:pt x="31551" y="31149"/>
                </a:cubicBezTo>
                <a:cubicBezTo>
                  <a:pt x="31508" y="31106"/>
                  <a:pt x="31436" y="31020"/>
                  <a:pt x="31408" y="30977"/>
                </a:cubicBezTo>
                <a:cubicBezTo>
                  <a:pt x="31436" y="30919"/>
                  <a:pt x="31523" y="30804"/>
                  <a:pt x="31551" y="30761"/>
                </a:cubicBezTo>
                <a:cubicBezTo>
                  <a:pt x="31609" y="30819"/>
                  <a:pt x="31666" y="30876"/>
                  <a:pt x="31709" y="30934"/>
                </a:cubicBezTo>
                <a:cubicBezTo>
                  <a:pt x="31652" y="31020"/>
                  <a:pt x="31637" y="31120"/>
                  <a:pt x="31695" y="31207"/>
                </a:cubicBezTo>
                <a:cubicBezTo>
                  <a:pt x="32011" y="31365"/>
                  <a:pt x="32385" y="31307"/>
                  <a:pt x="32715" y="31393"/>
                </a:cubicBezTo>
                <a:cubicBezTo>
                  <a:pt x="32848" y="31422"/>
                  <a:pt x="32986" y="31469"/>
                  <a:pt x="33119" y="31469"/>
                </a:cubicBezTo>
                <a:cubicBezTo>
                  <a:pt x="33188" y="31469"/>
                  <a:pt x="33255" y="31456"/>
                  <a:pt x="33318" y="31422"/>
                </a:cubicBezTo>
                <a:cubicBezTo>
                  <a:pt x="33213" y="31338"/>
                  <a:pt x="33093" y="31285"/>
                  <a:pt x="32968" y="31285"/>
                </a:cubicBezTo>
                <a:cubicBezTo>
                  <a:pt x="32922" y="31285"/>
                  <a:pt x="32876" y="31292"/>
                  <a:pt x="32830" y="31307"/>
                </a:cubicBezTo>
                <a:cubicBezTo>
                  <a:pt x="32686" y="31235"/>
                  <a:pt x="32356" y="31307"/>
                  <a:pt x="32413" y="31077"/>
                </a:cubicBezTo>
                <a:lnTo>
                  <a:pt x="32413" y="31077"/>
                </a:lnTo>
                <a:cubicBezTo>
                  <a:pt x="32441" y="31084"/>
                  <a:pt x="32468" y="31088"/>
                  <a:pt x="32494" y="31088"/>
                </a:cubicBezTo>
                <a:cubicBezTo>
                  <a:pt x="32576" y="31088"/>
                  <a:pt x="32650" y="31053"/>
                  <a:pt x="32715" y="30977"/>
                </a:cubicBezTo>
                <a:cubicBezTo>
                  <a:pt x="32715" y="31020"/>
                  <a:pt x="32729" y="31106"/>
                  <a:pt x="32744" y="31149"/>
                </a:cubicBezTo>
                <a:cubicBezTo>
                  <a:pt x="32787" y="31120"/>
                  <a:pt x="32887" y="31063"/>
                  <a:pt x="32931" y="31034"/>
                </a:cubicBezTo>
                <a:cubicBezTo>
                  <a:pt x="33031" y="31049"/>
                  <a:pt x="33117" y="31049"/>
                  <a:pt x="33203" y="31063"/>
                </a:cubicBezTo>
                <a:cubicBezTo>
                  <a:pt x="33175" y="31120"/>
                  <a:pt x="33132" y="31221"/>
                  <a:pt x="33103" y="31264"/>
                </a:cubicBezTo>
                <a:cubicBezTo>
                  <a:pt x="33203" y="31207"/>
                  <a:pt x="33304" y="31149"/>
                  <a:pt x="33405" y="31077"/>
                </a:cubicBezTo>
                <a:lnTo>
                  <a:pt x="33405" y="31077"/>
                </a:lnTo>
                <a:cubicBezTo>
                  <a:pt x="33390" y="31120"/>
                  <a:pt x="33390" y="31192"/>
                  <a:pt x="33390" y="31235"/>
                </a:cubicBezTo>
                <a:cubicBezTo>
                  <a:pt x="33678" y="31250"/>
                  <a:pt x="33979" y="31293"/>
                  <a:pt x="34281" y="31321"/>
                </a:cubicBezTo>
                <a:cubicBezTo>
                  <a:pt x="34326" y="31296"/>
                  <a:pt x="34370" y="31285"/>
                  <a:pt x="34412" y="31285"/>
                </a:cubicBezTo>
                <a:cubicBezTo>
                  <a:pt x="34559" y="31285"/>
                  <a:pt x="34693" y="31413"/>
                  <a:pt x="34827" y="31480"/>
                </a:cubicBezTo>
                <a:cubicBezTo>
                  <a:pt x="34713" y="31521"/>
                  <a:pt x="34598" y="31537"/>
                  <a:pt x="34481" y="31537"/>
                </a:cubicBezTo>
                <a:cubicBezTo>
                  <a:pt x="34156" y="31537"/>
                  <a:pt x="33823" y="31414"/>
                  <a:pt x="33505" y="31393"/>
                </a:cubicBezTo>
                <a:cubicBezTo>
                  <a:pt x="33487" y="31381"/>
                  <a:pt x="33470" y="31375"/>
                  <a:pt x="33455" y="31375"/>
                </a:cubicBezTo>
                <a:cubicBezTo>
                  <a:pt x="33363" y="31375"/>
                  <a:pt x="33326" y="31569"/>
                  <a:pt x="33428" y="31569"/>
                </a:cubicBezTo>
                <a:cubicBezTo>
                  <a:pt x="33445" y="31569"/>
                  <a:pt x="33466" y="31564"/>
                  <a:pt x="33491" y="31551"/>
                </a:cubicBezTo>
                <a:cubicBezTo>
                  <a:pt x="34252" y="31638"/>
                  <a:pt x="34999" y="31767"/>
                  <a:pt x="35761" y="31839"/>
                </a:cubicBezTo>
                <a:cubicBezTo>
                  <a:pt x="36034" y="31867"/>
                  <a:pt x="36307" y="31882"/>
                  <a:pt x="36580" y="31939"/>
                </a:cubicBezTo>
                <a:cubicBezTo>
                  <a:pt x="36464" y="31965"/>
                  <a:pt x="36349" y="31975"/>
                  <a:pt x="36236" y="31975"/>
                </a:cubicBezTo>
                <a:cubicBezTo>
                  <a:pt x="35900" y="31975"/>
                  <a:pt x="35573" y="31889"/>
                  <a:pt x="35229" y="31867"/>
                </a:cubicBezTo>
                <a:cubicBezTo>
                  <a:pt x="35229" y="31896"/>
                  <a:pt x="35201" y="31954"/>
                  <a:pt x="35186" y="31982"/>
                </a:cubicBezTo>
                <a:cubicBezTo>
                  <a:pt x="35186" y="31939"/>
                  <a:pt x="35172" y="31839"/>
                  <a:pt x="35172" y="31796"/>
                </a:cubicBezTo>
                <a:cubicBezTo>
                  <a:pt x="35114" y="31824"/>
                  <a:pt x="34985" y="31867"/>
                  <a:pt x="34928" y="31882"/>
                </a:cubicBezTo>
                <a:cubicBezTo>
                  <a:pt x="34884" y="31867"/>
                  <a:pt x="34798" y="31824"/>
                  <a:pt x="34755" y="31810"/>
                </a:cubicBezTo>
                <a:cubicBezTo>
                  <a:pt x="34712" y="31839"/>
                  <a:pt x="34640" y="31882"/>
                  <a:pt x="34597" y="31896"/>
                </a:cubicBezTo>
                <a:cubicBezTo>
                  <a:pt x="34568" y="31867"/>
                  <a:pt x="34525" y="31824"/>
                  <a:pt x="34497" y="31796"/>
                </a:cubicBezTo>
                <a:cubicBezTo>
                  <a:pt x="33261" y="31753"/>
                  <a:pt x="32054" y="31350"/>
                  <a:pt x="30833" y="31235"/>
                </a:cubicBezTo>
                <a:cubicBezTo>
                  <a:pt x="30301" y="30977"/>
                  <a:pt x="29669" y="31005"/>
                  <a:pt x="29138" y="30747"/>
                </a:cubicBezTo>
                <a:close/>
                <a:moveTo>
                  <a:pt x="1179" y="1"/>
                </a:moveTo>
                <a:cubicBezTo>
                  <a:pt x="1121" y="102"/>
                  <a:pt x="992" y="317"/>
                  <a:pt x="935" y="432"/>
                </a:cubicBezTo>
                <a:cubicBezTo>
                  <a:pt x="992" y="418"/>
                  <a:pt x="1107" y="418"/>
                  <a:pt x="1179" y="418"/>
                </a:cubicBezTo>
                <a:cubicBezTo>
                  <a:pt x="1251" y="576"/>
                  <a:pt x="1380" y="719"/>
                  <a:pt x="1423" y="906"/>
                </a:cubicBezTo>
                <a:cubicBezTo>
                  <a:pt x="1366" y="949"/>
                  <a:pt x="1323" y="992"/>
                  <a:pt x="1265" y="1035"/>
                </a:cubicBezTo>
                <a:cubicBezTo>
                  <a:pt x="1344" y="1299"/>
                  <a:pt x="1532" y="1550"/>
                  <a:pt x="1529" y="1834"/>
                </a:cubicBezTo>
                <a:lnTo>
                  <a:pt x="1529" y="1834"/>
                </a:lnTo>
                <a:cubicBezTo>
                  <a:pt x="1527" y="1831"/>
                  <a:pt x="1526" y="1828"/>
                  <a:pt x="1524" y="1826"/>
                </a:cubicBezTo>
                <a:lnTo>
                  <a:pt x="1524" y="1826"/>
                </a:lnTo>
                <a:cubicBezTo>
                  <a:pt x="1518" y="1853"/>
                  <a:pt x="1517" y="1879"/>
                  <a:pt x="1518" y="1904"/>
                </a:cubicBezTo>
                <a:lnTo>
                  <a:pt x="1518" y="1904"/>
                </a:lnTo>
                <a:cubicBezTo>
                  <a:pt x="1520" y="1907"/>
                  <a:pt x="1522" y="1909"/>
                  <a:pt x="1524" y="1912"/>
                </a:cubicBezTo>
                <a:cubicBezTo>
                  <a:pt x="1527" y="1886"/>
                  <a:pt x="1529" y="1860"/>
                  <a:pt x="1529" y="1834"/>
                </a:cubicBezTo>
                <a:lnTo>
                  <a:pt x="1529" y="1834"/>
                </a:lnTo>
                <a:cubicBezTo>
                  <a:pt x="1715" y="2120"/>
                  <a:pt x="1912" y="2447"/>
                  <a:pt x="1926" y="2788"/>
                </a:cubicBezTo>
                <a:cubicBezTo>
                  <a:pt x="1811" y="2673"/>
                  <a:pt x="1754" y="2530"/>
                  <a:pt x="1725" y="2386"/>
                </a:cubicBezTo>
                <a:cubicBezTo>
                  <a:pt x="1675" y="2210"/>
                  <a:pt x="1526" y="2078"/>
                  <a:pt x="1518" y="1904"/>
                </a:cubicBezTo>
                <a:lnTo>
                  <a:pt x="1518" y="1904"/>
                </a:lnTo>
                <a:cubicBezTo>
                  <a:pt x="1264" y="1575"/>
                  <a:pt x="1177" y="1162"/>
                  <a:pt x="963" y="806"/>
                </a:cubicBezTo>
                <a:cubicBezTo>
                  <a:pt x="949" y="877"/>
                  <a:pt x="935" y="1007"/>
                  <a:pt x="935" y="1064"/>
                </a:cubicBezTo>
                <a:cubicBezTo>
                  <a:pt x="906" y="1007"/>
                  <a:pt x="877" y="892"/>
                  <a:pt x="863" y="834"/>
                </a:cubicBezTo>
                <a:cubicBezTo>
                  <a:pt x="777" y="820"/>
                  <a:pt x="690" y="806"/>
                  <a:pt x="604" y="791"/>
                </a:cubicBezTo>
                <a:lnTo>
                  <a:pt x="604" y="791"/>
                </a:lnTo>
                <a:cubicBezTo>
                  <a:pt x="647" y="1208"/>
                  <a:pt x="676" y="1610"/>
                  <a:pt x="834" y="1984"/>
                </a:cubicBezTo>
                <a:cubicBezTo>
                  <a:pt x="820" y="2027"/>
                  <a:pt x="762" y="2099"/>
                  <a:pt x="748" y="2127"/>
                </a:cubicBezTo>
                <a:cubicBezTo>
                  <a:pt x="690" y="2142"/>
                  <a:pt x="604" y="2156"/>
                  <a:pt x="561" y="2170"/>
                </a:cubicBezTo>
                <a:cubicBezTo>
                  <a:pt x="547" y="2084"/>
                  <a:pt x="532" y="1998"/>
                  <a:pt x="518" y="1912"/>
                </a:cubicBezTo>
                <a:lnTo>
                  <a:pt x="518" y="1912"/>
                </a:lnTo>
                <a:cubicBezTo>
                  <a:pt x="561" y="1941"/>
                  <a:pt x="619" y="2012"/>
                  <a:pt x="662" y="2041"/>
                </a:cubicBezTo>
                <a:cubicBezTo>
                  <a:pt x="863" y="1941"/>
                  <a:pt x="662" y="1768"/>
                  <a:pt x="590" y="1639"/>
                </a:cubicBezTo>
                <a:cubicBezTo>
                  <a:pt x="547" y="1653"/>
                  <a:pt x="475" y="1696"/>
                  <a:pt x="432" y="1711"/>
                </a:cubicBezTo>
                <a:cubicBezTo>
                  <a:pt x="389" y="1495"/>
                  <a:pt x="360" y="1280"/>
                  <a:pt x="130" y="1208"/>
                </a:cubicBezTo>
                <a:cubicBezTo>
                  <a:pt x="101" y="1280"/>
                  <a:pt x="30" y="1423"/>
                  <a:pt x="1" y="1495"/>
                </a:cubicBezTo>
                <a:cubicBezTo>
                  <a:pt x="216" y="1668"/>
                  <a:pt x="231" y="1984"/>
                  <a:pt x="130" y="2242"/>
                </a:cubicBezTo>
                <a:cubicBezTo>
                  <a:pt x="216" y="2300"/>
                  <a:pt x="216" y="2400"/>
                  <a:pt x="202" y="2501"/>
                </a:cubicBezTo>
                <a:cubicBezTo>
                  <a:pt x="231" y="2486"/>
                  <a:pt x="317" y="2472"/>
                  <a:pt x="346" y="2472"/>
                </a:cubicBezTo>
                <a:cubicBezTo>
                  <a:pt x="288" y="2573"/>
                  <a:pt x="231" y="2673"/>
                  <a:pt x="173" y="2788"/>
                </a:cubicBezTo>
                <a:cubicBezTo>
                  <a:pt x="202" y="2889"/>
                  <a:pt x="245" y="2989"/>
                  <a:pt x="288" y="3090"/>
                </a:cubicBezTo>
                <a:cubicBezTo>
                  <a:pt x="331" y="3104"/>
                  <a:pt x="417" y="3119"/>
                  <a:pt x="461" y="3133"/>
                </a:cubicBezTo>
                <a:lnTo>
                  <a:pt x="317" y="3320"/>
                </a:lnTo>
                <a:cubicBezTo>
                  <a:pt x="374" y="3334"/>
                  <a:pt x="475" y="3363"/>
                  <a:pt x="532" y="3377"/>
                </a:cubicBezTo>
                <a:cubicBezTo>
                  <a:pt x="489" y="3435"/>
                  <a:pt x="417" y="3550"/>
                  <a:pt x="374" y="3607"/>
                </a:cubicBezTo>
                <a:cubicBezTo>
                  <a:pt x="432" y="3837"/>
                  <a:pt x="532" y="4067"/>
                  <a:pt x="748" y="4196"/>
                </a:cubicBezTo>
                <a:cubicBezTo>
                  <a:pt x="716" y="4215"/>
                  <a:pt x="680" y="4221"/>
                  <a:pt x="644" y="4221"/>
                </a:cubicBezTo>
                <a:cubicBezTo>
                  <a:pt x="566" y="4221"/>
                  <a:pt x="481" y="4192"/>
                  <a:pt x="403" y="4182"/>
                </a:cubicBezTo>
                <a:cubicBezTo>
                  <a:pt x="389" y="4225"/>
                  <a:pt x="360" y="4311"/>
                  <a:pt x="346" y="4354"/>
                </a:cubicBezTo>
                <a:cubicBezTo>
                  <a:pt x="288" y="4239"/>
                  <a:pt x="231" y="4124"/>
                  <a:pt x="159" y="4024"/>
                </a:cubicBezTo>
                <a:lnTo>
                  <a:pt x="159" y="4024"/>
                </a:lnTo>
                <a:cubicBezTo>
                  <a:pt x="231" y="4527"/>
                  <a:pt x="432" y="5015"/>
                  <a:pt x="532" y="5518"/>
                </a:cubicBezTo>
                <a:cubicBezTo>
                  <a:pt x="489" y="5561"/>
                  <a:pt x="446" y="5604"/>
                  <a:pt x="417" y="5647"/>
                </a:cubicBezTo>
                <a:cubicBezTo>
                  <a:pt x="489" y="5719"/>
                  <a:pt x="561" y="5791"/>
                  <a:pt x="647" y="5863"/>
                </a:cubicBezTo>
                <a:cubicBezTo>
                  <a:pt x="619" y="5935"/>
                  <a:pt x="590" y="6006"/>
                  <a:pt x="561" y="6093"/>
                </a:cubicBezTo>
                <a:cubicBezTo>
                  <a:pt x="633" y="6136"/>
                  <a:pt x="705" y="6179"/>
                  <a:pt x="777" y="6236"/>
                </a:cubicBezTo>
                <a:cubicBezTo>
                  <a:pt x="719" y="6265"/>
                  <a:pt x="604" y="6323"/>
                  <a:pt x="547" y="6351"/>
                </a:cubicBezTo>
                <a:cubicBezTo>
                  <a:pt x="647" y="6337"/>
                  <a:pt x="748" y="6323"/>
                  <a:pt x="834" y="6308"/>
                </a:cubicBezTo>
                <a:lnTo>
                  <a:pt x="834" y="6308"/>
                </a:lnTo>
                <a:cubicBezTo>
                  <a:pt x="892" y="6481"/>
                  <a:pt x="863" y="6653"/>
                  <a:pt x="805" y="6825"/>
                </a:cubicBezTo>
                <a:cubicBezTo>
                  <a:pt x="906" y="6840"/>
                  <a:pt x="1021" y="6868"/>
                  <a:pt x="1093" y="6955"/>
                </a:cubicBezTo>
                <a:cubicBezTo>
                  <a:pt x="1050" y="7041"/>
                  <a:pt x="992" y="7113"/>
                  <a:pt x="935" y="7185"/>
                </a:cubicBezTo>
                <a:cubicBezTo>
                  <a:pt x="1107" y="7587"/>
                  <a:pt x="1222" y="8018"/>
                  <a:pt x="1481" y="8363"/>
                </a:cubicBezTo>
                <a:cubicBezTo>
                  <a:pt x="1481" y="8506"/>
                  <a:pt x="1481" y="8664"/>
                  <a:pt x="1423" y="8808"/>
                </a:cubicBezTo>
                <a:cubicBezTo>
                  <a:pt x="1208" y="8621"/>
                  <a:pt x="1179" y="8348"/>
                  <a:pt x="1165" y="8090"/>
                </a:cubicBezTo>
                <a:cubicBezTo>
                  <a:pt x="1121" y="8061"/>
                  <a:pt x="1050" y="8018"/>
                  <a:pt x="1021" y="8003"/>
                </a:cubicBezTo>
                <a:cubicBezTo>
                  <a:pt x="1035" y="7587"/>
                  <a:pt x="719" y="7314"/>
                  <a:pt x="690" y="6926"/>
                </a:cubicBezTo>
                <a:cubicBezTo>
                  <a:pt x="590" y="6797"/>
                  <a:pt x="489" y="6682"/>
                  <a:pt x="346" y="6610"/>
                </a:cubicBezTo>
                <a:lnTo>
                  <a:pt x="346" y="6610"/>
                </a:lnTo>
                <a:cubicBezTo>
                  <a:pt x="417" y="6696"/>
                  <a:pt x="475" y="6768"/>
                  <a:pt x="547" y="6854"/>
                </a:cubicBezTo>
                <a:cubicBezTo>
                  <a:pt x="575" y="7630"/>
                  <a:pt x="1093" y="8291"/>
                  <a:pt x="1265" y="9038"/>
                </a:cubicBezTo>
                <a:cubicBezTo>
                  <a:pt x="1380" y="8866"/>
                  <a:pt x="1509" y="8707"/>
                  <a:pt x="1682" y="8607"/>
                </a:cubicBezTo>
                <a:cubicBezTo>
                  <a:pt x="1739" y="8707"/>
                  <a:pt x="1797" y="8808"/>
                  <a:pt x="1869" y="8909"/>
                </a:cubicBezTo>
                <a:cubicBezTo>
                  <a:pt x="1811" y="8966"/>
                  <a:pt x="1768" y="9024"/>
                  <a:pt x="1710" y="9081"/>
                </a:cubicBezTo>
                <a:cubicBezTo>
                  <a:pt x="1739" y="9095"/>
                  <a:pt x="1768" y="9138"/>
                  <a:pt x="1797" y="9153"/>
                </a:cubicBezTo>
                <a:cubicBezTo>
                  <a:pt x="1811" y="9095"/>
                  <a:pt x="1854" y="8980"/>
                  <a:pt x="1883" y="8923"/>
                </a:cubicBezTo>
                <a:cubicBezTo>
                  <a:pt x="2012" y="9167"/>
                  <a:pt x="2170" y="9411"/>
                  <a:pt x="2185" y="9699"/>
                </a:cubicBezTo>
                <a:cubicBezTo>
                  <a:pt x="2213" y="9713"/>
                  <a:pt x="2256" y="9742"/>
                  <a:pt x="2285" y="9742"/>
                </a:cubicBezTo>
                <a:cubicBezTo>
                  <a:pt x="2386" y="9929"/>
                  <a:pt x="2472" y="10115"/>
                  <a:pt x="2587" y="10302"/>
                </a:cubicBezTo>
                <a:cubicBezTo>
                  <a:pt x="2472" y="10345"/>
                  <a:pt x="2400" y="10432"/>
                  <a:pt x="2472" y="10546"/>
                </a:cubicBezTo>
                <a:cubicBezTo>
                  <a:pt x="2515" y="10503"/>
                  <a:pt x="2587" y="10417"/>
                  <a:pt x="2630" y="10374"/>
                </a:cubicBezTo>
                <a:cubicBezTo>
                  <a:pt x="2745" y="10661"/>
                  <a:pt x="2903" y="10920"/>
                  <a:pt x="3075" y="11179"/>
                </a:cubicBezTo>
                <a:cubicBezTo>
                  <a:pt x="2989" y="11236"/>
                  <a:pt x="2917" y="11294"/>
                  <a:pt x="2831" y="11351"/>
                </a:cubicBezTo>
                <a:cubicBezTo>
                  <a:pt x="2889" y="11380"/>
                  <a:pt x="3004" y="11437"/>
                  <a:pt x="3061" y="11466"/>
                </a:cubicBezTo>
                <a:cubicBezTo>
                  <a:pt x="3075" y="11423"/>
                  <a:pt x="3104" y="11337"/>
                  <a:pt x="3118" y="11294"/>
                </a:cubicBezTo>
                <a:cubicBezTo>
                  <a:pt x="3190" y="11394"/>
                  <a:pt x="3277" y="11495"/>
                  <a:pt x="3363" y="11610"/>
                </a:cubicBezTo>
                <a:cubicBezTo>
                  <a:pt x="3305" y="11667"/>
                  <a:pt x="3248" y="11739"/>
                  <a:pt x="3205" y="11811"/>
                </a:cubicBezTo>
                <a:cubicBezTo>
                  <a:pt x="3305" y="11983"/>
                  <a:pt x="3406" y="12156"/>
                  <a:pt x="3564" y="12299"/>
                </a:cubicBezTo>
                <a:cubicBezTo>
                  <a:pt x="3478" y="12127"/>
                  <a:pt x="3391" y="11969"/>
                  <a:pt x="3363" y="11796"/>
                </a:cubicBezTo>
                <a:lnTo>
                  <a:pt x="3363" y="11796"/>
                </a:lnTo>
                <a:cubicBezTo>
                  <a:pt x="3550" y="11940"/>
                  <a:pt x="3650" y="12184"/>
                  <a:pt x="3751" y="12400"/>
                </a:cubicBezTo>
                <a:cubicBezTo>
                  <a:pt x="3722" y="12429"/>
                  <a:pt x="3679" y="12486"/>
                  <a:pt x="3650" y="12500"/>
                </a:cubicBezTo>
                <a:cubicBezTo>
                  <a:pt x="3708" y="12601"/>
                  <a:pt x="3765" y="12702"/>
                  <a:pt x="3837" y="12788"/>
                </a:cubicBezTo>
                <a:cubicBezTo>
                  <a:pt x="3808" y="12673"/>
                  <a:pt x="3794" y="12544"/>
                  <a:pt x="3779" y="12414"/>
                </a:cubicBezTo>
                <a:lnTo>
                  <a:pt x="3779" y="12414"/>
                </a:lnTo>
                <a:cubicBezTo>
                  <a:pt x="4067" y="12802"/>
                  <a:pt x="4325" y="13219"/>
                  <a:pt x="4598" y="13621"/>
                </a:cubicBezTo>
                <a:cubicBezTo>
                  <a:pt x="4541" y="13607"/>
                  <a:pt x="4440" y="13564"/>
                  <a:pt x="4397" y="13549"/>
                </a:cubicBezTo>
                <a:lnTo>
                  <a:pt x="4397" y="13549"/>
                </a:lnTo>
                <a:cubicBezTo>
                  <a:pt x="4412" y="13635"/>
                  <a:pt x="4412" y="13722"/>
                  <a:pt x="4426" y="13808"/>
                </a:cubicBezTo>
                <a:cubicBezTo>
                  <a:pt x="4613" y="13966"/>
                  <a:pt x="4900" y="13980"/>
                  <a:pt x="5015" y="14224"/>
                </a:cubicBezTo>
                <a:cubicBezTo>
                  <a:pt x="4886" y="14167"/>
                  <a:pt x="4771" y="14110"/>
                  <a:pt x="4656" y="14052"/>
                </a:cubicBezTo>
                <a:lnTo>
                  <a:pt x="4656" y="14052"/>
                </a:lnTo>
                <a:cubicBezTo>
                  <a:pt x="4871" y="14354"/>
                  <a:pt x="5044" y="14742"/>
                  <a:pt x="5403" y="14900"/>
                </a:cubicBezTo>
                <a:lnTo>
                  <a:pt x="5331" y="14972"/>
                </a:lnTo>
                <a:cubicBezTo>
                  <a:pt x="5360" y="14986"/>
                  <a:pt x="5417" y="15015"/>
                  <a:pt x="5446" y="15015"/>
                </a:cubicBezTo>
                <a:lnTo>
                  <a:pt x="5389" y="15144"/>
                </a:lnTo>
                <a:lnTo>
                  <a:pt x="5446" y="15158"/>
                </a:lnTo>
                <a:cubicBezTo>
                  <a:pt x="5460" y="15101"/>
                  <a:pt x="5489" y="14986"/>
                  <a:pt x="5503" y="14928"/>
                </a:cubicBezTo>
                <a:cubicBezTo>
                  <a:pt x="5532" y="15000"/>
                  <a:pt x="5604" y="15115"/>
                  <a:pt x="5647" y="15187"/>
                </a:cubicBezTo>
                <a:cubicBezTo>
                  <a:pt x="5604" y="15216"/>
                  <a:pt x="5532" y="15259"/>
                  <a:pt x="5503" y="15288"/>
                </a:cubicBezTo>
                <a:cubicBezTo>
                  <a:pt x="5547" y="15302"/>
                  <a:pt x="5618" y="15345"/>
                  <a:pt x="5661" y="15360"/>
                </a:cubicBezTo>
                <a:cubicBezTo>
                  <a:pt x="5676" y="15331"/>
                  <a:pt x="5705" y="15259"/>
                  <a:pt x="5705" y="15230"/>
                </a:cubicBezTo>
                <a:cubicBezTo>
                  <a:pt x="5963" y="15403"/>
                  <a:pt x="6093" y="15704"/>
                  <a:pt x="6294" y="15920"/>
                </a:cubicBezTo>
                <a:cubicBezTo>
                  <a:pt x="6251" y="15949"/>
                  <a:pt x="6164" y="15992"/>
                  <a:pt x="6121" y="16020"/>
                </a:cubicBezTo>
                <a:cubicBezTo>
                  <a:pt x="6193" y="15992"/>
                  <a:pt x="6251" y="15977"/>
                  <a:pt x="6322" y="15949"/>
                </a:cubicBezTo>
                <a:cubicBezTo>
                  <a:pt x="6423" y="16078"/>
                  <a:pt x="6524" y="16222"/>
                  <a:pt x="6638" y="16351"/>
                </a:cubicBezTo>
                <a:cubicBezTo>
                  <a:pt x="6509" y="16265"/>
                  <a:pt x="6380" y="16207"/>
                  <a:pt x="6236" y="16178"/>
                </a:cubicBezTo>
                <a:lnTo>
                  <a:pt x="6236" y="16178"/>
                </a:lnTo>
                <a:cubicBezTo>
                  <a:pt x="6351" y="16265"/>
                  <a:pt x="6380" y="16365"/>
                  <a:pt x="6351" y="16495"/>
                </a:cubicBezTo>
                <a:cubicBezTo>
                  <a:pt x="6380" y="16466"/>
                  <a:pt x="6452" y="16437"/>
                  <a:pt x="6480" y="16423"/>
                </a:cubicBezTo>
                <a:cubicBezTo>
                  <a:pt x="6682" y="16811"/>
                  <a:pt x="6998" y="17127"/>
                  <a:pt x="7271" y="17471"/>
                </a:cubicBezTo>
                <a:cubicBezTo>
                  <a:pt x="7299" y="17414"/>
                  <a:pt x="7342" y="17313"/>
                  <a:pt x="7371" y="17256"/>
                </a:cubicBezTo>
                <a:cubicBezTo>
                  <a:pt x="7659" y="17529"/>
                  <a:pt x="7917" y="17831"/>
                  <a:pt x="8176" y="18147"/>
                </a:cubicBezTo>
                <a:cubicBezTo>
                  <a:pt x="7960" y="18061"/>
                  <a:pt x="7802" y="17888"/>
                  <a:pt x="7659" y="17716"/>
                </a:cubicBezTo>
                <a:lnTo>
                  <a:pt x="7659" y="17716"/>
                </a:lnTo>
                <a:cubicBezTo>
                  <a:pt x="7500" y="18032"/>
                  <a:pt x="8779" y="18793"/>
                  <a:pt x="8865" y="19282"/>
                </a:cubicBezTo>
                <a:cubicBezTo>
                  <a:pt x="8765" y="19310"/>
                  <a:pt x="8664" y="19354"/>
                  <a:pt x="8564" y="19397"/>
                </a:cubicBezTo>
                <a:cubicBezTo>
                  <a:pt x="8578" y="19368"/>
                  <a:pt x="8621" y="19296"/>
                  <a:pt x="8636" y="19267"/>
                </a:cubicBezTo>
                <a:cubicBezTo>
                  <a:pt x="8549" y="19181"/>
                  <a:pt x="8521" y="19081"/>
                  <a:pt x="8578" y="18966"/>
                </a:cubicBezTo>
                <a:cubicBezTo>
                  <a:pt x="8477" y="18937"/>
                  <a:pt x="8377" y="18908"/>
                  <a:pt x="8276" y="18894"/>
                </a:cubicBezTo>
                <a:lnTo>
                  <a:pt x="8420" y="18750"/>
                </a:lnTo>
                <a:lnTo>
                  <a:pt x="8420" y="18750"/>
                </a:lnTo>
                <a:cubicBezTo>
                  <a:pt x="8377" y="18765"/>
                  <a:pt x="8276" y="18793"/>
                  <a:pt x="8233" y="18808"/>
                </a:cubicBezTo>
                <a:cubicBezTo>
                  <a:pt x="7980" y="18527"/>
                  <a:pt x="7686" y="18218"/>
                  <a:pt x="7284" y="18218"/>
                </a:cubicBezTo>
                <a:cubicBezTo>
                  <a:pt x="7275" y="18218"/>
                  <a:pt x="7265" y="18218"/>
                  <a:pt x="7256" y="18219"/>
                </a:cubicBezTo>
                <a:cubicBezTo>
                  <a:pt x="7659" y="18549"/>
                  <a:pt x="7975" y="18966"/>
                  <a:pt x="8348" y="19325"/>
                </a:cubicBezTo>
                <a:cubicBezTo>
                  <a:pt x="8348" y="19354"/>
                  <a:pt x="8348" y="19411"/>
                  <a:pt x="8348" y="19440"/>
                </a:cubicBezTo>
                <a:cubicBezTo>
                  <a:pt x="8355" y="19439"/>
                  <a:pt x="8362" y="19439"/>
                  <a:pt x="8368" y="19439"/>
                </a:cubicBezTo>
                <a:cubicBezTo>
                  <a:pt x="8540" y="19439"/>
                  <a:pt x="8609" y="19618"/>
                  <a:pt x="8664" y="19770"/>
                </a:cubicBezTo>
                <a:cubicBezTo>
                  <a:pt x="8966" y="19842"/>
                  <a:pt x="9124" y="20158"/>
                  <a:pt x="9354" y="20345"/>
                </a:cubicBezTo>
                <a:lnTo>
                  <a:pt x="9311" y="20431"/>
                </a:lnTo>
                <a:cubicBezTo>
                  <a:pt x="9340" y="20431"/>
                  <a:pt x="9397" y="20402"/>
                  <a:pt x="9440" y="20388"/>
                </a:cubicBezTo>
                <a:cubicBezTo>
                  <a:pt x="9684" y="20618"/>
                  <a:pt x="9900" y="20877"/>
                  <a:pt x="10202" y="21035"/>
                </a:cubicBezTo>
                <a:cubicBezTo>
                  <a:pt x="10316" y="21078"/>
                  <a:pt x="10331" y="21221"/>
                  <a:pt x="10374" y="21336"/>
                </a:cubicBezTo>
                <a:cubicBezTo>
                  <a:pt x="10460" y="21322"/>
                  <a:pt x="10532" y="21322"/>
                  <a:pt x="10618" y="21322"/>
                </a:cubicBezTo>
                <a:cubicBezTo>
                  <a:pt x="10589" y="21365"/>
                  <a:pt x="10561" y="21437"/>
                  <a:pt x="10546" y="21480"/>
                </a:cubicBezTo>
                <a:cubicBezTo>
                  <a:pt x="11337" y="22012"/>
                  <a:pt x="11883" y="22773"/>
                  <a:pt x="12630" y="23362"/>
                </a:cubicBezTo>
                <a:cubicBezTo>
                  <a:pt x="12831" y="23362"/>
                  <a:pt x="12903" y="23563"/>
                  <a:pt x="13003" y="23707"/>
                </a:cubicBezTo>
                <a:cubicBezTo>
                  <a:pt x="13204" y="23807"/>
                  <a:pt x="13391" y="23937"/>
                  <a:pt x="13563" y="24080"/>
                </a:cubicBezTo>
                <a:cubicBezTo>
                  <a:pt x="13592" y="24095"/>
                  <a:pt x="13678" y="24095"/>
                  <a:pt x="13707" y="24109"/>
                </a:cubicBezTo>
                <a:cubicBezTo>
                  <a:pt x="13765" y="24195"/>
                  <a:pt x="13822" y="24296"/>
                  <a:pt x="13880" y="24382"/>
                </a:cubicBezTo>
                <a:cubicBezTo>
                  <a:pt x="13980" y="24425"/>
                  <a:pt x="14066" y="24468"/>
                  <a:pt x="14153" y="24526"/>
                </a:cubicBezTo>
                <a:cubicBezTo>
                  <a:pt x="14167" y="24555"/>
                  <a:pt x="14181" y="24626"/>
                  <a:pt x="14181" y="24655"/>
                </a:cubicBezTo>
                <a:lnTo>
                  <a:pt x="14239" y="24583"/>
                </a:lnTo>
                <a:cubicBezTo>
                  <a:pt x="14354" y="24698"/>
                  <a:pt x="14483" y="24813"/>
                  <a:pt x="14627" y="24899"/>
                </a:cubicBezTo>
                <a:cubicBezTo>
                  <a:pt x="14612" y="24914"/>
                  <a:pt x="14598" y="24971"/>
                  <a:pt x="14598" y="24986"/>
                </a:cubicBezTo>
                <a:lnTo>
                  <a:pt x="14756" y="24986"/>
                </a:lnTo>
                <a:cubicBezTo>
                  <a:pt x="14928" y="25259"/>
                  <a:pt x="15302" y="25287"/>
                  <a:pt x="15489" y="25546"/>
                </a:cubicBezTo>
                <a:cubicBezTo>
                  <a:pt x="15977" y="25632"/>
                  <a:pt x="16279" y="26063"/>
                  <a:pt x="16724" y="26264"/>
                </a:cubicBezTo>
                <a:cubicBezTo>
                  <a:pt x="16767" y="26250"/>
                  <a:pt x="16839" y="26207"/>
                  <a:pt x="16882" y="26192"/>
                </a:cubicBezTo>
                <a:cubicBezTo>
                  <a:pt x="16882" y="26235"/>
                  <a:pt x="16897" y="26322"/>
                  <a:pt x="16897" y="26365"/>
                </a:cubicBezTo>
                <a:cubicBezTo>
                  <a:pt x="17400" y="26638"/>
                  <a:pt x="17816" y="27112"/>
                  <a:pt x="18376" y="27270"/>
                </a:cubicBezTo>
                <a:cubicBezTo>
                  <a:pt x="18391" y="27241"/>
                  <a:pt x="18434" y="27169"/>
                  <a:pt x="18463" y="27141"/>
                </a:cubicBezTo>
                <a:cubicBezTo>
                  <a:pt x="18218" y="27011"/>
                  <a:pt x="17974" y="26882"/>
                  <a:pt x="17730" y="26767"/>
                </a:cubicBezTo>
                <a:cubicBezTo>
                  <a:pt x="17716" y="26724"/>
                  <a:pt x="17701" y="26667"/>
                  <a:pt x="17687" y="26638"/>
                </a:cubicBezTo>
                <a:cubicBezTo>
                  <a:pt x="17299" y="26508"/>
                  <a:pt x="16983" y="26178"/>
                  <a:pt x="16652" y="25948"/>
                </a:cubicBezTo>
                <a:cubicBezTo>
                  <a:pt x="16609" y="25963"/>
                  <a:pt x="16537" y="25991"/>
                  <a:pt x="16509" y="26006"/>
                </a:cubicBezTo>
                <a:cubicBezTo>
                  <a:pt x="16437" y="25905"/>
                  <a:pt x="16379" y="25819"/>
                  <a:pt x="16322" y="25718"/>
                </a:cubicBezTo>
                <a:cubicBezTo>
                  <a:pt x="16250" y="25733"/>
                  <a:pt x="16121" y="25761"/>
                  <a:pt x="16063" y="25761"/>
                </a:cubicBezTo>
                <a:cubicBezTo>
                  <a:pt x="16078" y="25718"/>
                  <a:pt x="16106" y="25646"/>
                  <a:pt x="16121" y="25603"/>
                </a:cubicBezTo>
                <a:cubicBezTo>
                  <a:pt x="16063" y="25589"/>
                  <a:pt x="15963" y="25575"/>
                  <a:pt x="15905" y="25560"/>
                </a:cubicBezTo>
                <a:cubicBezTo>
                  <a:pt x="15920" y="25474"/>
                  <a:pt x="15934" y="25388"/>
                  <a:pt x="15948" y="25302"/>
                </a:cubicBezTo>
                <a:lnTo>
                  <a:pt x="15948" y="25302"/>
                </a:lnTo>
                <a:cubicBezTo>
                  <a:pt x="15920" y="25345"/>
                  <a:pt x="15877" y="25431"/>
                  <a:pt x="15848" y="25460"/>
                </a:cubicBezTo>
                <a:cubicBezTo>
                  <a:pt x="15288" y="25014"/>
                  <a:pt x="14756" y="24569"/>
                  <a:pt x="14167" y="24181"/>
                </a:cubicBezTo>
                <a:cubicBezTo>
                  <a:pt x="14282" y="24095"/>
                  <a:pt x="14397" y="24023"/>
                  <a:pt x="14512" y="23951"/>
                </a:cubicBezTo>
                <a:lnTo>
                  <a:pt x="14512" y="23951"/>
                </a:lnTo>
                <a:cubicBezTo>
                  <a:pt x="14483" y="23994"/>
                  <a:pt x="14426" y="24080"/>
                  <a:pt x="14382" y="24124"/>
                </a:cubicBezTo>
                <a:cubicBezTo>
                  <a:pt x="14641" y="24339"/>
                  <a:pt x="14943" y="24511"/>
                  <a:pt x="15230" y="24698"/>
                </a:cubicBezTo>
                <a:cubicBezTo>
                  <a:pt x="15230" y="24669"/>
                  <a:pt x="15259" y="24583"/>
                  <a:pt x="15273" y="24540"/>
                </a:cubicBezTo>
                <a:cubicBezTo>
                  <a:pt x="15690" y="24756"/>
                  <a:pt x="16078" y="25029"/>
                  <a:pt x="16451" y="25316"/>
                </a:cubicBezTo>
                <a:cubicBezTo>
                  <a:pt x="16417" y="25326"/>
                  <a:pt x="16384" y="25331"/>
                  <a:pt x="16351" y="25331"/>
                </a:cubicBezTo>
                <a:cubicBezTo>
                  <a:pt x="16246" y="25331"/>
                  <a:pt x="16147" y="25284"/>
                  <a:pt x="16049" y="25230"/>
                </a:cubicBezTo>
                <a:lnTo>
                  <a:pt x="16035" y="25244"/>
                </a:lnTo>
                <a:cubicBezTo>
                  <a:pt x="16106" y="25302"/>
                  <a:pt x="16193" y="25373"/>
                  <a:pt x="16279" y="25445"/>
                </a:cubicBezTo>
                <a:cubicBezTo>
                  <a:pt x="16365" y="25388"/>
                  <a:pt x="16451" y="25330"/>
                  <a:pt x="16537" y="25287"/>
                </a:cubicBezTo>
                <a:lnTo>
                  <a:pt x="16537" y="25287"/>
                </a:lnTo>
                <a:cubicBezTo>
                  <a:pt x="16609" y="25402"/>
                  <a:pt x="16494" y="25474"/>
                  <a:pt x="16451" y="25560"/>
                </a:cubicBezTo>
                <a:cubicBezTo>
                  <a:pt x="16638" y="25646"/>
                  <a:pt x="16825" y="25776"/>
                  <a:pt x="17012" y="25876"/>
                </a:cubicBezTo>
                <a:cubicBezTo>
                  <a:pt x="16954" y="25776"/>
                  <a:pt x="16897" y="25675"/>
                  <a:pt x="16825" y="25575"/>
                </a:cubicBezTo>
                <a:lnTo>
                  <a:pt x="16825" y="25575"/>
                </a:lnTo>
                <a:cubicBezTo>
                  <a:pt x="17040" y="25747"/>
                  <a:pt x="17471" y="25790"/>
                  <a:pt x="17443" y="26135"/>
                </a:cubicBezTo>
                <a:cubicBezTo>
                  <a:pt x="17572" y="26207"/>
                  <a:pt x="17701" y="26279"/>
                  <a:pt x="17831" y="26350"/>
                </a:cubicBezTo>
                <a:cubicBezTo>
                  <a:pt x="17773" y="26293"/>
                  <a:pt x="17701" y="26235"/>
                  <a:pt x="17629" y="26178"/>
                </a:cubicBezTo>
                <a:lnTo>
                  <a:pt x="17673" y="26121"/>
                </a:lnTo>
                <a:cubicBezTo>
                  <a:pt x="17787" y="26192"/>
                  <a:pt x="17917" y="26250"/>
                  <a:pt x="18046" y="26322"/>
                </a:cubicBezTo>
                <a:cubicBezTo>
                  <a:pt x="18017" y="26350"/>
                  <a:pt x="17974" y="26437"/>
                  <a:pt x="17960" y="26465"/>
                </a:cubicBezTo>
                <a:cubicBezTo>
                  <a:pt x="18004" y="26411"/>
                  <a:pt x="18045" y="26389"/>
                  <a:pt x="18086" y="26389"/>
                </a:cubicBezTo>
                <a:cubicBezTo>
                  <a:pt x="18151" y="26389"/>
                  <a:pt x="18214" y="26446"/>
                  <a:pt x="18276" y="26508"/>
                </a:cubicBezTo>
                <a:cubicBezTo>
                  <a:pt x="18233" y="26537"/>
                  <a:pt x="18161" y="26595"/>
                  <a:pt x="18132" y="26623"/>
                </a:cubicBezTo>
                <a:cubicBezTo>
                  <a:pt x="18520" y="26796"/>
                  <a:pt x="18879" y="27026"/>
                  <a:pt x="19253" y="27241"/>
                </a:cubicBezTo>
                <a:cubicBezTo>
                  <a:pt x="19210" y="27198"/>
                  <a:pt x="19124" y="27141"/>
                  <a:pt x="19080" y="27098"/>
                </a:cubicBezTo>
                <a:lnTo>
                  <a:pt x="19138" y="26954"/>
                </a:lnTo>
                <a:cubicBezTo>
                  <a:pt x="19267" y="27040"/>
                  <a:pt x="19397" y="27112"/>
                  <a:pt x="19540" y="27184"/>
                </a:cubicBezTo>
                <a:cubicBezTo>
                  <a:pt x="19497" y="27227"/>
                  <a:pt x="19440" y="27284"/>
                  <a:pt x="19411" y="27313"/>
                </a:cubicBezTo>
                <a:cubicBezTo>
                  <a:pt x="19842" y="27600"/>
                  <a:pt x="20316" y="27873"/>
                  <a:pt x="20805" y="28060"/>
                </a:cubicBezTo>
                <a:cubicBezTo>
                  <a:pt x="20589" y="27873"/>
                  <a:pt x="20316" y="27773"/>
                  <a:pt x="20115" y="27572"/>
                </a:cubicBezTo>
                <a:lnTo>
                  <a:pt x="20115" y="27572"/>
                </a:lnTo>
                <a:cubicBezTo>
                  <a:pt x="20517" y="27701"/>
                  <a:pt x="20891" y="27916"/>
                  <a:pt x="21236" y="28161"/>
                </a:cubicBezTo>
                <a:cubicBezTo>
                  <a:pt x="21250" y="28362"/>
                  <a:pt x="21437" y="28448"/>
                  <a:pt x="21609" y="28506"/>
                </a:cubicBezTo>
                <a:cubicBezTo>
                  <a:pt x="21580" y="28362"/>
                  <a:pt x="21465" y="28276"/>
                  <a:pt x="21365" y="28189"/>
                </a:cubicBezTo>
                <a:lnTo>
                  <a:pt x="21365" y="28189"/>
                </a:lnTo>
                <a:cubicBezTo>
                  <a:pt x="21552" y="28233"/>
                  <a:pt x="21724" y="28319"/>
                  <a:pt x="21896" y="28419"/>
                </a:cubicBezTo>
                <a:cubicBezTo>
                  <a:pt x="21853" y="28462"/>
                  <a:pt x="21810" y="28506"/>
                  <a:pt x="21767" y="28563"/>
                </a:cubicBezTo>
                <a:cubicBezTo>
                  <a:pt x="21896" y="28620"/>
                  <a:pt x="22040" y="28692"/>
                  <a:pt x="22169" y="28764"/>
                </a:cubicBezTo>
                <a:cubicBezTo>
                  <a:pt x="22126" y="28664"/>
                  <a:pt x="22069" y="28577"/>
                  <a:pt x="22011" y="28477"/>
                </a:cubicBezTo>
                <a:lnTo>
                  <a:pt x="22011" y="28477"/>
                </a:lnTo>
                <a:cubicBezTo>
                  <a:pt x="22227" y="28592"/>
                  <a:pt x="22428" y="28707"/>
                  <a:pt x="22644" y="28836"/>
                </a:cubicBezTo>
                <a:cubicBezTo>
                  <a:pt x="22615" y="28922"/>
                  <a:pt x="22600" y="29023"/>
                  <a:pt x="22572" y="29109"/>
                </a:cubicBezTo>
                <a:cubicBezTo>
                  <a:pt x="22630" y="29089"/>
                  <a:pt x="22687" y="29080"/>
                  <a:pt x="22743" y="29080"/>
                </a:cubicBezTo>
                <a:cubicBezTo>
                  <a:pt x="23093" y="29080"/>
                  <a:pt x="23422" y="29411"/>
                  <a:pt x="23793" y="29411"/>
                </a:cubicBezTo>
                <a:cubicBezTo>
                  <a:pt x="23735" y="29382"/>
                  <a:pt x="23635" y="29324"/>
                  <a:pt x="23577" y="29310"/>
                </a:cubicBezTo>
                <a:cubicBezTo>
                  <a:pt x="23592" y="29267"/>
                  <a:pt x="23606" y="29210"/>
                  <a:pt x="23606" y="29181"/>
                </a:cubicBezTo>
                <a:cubicBezTo>
                  <a:pt x="23664" y="29224"/>
                  <a:pt x="23779" y="29296"/>
                  <a:pt x="23836" y="29339"/>
                </a:cubicBezTo>
                <a:cubicBezTo>
                  <a:pt x="23894" y="29324"/>
                  <a:pt x="23965" y="29324"/>
                  <a:pt x="24037" y="29324"/>
                </a:cubicBezTo>
                <a:cubicBezTo>
                  <a:pt x="23994" y="29382"/>
                  <a:pt x="23922" y="29482"/>
                  <a:pt x="23879" y="29540"/>
                </a:cubicBezTo>
                <a:cubicBezTo>
                  <a:pt x="23993" y="29597"/>
                  <a:pt x="24115" y="29654"/>
                  <a:pt x="24247" y="29654"/>
                </a:cubicBezTo>
                <a:cubicBezTo>
                  <a:pt x="24282" y="29654"/>
                  <a:pt x="24317" y="29650"/>
                  <a:pt x="24353" y="29641"/>
                </a:cubicBezTo>
                <a:cubicBezTo>
                  <a:pt x="24526" y="29712"/>
                  <a:pt x="24684" y="29813"/>
                  <a:pt x="24842" y="29928"/>
                </a:cubicBezTo>
                <a:cubicBezTo>
                  <a:pt x="24885" y="29928"/>
                  <a:pt x="24971" y="29914"/>
                  <a:pt x="25014" y="29914"/>
                </a:cubicBezTo>
                <a:cubicBezTo>
                  <a:pt x="25187" y="30043"/>
                  <a:pt x="25388" y="30129"/>
                  <a:pt x="25603" y="30186"/>
                </a:cubicBezTo>
                <a:cubicBezTo>
                  <a:pt x="25546" y="30215"/>
                  <a:pt x="25431" y="30258"/>
                  <a:pt x="25373" y="30273"/>
                </a:cubicBezTo>
                <a:cubicBezTo>
                  <a:pt x="25420" y="30262"/>
                  <a:pt x="25467" y="30257"/>
                  <a:pt x="25513" y="30257"/>
                </a:cubicBezTo>
                <a:cubicBezTo>
                  <a:pt x="25651" y="30257"/>
                  <a:pt x="25786" y="30295"/>
                  <a:pt x="25919" y="30295"/>
                </a:cubicBezTo>
                <a:cubicBezTo>
                  <a:pt x="25972" y="30295"/>
                  <a:pt x="26025" y="30289"/>
                  <a:pt x="26077" y="30273"/>
                </a:cubicBezTo>
                <a:cubicBezTo>
                  <a:pt x="25891" y="30186"/>
                  <a:pt x="25704" y="30100"/>
                  <a:pt x="25531" y="29985"/>
                </a:cubicBezTo>
                <a:lnTo>
                  <a:pt x="25531" y="29985"/>
                </a:lnTo>
                <a:cubicBezTo>
                  <a:pt x="26192" y="30143"/>
                  <a:pt x="26853" y="30388"/>
                  <a:pt x="27471" y="30661"/>
                </a:cubicBezTo>
                <a:cubicBezTo>
                  <a:pt x="27356" y="30632"/>
                  <a:pt x="27227" y="30603"/>
                  <a:pt x="27112" y="30589"/>
                </a:cubicBezTo>
                <a:lnTo>
                  <a:pt x="27112" y="30589"/>
                </a:lnTo>
                <a:cubicBezTo>
                  <a:pt x="27126" y="30718"/>
                  <a:pt x="27255" y="30776"/>
                  <a:pt x="27356" y="30862"/>
                </a:cubicBezTo>
                <a:cubicBezTo>
                  <a:pt x="27485" y="30862"/>
                  <a:pt x="27615" y="30862"/>
                  <a:pt x="27744" y="30876"/>
                </a:cubicBezTo>
                <a:cubicBezTo>
                  <a:pt x="27744" y="30919"/>
                  <a:pt x="27758" y="30977"/>
                  <a:pt x="27758" y="31005"/>
                </a:cubicBezTo>
                <a:cubicBezTo>
                  <a:pt x="27787" y="30980"/>
                  <a:pt x="27847" y="30968"/>
                  <a:pt x="27918" y="30968"/>
                </a:cubicBezTo>
                <a:cubicBezTo>
                  <a:pt x="28126" y="30968"/>
                  <a:pt x="28422" y="31071"/>
                  <a:pt x="28261" y="31221"/>
                </a:cubicBezTo>
                <a:cubicBezTo>
                  <a:pt x="27629" y="31178"/>
                  <a:pt x="27040" y="30804"/>
                  <a:pt x="26379" y="30790"/>
                </a:cubicBezTo>
                <a:cubicBezTo>
                  <a:pt x="26365" y="30761"/>
                  <a:pt x="26336" y="30718"/>
                  <a:pt x="26322" y="30689"/>
                </a:cubicBezTo>
                <a:cubicBezTo>
                  <a:pt x="25948" y="30589"/>
                  <a:pt x="25603" y="30416"/>
                  <a:pt x="25244" y="30273"/>
                </a:cubicBezTo>
                <a:lnTo>
                  <a:pt x="25072" y="30546"/>
                </a:lnTo>
                <a:cubicBezTo>
                  <a:pt x="25184" y="30594"/>
                  <a:pt x="25301" y="30633"/>
                  <a:pt x="25415" y="30633"/>
                </a:cubicBezTo>
                <a:cubicBezTo>
                  <a:pt x="25505" y="30633"/>
                  <a:pt x="25593" y="30609"/>
                  <a:pt x="25675" y="30546"/>
                </a:cubicBezTo>
                <a:cubicBezTo>
                  <a:pt x="25747" y="30589"/>
                  <a:pt x="25833" y="30646"/>
                  <a:pt x="25905" y="30689"/>
                </a:cubicBezTo>
                <a:cubicBezTo>
                  <a:pt x="25991" y="30876"/>
                  <a:pt x="26250" y="30819"/>
                  <a:pt x="26408" y="30890"/>
                </a:cubicBezTo>
                <a:lnTo>
                  <a:pt x="26307" y="31063"/>
                </a:lnTo>
                <a:cubicBezTo>
                  <a:pt x="26350" y="31020"/>
                  <a:pt x="26408" y="30948"/>
                  <a:pt x="26451" y="30919"/>
                </a:cubicBezTo>
                <a:cubicBezTo>
                  <a:pt x="26508" y="31005"/>
                  <a:pt x="26609" y="31135"/>
                  <a:pt x="26666" y="31221"/>
                </a:cubicBezTo>
                <a:cubicBezTo>
                  <a:pt x="26753" y="31178"/>
                  <a:pt x="26839" y="31149"/>
                  <a:pt x="26925" y="31106"/>
                </a:cubicBezTo>
                <a:cubicBezTo>
                  <a:pt x="26939" y="31163"/>
                  <a:pt x="26982" y="31264"/>
                  <a:pt x="26997" y="31321"/>
                </a:cubicBezTo>
                <a:cubicBezTo>
                  <a:pt x="26997" y="31278"/>
                  <a:pt x="27011" y="31207"/>
                  <a:pt x="27026" y="31178"/>
                </a:cubicBezTo>
                <a:cubicBezTo>
                  <a:pt x="27155" y="31250"/>
                  <a:pt x="27342" y="31293"/>
                  <a:pt x="27399" y="31451"/>
                </a:cubicBezTo>
                <a:cubicBezTo>
                  <a:pt x="27399" y="31422"/>
                  <a:pt x="27399" y="31350"/>
                  <a:pt x="27413" y="31321"/>
                </a:cubicBezTo>
                <a:cubicBezTo>
                  <a:pt x="27845" y="31480"/>
                  <a:pt x="28304" y="31537"/>
                  <a:pt x="28750" y="31666"/>
                </a:cubicBezTo>
                <a:cubicBezTo>
                  <a:pt x="28722" y="31694"/>
                  <a:pt x="28666" y="31749"/>
                  <a:pt x="28624" y="31779"/>
                </a:cubicBezTo>
                <a:lnTo>
                  <a:pt x="28624" y="31779"/>
                </a:lnTo>
                <a:cubicBezTo>
                  <a:pt x="28699" y="31728"/>
                  <a:pt x="28800" y="31705"/>
                  <a:pt x="28906" y="31705"/>
                </a:cubicBezTo>
                <a:cubicBezTo>
                  <a:pt x="29125" y="31705"/>
                  <a:pt x="29367" y="31804"/>
                  <a:pt x="29454" y="31968"/>
                </a:cubicBezTo>
                <a:cubicBezTo>
                  <a:pt x="29473" y="31991"/>
                  <a:pt x="29495" y="32000"/>
                  <a:pt x="29519" y="32000"/>
                </a:cubicBezTo>
                <a:cubicBezTo>
                  <a:pt x="29585" y="32000"/>
                  <a:pt x="29664" y="31935"/>
                  <a:pt x="29727" y="31925"/>
                </a:cubicBezTo>
                <a:cubicBezTo>
                  <a:pt x="29847" y="31965"/>
                  <a:pt x="29958" y="31987"/>
                  <a:pt x="30064" y="31987"/>
                </a:cubicBezTo>
                <a:cubicBezTo>
                  <a:pt x="30225" y="31987"/>
                  <a:pt x="30375" y="31937"/>
                  <a:pt x="30531" y="31824"/>
                </a:cubicBezTo>
                <a:lnTo>
                  <a:pt x="30531" y="31824"/>
                </a:lnTo>
                <a:cubicBezTo>
                  <a:pt x="30531" y="31882"/>
                  <a:pt x="30517" y="31982"/>
                  <a:pt x="30517" y="32040"/>
                </a:cubicBezTo>
                <a:cubicBezTo>
                  <a:pt x="30546" y="31997"/>
                  <a:pt x="30603" y="31896"/>
                  <a:pt x="30646" y="31853"/>
                </a:cubicBezTo>
                <a:cubicBezTo>
                  <a:pt x="30692" y="31922"/>
                  <a:pt x="30747" y="32073"/>
                  <a:pt x="30847" y="32073"/>
                </a:cubicBezTo>
                <a:cubicBezTo>
                  <a:pt x="30873" y="32073"/>
                  <a:pt x="30901" y="32063"/>
                  <a:pt x="30933" y="32040"/>
                </a:cubicBezTo>
                <a:cubicBezTo>
                  <a:pt x="31120" y="32083"/>
                  <a:pt x="31293" y="32140"/>
                  <a:pt x="31479" y="32184"/>
                </a:cubicBezTo>
                <a:cubicBezTo>
                  <a:pt x="31321" y="32040"/>
                  <a:pt x="31106" y="31939"/>
                  <a:pt x="30905" y="31853"/>
                </a:cubicBezTo>
                <a:cubicBezTo>
                  <a:pt x="30890" y="31896"/>
                  <a:pt x="30847" y="31997"/>
                  <a:pt x="30833" y="32040"/>
                </a:cubicBezTo>
                <a:cubicBezTo>
                  <a:pt x="30790" y="31899"/>
                  <a:pt x="30714" y="31808"/>
                  <a:pt x="30593" y="31808"/>
                </a:cubicBezTo>
                <a:cubicBezTo>
                  <a:pt x="30554" y="31808"/>
                  <a:pt x="30509" y="31817"/>
                  <a:pt x="30459" y="31839"/>
                </a:cubicBezTo>
                <a:lnTo>
                  <a:pt x="30517" y="31681"/>
                </a:lnTo>
                <a:lnTo>
                  <a:pt x="30517" y="31681"/>
                </a:lnTo>
                <a:cubicBezTo>
                  <a:pt x="30402" y="31810"/>
                  <a:pt x="30244" y="31911"/>
                  <a:pt x="30086" y="31982"/>
                </a:cubicBezTo>
                <a:cubicBezTo>
                  <a:pt x="29885" y="31824"/>
                  <a:pt x="29885" y="31594"/>
                  <a:pt x="29899" y="31365"/>
                </a:cubicBezTo>
                <a:cubicBezTo>
                  <a:pt x="29712" y="31278"/>
                  <a:pt x="29511" y="31207"/>
                  <a:pt x="29310" y="31135"/>
                </a:cubicBezTo>
                <a:lnTo>
                  <a:pt x="29310" y="31135"/>
                </a:lnTo>
                <a:cubicBezTo>
                  <a:pt x="30388" y="31307"/>
                  <a:pt x="31451" y="31508"/>
                  <a:pt x="32514" y="31738"/>
                </a:cubicBezTo>
                <a:cubicBezTo>
                  <a:pt x="32471" y="31781"/>
                  <a:pt x="32399" y="31839"/>
                  <a:pt x="32356" y="31867"/>
                </a:cubicBezTo>
                <a:cubicBezTo>
                  <a:pt x="32370" y="31882"/>
                  <a:pt x="32413" y="31896"/>
                  <a:pt x="32428" y="31896"/>
                </a:cubicBezTo>
                <a:cubicBezTo>
                  <a:pt x="32488" y="31793"/>
                  <a:pt x="32559" y="31725"/>
                  <a:pt x="32643" y="31725"/>
                </a:cubicBezTo>
                <a:cubicBezTo>
                  <a:pt x="32699" y="31725"/>
                  <a:pt x="32761" y="31755"/>
                  <a:pt x="32830" y="31824"/>
                </a:cubicBezTo>
                <a:cubicBezTo>
                  <a:pt x="32772" y="31853"/>
                  <a:pt x="32643" y="31896"/>
                  <a:pt x="32586" y="31911"/>
                </a:cubicBezTo>
                <a:cubicBezTo>
                  <a:pt x="32658" y="31925"/>
                  <a:pt x="32715" y="31925"/>
                  <a:pt x="32787" y="31939"/>
                </a:cubicBezTo>
                <a:cubicBezTo>
                  <a:pt x="32816" y="31882"/>
                  <a:pt x="32844" y="31824"/>
                  <a:pt x="32887" y="31767"/>
                </a:cubicBezTo>
                <a:cubicBezTo>
                  <a:pt x="33218" y="31810"/>
                  <a:pt x="33534" y="31896"/>
                  <a:pt x="33864" y="31939"/>
                </a:cubicBezTo>
                <a:cubicBezTo>
                  <a:pt x="34252" y="32054"/>
                  <a:pt x="34827" y="31882"/>
                  <a:pt x="35086" y="32241"/>
                </a:cubicBezTo>
                <a:cubicBezTo>
                  <a:pt x="35272" y="32298"/>
                  <a:pt x="35445" y="32356"/>
                  <a:pt x="35632" y="32428"/>
                </a:cubicBezTo>
                <a:cubicBezTo>
                  <a:pt x="35660" y="32413"/>
                  <a:pt x="35746" y="32385"/>
                  <a:pt x="35775" y="32370"/>
                </a:cubicBezTo>
                <a:cubicBezTo>
                  <a:pt x="35831" y="32404"/>
                  <a:pt x="35886" y="32422"/>
                  <a:pt x="35937" y="32422"/>
                </a:cubicBezTo>
                <a:cubicBezTo>
                  <a:pt x="36019" y="32422"/>
                  <a:pt x="36090" y="32376"/>
                  <a:pt x="36134" y="32270"/>
                </a:cubicBezTo>
                <a:cubicBezTo>
                  <a:pt x="36019" y="32255"/>
                  <a:pt x="35919" y="32241"/>
                  <a:pt x="35804" y="32227"/>
                </a:cubicBezTo>
                <a:cubicBezTo>
                  <a:pt x="35905" y="32210"/>
                  <a:pt x="36001" y="32203"/>
                  <a:pt x="36098" y="32203"/>
                </a:cubicBezTo>
                <a:cubicBezTo>
                  <a:pt x="36166" y="32203"/>
                  <a:pt x="36235" y="32206"/>
                  <a:pt x="36307" y="32212"/>
                </a:cubicBezTo>
                <a:cubicBezTo>
                  <a:pt x="36292" y="32255"/>
                  <a:pt x="36249" y="32370"/>
                  <a:pt x="36221" y="32413"/>
                </a:cubicBezTo>
                <a:cubicBezTo>
                  <a:pt x="36321" y="32399"/>
                  <a:pt x="36407" y="32370"/>
                  <a:pt x="36508" y="32356"/>
                </a:cubicBezTo>
                <a:lnTo>
                  <a:pt x="36508" y="32356"/>
                </a:lnTo>
                <a:cubicBezTo>
                  <a:pt x="36479" y="32442"/>
                  <a:pt x="36450" y="32557"/>
                  <a:pt x="36422" y="32658"/>
                </a:cubicBezTo>
                <a:cubicBezTo>
                  <a:pt x="36307" y="32643"/>
                  <a:pt x="36206" y="32643"/>
                  <a:pt x="36106" y="32643"/>
                </a:cubicBezTo>
                <a:cubicBezTo>
                  <a:pt x="36077" y="32629"/>
                  <a:pt x="36048" y="32600"/>
                  <a:pt x="36019" y="32586"/>
                </a:cubicBezTo>
                <a:cubicBezTo>
                  <a:pt x="35938" y="32577"/>
                  <a:pt x="35856" y="32572"/>
                  <a:pt x="35774" y="32572"/>
                </a:cubicBezTo>
                <a:cubicBezTo>
                  <a:pt x="35597" y="32572"/>
                  <a:pt x="35420" y="32594"/>
                  <a:pt x="35244" y="32643"/>
                </a:cubicBezTo>
                <a:cubicBezTo>
                  <a:pt x="35201" y="32600"/>
                  <a:pt x="35100" y="32514"/>
                  <a:pt x="35057" y="32471"/>
                </a:cubicBezTo>
                <a:cubicBezTo>
                  <a:pt x="35028" y="32528"/>
                  <a:pt x="34999" y="32629"/>
                  <a:pt x="34971" y="32672"/>
                </a:cubicBezTo>
                <a:cubicBezTo>
                  <a:pt x="35373" y="32916"/>
                  <a:pt x="35847" y="32816"/>
                  <a:pt x="36278" y="32916"/>
                </a:cubicBezTo>
                <a:lnTo>
                  <a:pt x="36235" y="33031"/>
                </a:lnTo>
                <a:cubicBezTo>
                  <a:pt x="36264" y="32988"/>
                  <a:pt x="36307" y="32931"/>
                  <a:pt x="36321" y="32888"/>
                </a:cubicBezTo>
                <a:cubicBezTo>
                  <a:pt x="36459" y="32913"/>
                  <a:pt x="36597" y="32934"/>
                  <a:pt x="36732" y="32934"/>
                </a:cubicBezTo>
                <a:cubicBezTo>
                  <a:pt x="36822" y="32934"/>
                  <a:pt x="36910" y="32925"/>
                  <a:pt x="36996" y="32902"/>
                </a:cubicBezTo>
                <a:cubicBezTo>
                  <a:pt x="37077" y="32936"/>
                  <a:pt x="37158" y="32960"/>
                  <a:pt x="37233" y="32960"/>
                </a:cubicBezTo>
                <a:cubicBezTo>
                  <a:pt x="37318" y="32960"/>
                  <a:pt x="37395" y="32928"/>
                  <a:pt x="37456" y="32844"/>
                </a:cubicBezTo>
                <a:cubicBezTo>
                  <a:pt x="37471" y="32888"/>
                  <a:pt x="37485" y="32974"/>
                  <a:pt x="37485" y="33017"/>
                </a:cubicBezTo>
                <a:cubicBezTo>
                  <a:pt x="37499" y="32959"/>
                  <a:pt x="37542" y="32844"/>
                  <a:pt x="37557" y="32787"/>
                </a:cubicBezTo>
                <a:cubicBezTo>
                  <a:pt x="37614" y="32830"/>
                  <a:pt x="37729" y="32916"/>
                  <a:pt x="37787" y="32959"/>
                </a:cubicBezTo>
                <a:cubicBezTo>
                  <a:pt x="37801" y="32931"/>
                  <a:pt x="37830" y="32888"/>
                  <a:pt x="37844" y="32859"/>
                </a:cubicBezTo>
                <a:cubicBezTo>
                  <a:pt x="37682" y="32805"/>
                  <a:pt x="37508" y="32728"/>
                  <a:pt x="37341" y="32728"/>
                </a:cubicBezTo>
                <a:cubicBezTo>
                  <a:pt x="37242" y="32728"/>
                  <a:pt x="37145" y="32755"/>
                  <a:pt x="37054" y="32830"/>
                </a:cubicBezTo>
                <a:cubicBezTo>
                  <a:pt x="37011" y="32787"/>
                  <a:pt x="36925" y="32715"/>
                  <a:pt x="36881" y="32672"/>
                </a:cubicBezTo>
                <a:lnTo>
                  <a:pt x="36436" y="32672"/>
                </a:lnTo>
                <a:cubicBezTo>
                  <a:pt x="36479" y="32600"/>
                  <a:pt x="36565" y="32442"/>
                  <a:pt x="36594" y="32356"/>
                </a:cubicBezTo>
                <a:cubicBezTo>
                  <a:pt x="36637" y="32385"/>
                  <a:pt x="36738" y="32457"/>
                  <a:pt x="36781" y="32485"/>
                </a:cubicBezTo>
                <a:cubicBezTo>
                  <a:pt x="36795" y="32413"/>
                  <a:pt x="36810" y="32327"/>
                  <a:pt x="36824" y="32255"/>
                </a:cubicBezTo>
                <a:cubicBezTo>
                  <a:pt x="36867" y="32255"/>
                  <a:pt x="36939" y="32241"/>
                  <a:pt x="36982" y="32227"/>
                </a:cubicBezTo>
                <a:lnTo>
                  <a:pt x="36982" y="32227"/>
                </a:lnTo>
                <a:cubicBezTo>
                  <a:pt x="36968" y="32298"/>
                  <a:pt x="36939" y="32428"/>
                  <a:pt x="36925" y="32485"/>
                </a:cubicBezTo>
                <a:cubicBezTo>
                  <a:pt x="36996" y="32442"/>
                  <a:pt x="37068" y="32342"/>
                  <a:pt x="37140" y="32284"/>
                </a:cubicBezTo>
                <a:cubicBezTo>
                  <a:pt x="37212" y="32284"/>
                  <a:pt x="37284" y="32270"/>
                  <a:pt x="37356" y="32270"/>
                </a:cubicBezTo>
                <a:cubicBezTo>
                  <a:pt x="37284" y="32313"/>
                  <a:pt x="37169" y="32327"/>
                  <a:pt x="37126" y="32413"/>
                </a:cubicBezTo>
                <a:cubicBezTo>
                  <a:pt x="37160" y="32457"/>
                  <a:pt x="37195" y="32474"/>
                  <a:pt x="37231" y="32474"/>
                </a:cubicBezTo>
                <a:cubicBezTo>
                  <a:pt x="37360" y="32474"/>
                  <a:pt x="37497" y="32252"/>
                  <a:pt x="37643" y="32241"/>
                </a:cubicBezTo>
                <a:cubicBezTo>
                  <a:pt x="37744" y="32270"/>
                  <a:pt x="37930" y="32342"/>
                  <a:pt x="38031" y="32370"/>
                </a:cubicBezTo>
                <a:cubicBezTo>
                  <a:pt x="37973" y="32413"/>
                  <a:pt x="37858" y="32485"/>
                  <a:pt x="37801" y="32528"/>
                </a:cubicBezTo>
                <a:cubicBezTo>
                  <a:pt x="37897" y="32494"/>
                  <a:pt x="37992" y="32475"/>
                  <a:pt x="38088" y="32475"/>
                </a:cubicBezTo>
                <a:cubicBezTo>
                  <a:pt x="38150" y="32475"/>
                  <a:pt x="38213" y="32483"/>
                  <a:pt x="38275" y="32500"/>
                </a:cubicBezTo>
                <a:cubicBezTo>
                  <a:pt x="38203" y="32457"/>
                  <a:pt x="38088" y="32385"/>
                  <a:pt x="38031" y="32356"/>
                </a:cubicBezTo>
                <a:cubicBezTo>
                  <a:pt x="38094" y="32311"/>
                  <a:pt x="38148" y="32291"/>
                  <a:pt x="38197" y="32291"/>
                </a:cubicBezTo>
                <a:cubicBezTo>
                  <a:pt x="38303" y="32291"/>
                  <a:pt x="38378" y="32386"/>
                  <a:pt x="38448" y="32514"/>
                </a:cubicBezTo>
                <a:cubicBezTo>
                  <a:pt x="38476" y="32471"/>
                  <a:pt x="38534" y="32385"/>
                  <a:pt x="38577" y="32342"/>
                </a:cubicBezTo>
                <a:cubicBezTo>
                  <a:pt x="38879" y="32284"/>
                  <a:pt x="39180" y="32284"/>
                  <a:pt x="39482" y="32255"/>
                </a:cubicBezTo>
                <a:lnTo>
                  <a:pt x="39482" y="32255"/>
                </a:lnTo>
                <a:cubicBezTo>
                  <a:pt x="39396" y="32342"/>
                  <a:pt x="39310" y="32428"/>
                  <a:pt x="39223" y="32528"/>
                </a:cubicBezTo>
                <a:cubicBezTo>
                  <a:pt x="39381" y="32500"/>
                  <a:pt x="39482" y="32370"/>
                  <a:pt x="39568" y="32241"/>
                </a:cubicBezTo>
                <a:cubicBezTo>
                  <a:pt x="39611" y="32313"/>
                  <a:pt x="39669" y="32399"/>
                  <a:pt x="39726" y="32485"/>
                </a:cubicBezTo>
                <a:cubicBezTo>
                  <a:pt x="39712" y="32399"/>
                  <a:pt x="39712" y="32313"/>
                  <a:pt x="39712" y="32212"/>
                </a:cubicBezTo>
                <a:lnTo>
                  <a:pt x="39712" y="32212"/>
                </a:lnTo>
                <a:cubicBezTo>
                  <a:pt x="39772" y="32230"/>
                  <a:pt x="39833" y="32236"/>
                  <a:pt x="39893" y="32236"/>
                </a:cubicBezTo>
                <a:cubicBezTo>
                  <a:pt x="40034" y="32236"/>
                  <a:pt x="40175" y="32199"/>
                  <a:pt x="40315" y="32169"/>
                </a:cubicBezTo>
                <a:lnTo>
                  <a:pt x="40315" y="32169"/>
                </a:lnTo>
                <a:cubicBezTo>
                  <a:pt x="40287" y="32227"/>
                  <a:pt x="40258" y="32313"/>
                  <a:pt x="40243" y="32356"/>
                </a:cubicBezTo>
                <a:cubicBezTo>
                  <a:pt x="40287" y="32370"/>
                  <a:pt x="40401" y="32370"/>
                  <a:pt x="40445" y="32370"/>
                </a:cubicBezTo>
                <a:cubicBezTo>
                  <a:pt x="40258" y="32126"/>
                  <a:pt x="40574" y="32112"/>
                  <a:pt x="40732" y="32097"/>
                </a:cubicBezTo>
                <a:cubicBezTo>
                  <a:pt x="41465" y="32040"/>
                  <a:pt x="42169" y="31781"/>
                  <a:pt x="42887" y="31652"/>
                </a:cubicBezTo>
                <a:cubicBezTo>
                  <a:pt x="42858" y="31580"/>
                  <a:pt x="42844" y="31494"/>
                  <a:pt x="42815" y="31422"/>
                </a:cubicBezTo>
                <a:cubicBezTo>
                  <a:pt x="42600" y="31537"/>
                  <a:pt x="42370" y="31594"/>
                  <a:pt x="42126" y="31609"/>
                </a:cubicBezTo>
                <a:cubicBezTo>
                  <a:pt x="42097" y="31652"/>
                  <a:pt x="42025" y="31709"/>
                  <a:pt x="41996" y="31738"/>
                </a:cubicBezTo>
                <a:cubicBezTo>
                  <a:pt x="41968" y="31709"/>
                  <a:pt x="41924" y="31638"/>
                  <a:pt x="41896" y="31609"/>
                </a:cubicBezTo>
                <a:cubicBezTo>
                  <a:pt x="41781" y="31681"/>
                  <a:pt x="41680" y="31753"/>
                  <a:pt x="41565" y="31810"/>
                </a:cubicBezTo>
                <a:cubicBezTo>
                  <a:pt x="41517" y="31790"/>
                  <a:pt x="41469" y="31781"/>
                  <a:pt x="41423" y="31781"/>
                </a:cubicBezTo>
                <a:cubicBezTo>
                  <a:pt x="41305" y="31781"/>
                  <a:pt x="41194" y="31838"/>
                  <a:pt x="41091" y="31911"/>
                </a:cubicBezTo>
                <a:cubicBezTo>
                  <a:pt x="41029" y="31903"/>
                  <a:pt x="40967" y="31900"/>
                  <a:pt x="40905" y="31900"/>
                </a:cubicBezTo>
                <a:cubicBezTo>
                  <a:pt x="40462" y="31900"/>
                  <a:pt x="40019" y="32062"/>
                  <a:pt x="39575" y="32062"/>
                </a:cubicBezTo>
                <a:cubicBezTo>
                  <a:pt x="39463" y="32062"/>
                  <a:pt x="39350" y="32052"/>
                  <a:pt x="39238" y="32025"/>
                </a:cubicBezTo>
                <a:cubicBezTo>
                  <a:pt x="39166" y="32069"/>
                  <a:pt x="39108" y="32112"/>
                  <a:pt x="39051" y="32169"/>
                </a:cubicBezTo>
                <a:cubicBezTo>
                  <a:pt x="38872" y="32101"/>
                  <a:pt x="38686" y="32082"/>
                  <a:pt x="38497" y="32082"/>
                </a:cubicBezTo>
                <a:cubicBezTo>
                  <a:pt x="38261" y="32082"/>
                  <a:pt x="38022" y="32112"/>
                  <a:pt x="37789" y="32112"/>
                </a:cubicBezTo>
                <a:cubicBezTo>
                  <a:pt x="37579" y="32112"/>
                  <a:pt x="37375" y="32088"/>
                  <a:pt x="37183" y="31997"/>
                </a:cubicBezTo>
                <a:cubicBezTo>
                  <a:pt x="37169" y="32025"/>
                  <a:pt x="37154" y="32097"/>
                  <a:pt x="37154" y="32126"/>
                </a:cubicBezTo>
                <a:cubicBezTo>
                  <a:pt x="37083" y="32069"/>
                  <a:pt x="37011" y="32011"/>
                  <a:pt x="36939" y="31954"/>
                </a:cubicBezTo>
                <a:cubicBezTo>
                  <a:pt x="38893" y="31939"/>
                  <a:pt x="40933" y="31982"/>
                  <a:pt x="42801" y="31278"/>
                </a:cubicBezTo>
                <a:cubicBezTo>
                  <a:pt x="42858" y="31163"/>
                  <a:pt x="42916" y="31020"/>
                  <a:pt x="42801" y="30919"/>
                </a:cubicBezTo>
                <a:cubicBezTo>
                  <a:pt x="42758" y="30991"/>
                  <a:pt x="42700" y="31135"/>
                  <a:pt x="42657" y="31207"/>
                </a:cubicBezTo>
                <a:cubicBezTo>
                  <a:pt x="42255" y="31278"/>
                  <a:pt x="41853" y="31365"/>
                  <a:pt x="41450" y="31494"/>
                </a:cubicBezTo>
                <a:cubicBezTo>
                  <a:pt x="41580" y="31408"/>
                  <a:pt x="41709" y="31350"/>
                  <a:pt x="41838" y="31278"/>
                </a:cubicBezTo>
                <a:cubicBezTo>
                  <a:pt x="41738" y="31192"/>
                  <a:pt x="41651" y="31106"/>
                  <a:pt x="41565" y="31020"/>
                </a:cubicBezTo>
                <a:lnTo>
                  <a:pt x="41565" y="31020"/>
                </a:lnTo>
                <a:cubicBezTo>
                  <a:pt x="41654" y="31089"/>
                  <a:pt x="41757" y="31144"/>
                  <a:pt x="41863" y="31144"/>
                </a:cubicBezTo>
                <a:cubicBezTo>
                  <a:pt x="41912" y="31144"/>
                  <a:pt x="41961" y="31133"/>
                  <a:pt x="42011" y="31106"/>
                </a:cubicBezTo>
                <a:cubicBezTo>
                  <a:pt x="41953" y="31063"/>
                  <a:pt x="41853" y="31005"/>
                  <a:pt x="41795" y="30962"/>
                </a:cubicBezTo>
                <a:lnTo>
                  <a:pt x="41795" y="30962"/>
                </a:lnTo>
                <a:cubicBezTo>
                  <a:pt x="41881" y="30977"/>
                  <a:pt x="41982" y="31005"/>
                  <a:pt x="42068" y="31020"/>
                </a:cubicBezTo>
                <a:cubicBezTo>
                  <a:pt x="42039" y="31063"/>
                  <a:pt x="41996" y="31163"/>
                  <a:pt x="41968" y="31207"/>
                </a:cubicBezTo>
                <a:cubicBezTo>
                  <a:pt x="42169" y="31178"/>
                  <a:pt x="42370" y="31149"/>
                  <a:pt x="42571" y="31135"/>
                </a:cubicBezTo>
                <a:cubicBezTo>
                  <a:pt x="42528" y="31106"/>
                  <a:pt x="42456" y="31049"/>
                  <a:pt x="42427" y="31020"/>
                </a:cubicBezTo>
                <a:cubicBezTo>
                  <a:pt x="42585" y="30962"/>
                  <a:pt x="42743" y="30905"/>
                  <a:pt x="42901" y="30847"/>
                </a:cubicBezTo>
                <a:lnTo>
                  <a:pt x="42758" y="30761"/>
                </a:lnTo>
                <a:lnTo>
                  <a:pt x="42758" y="30761"/>
                </a:lnTo>
                <a:cubicBezTo>
                  <a:pt x="42786" y="30776"/>
                  <a:pt x="42858" y="30790"/>
                  <a:pt x="42887" y="30804"/>
                </a:cubicBezTo>
                <a:cubicBezTo>
                  <a:pt x="42786" y="30445"/>
                  <a:pt x="43031" y="29928"/>
                  <a:pt x="42801" y="29641"/>
                </a:cubicBezTo>
                <a:cubicBezTo>
                  <a:pt x="42844" y="29382"/>
                  <a:pt x="42901" y="29109"/>
                  <a:pt x="42887" y="28836"/>
                </a:cubicBezTo>
                <a:cubicBezTo>
                  <a:pt x="42815" y="28764"/>
                  <a:pt x="42743" y="28707"/>
                  <a:pt x="42657" y="28649"/>
                </a:cubicBezTo>
                <a:cubicBezTo>
                  <a:pt x="42743" y="28606"/>
                  <a:pt x="42830" y="28563"/>
                  <a:pt x="42916" y="28506"/>
                </a:cubicBezTo>
                <a:cubicBezTo>
                  <a:pt x="42930" y="28290"/>
                  <a:pt x="42930" y="28060"/>
                  <a:pt x="42901" y="27830"/>
                </a:cubicBezTo>
                <a:cubicBezTo>
                  <a:pt x="42858" y="27816"/>
                  <a:pt x="42743" y="27787"/>
                  <a:pt x="42686" y="27773"/>
                </a:cubicBezTo>
                <a:cubicBezTo>
                  <a:pt x="42743" y="27687"/>
                  <a:pt x="42786" y="27600"/>
                  <a:pt x="42844" y="27514"/>
                </a:cubicBezTo>
                <a:cubicBezTo>
                  <a:pt x="42654" y="27478"/>
                  <a:pt x="42463" y="27464"/>
                  <a:pt x="42272" y="27464"/>
                </a:cubicBezTo>
                <a:cubicBezTo>
                  <a:pt x="41467" y="27464"/>
                  <a:pt x="40657" y="27724"/>
                  <a:pt x="39856" y="27758"/>
                </a:cubicBezTo>
                <a:cubicBezTo>
                  <a:pt x="39722" y="27814"/>
                  <a:pt x="39573" y="27826"/>
                  <a:pt x="39420" y="27826"/>
                </a:cubicBezTo>
                <a:cubicBezTo>
                  <a:pt x="39293" y="27826"/>
                  <a:pt x="39163" y="27817"/>
                  <a:pt x="39037" y="27817"/>
                </a:cubicBezTo>
                <a:cubicBezTo>
                  <a:pt x="38844" y="27817"/>
                  <a:pt x="38662" y="27838"/>
                  <a:pt x="38519" y="27945"/>
                </a:cubicBezTo>
                <a:cubicBezTo>
                  <a:pt x="38628" y="28005"/>
                  <a:pt x="38739" y="28024"/>
                  <a:pt x="38852" y="28024"/>
                </a:cubicBezTo>
                <a:cubicBezTo>
                  <a:pt x="39036" y="28024"/>
                  <a:pt x="39223" y="27974"/>
                  <a:pt x="39410" y="27974"/>
                </a:cubicBezTo>
                <a:cubicBezTo>
                  <a:pt x="39257" y="28025"/>
                  <a:pt x="39090" y="28112"/>
                  <a:pt x="38923" y="28112"/>
                </a:cubicBezTo>
                <a:cubicBezTo>
                  <a:pt x="38855" y="28112"/>
                  <a:pt x="38787" y="28098"/>
                  <a:pt x="38721" y="28060"/>
                </a:cubicBezTo>
                <a:cubicBezTo>
                  <a:pt x="38692" y="28060"/>
                  <a:pt x="38620" y="28089"/>
                  <a:pt x="38591" y="28103"/>
                </a:cubicBezTo>
                <a:cubicBezTo>
                  <a:pt x="38523" y="28095"/>
                  <a:pt x="38455" y="28071"/>
                  <a:pt x="38390" y="28071"/>
                </a:cubicBezTo>
                <a:cubicBezTo>
                  <a:pt x="38345" y="28071"/>
                  <a:pt x="38302" y="28082"/>
                  <a:pt x="38261" y="28118"/>
                </a:cubicBezTo>
                <a:cubicBezTo>
                  <a:pt x="38200" y="28095"/>
                  <a:pt x="38140" y="28076"/>
                  <a:pt x="38081" y="28076"/>
                </a:cubicBezTo>
                <a:cubicBezTo>
                  <a:pt x="38029" y="28076"/>
                  <a:pt x="37978" y="28091"/>
                  <a:pt x="37930" y="28132"/>
                </a:cubicBezTo>
                <a:cubicBezTo>
                  <a:pt x="37902" y="28103"/>
                  <a:pt x="37830" y="28060"/>
                  <a:pt x="37801" y="28046"/>
                </a:cubicBezTo>
                <a:cubicBezTo>
                  <a:pt x="37973" y="28003"/>
                  <a:pt x="38175" y="28046"/>
                  <a:pt x="38333" y="27945"/>
                </a:cubicBezTo>
                <a:cubicBezTo>
                  <a:pt x="37356" y="27773"/>
                  <a:pt x="36235" y="27902"/>
                  <a:pt x="35229" y="27730"/>
                </a:cubicBezTo>
                <a:cubicBezTo>
                  <a:pt x="35201" y="27758"/>
                  <a:pt x="35143" y="27830"/>
                  <a:pt x="35100" y="27873"/>
                </a:cubicBezTo>
                <a:cubicBezTo>
                  <a:pt x="35172" y="27873"/>
                  <a:pt x="35301" y="27888"/>
                  <a:pt x="35359" y="27902"/>
                </a:cubicBezTo>
                <a:cubicBezTo>
                  <a:pt x="35387" y="27960"/>
                  <a:pt x="35430" y="28017"/>
                  <a:pt x="35459" y="28089"/>
                </a:cubicBezTo>
                <a:cubicBezTo>
                  <a:pt x="35287" y="28031"/>
                  <a:pt x="35114" y="27945"/>
                  <a:pt x="34956" y="27859"/>
                </a:cubicBezTo>
                <a:lnTo>
                  <a:pt x="34956" y="27859"/>
                </a:lnTo>
                <a:lnTo>
                  <a:pt x="35086" y="27888"/>
                </a:lnTo>
                <a:cubicBezTo>
                  <a:pt x="35071" y="27830"/>
                  <a:pt x="35042" y="27758"/>
                  <a:pt x="35028" y="27701"/>
                </a:cubicBezTo>
                <a:cubicBezTo>
                  <a:pt x="34996" y="27703"/>
                  <a:pt x="34964" y="27704"/>
                  <a:pt x="34932" y="27704"/>
                </a:cubicBezTo>
                <a:cubicBezTo>
                  <a:pt x="34674" y="27704"/>
                  <a:pt x="34417" y="27638"/>
                  <a:pt x="34164" y="27638"/>
                </a:cubicBezTo>
                <a:cubicBezTo>
                  <a:pt x="34053" y="27638"/>
                  <a:pt x="33944" y="27650"/>
                  <a:pt x="33836" y="27687"/>
                </a:cubicBezTo>
                <a:cubicBezTo>
                  <a:pt x="33893" y="27730"/>
                  <a:pt x="33994" y="27816"/>
                  <a:pt x="34037" y="27859"/>
                </a:cubicBezTo>
                <a:cubicBezTo>
                  <a:pt x="33994" y="27873"/>
                  <a:pt x="33907" y="27916"/>
                  <a:pt x="33864" y="27931"/>
                </a:cubicBezTo>
                <a:cubicBezTo>
                  <a:pt x="33850" y="27873"/>
                  <a:pt x="33821" y="27802"/>
                  <a:pt x="33807" y="27744"/>
                </a:cubicBezTo>
                <a:lnTo>
                  <a:pt x="33663" y="27845"/>
                </a:lnTo>
                <a:cubicBezTo>
                  <a:pt x="33735" y="27773"/>
                  <a:pt x="33807" y="27687"/>
                  <a:pt x="33893" y="27615"/>
                </a:cubicBezTo>
                <a:cubicBezTo>
                  <a:pt x="33275" y="27428"/>
                  <a:pt x="32600" y="27471"/>
                  <a:pt x="31997" y="27212"/>
                </a:cubicBezTo>
                <a:cubicBezTo>
                  <a:pt x="31968" y="27284"/>
                  <a:pt x="31925" y="27356"/>
                  <a:pt x="31882" y="27428"/>
                </a:cubicBezTo>
                <a:cubicBezTo>
                  <a:pt x="31882" y="27414"/>
                  <a:pt x="31867" y="27385"/>
                  <a:pt x="31853" y="27371"/>
                </a:cubicBezTo>
                <a:cubicBezTo>
                  <a:pt x="31839" y="27414"/>
                  <a:pt x="31781" y="27471"/>
                  <a:pt x="31752" y="27500"/>
                </a:cubicBezTo>
                <a:cubicBezTo>
                  <a:pt x="31422" y="27457"/>
                  <a:pt x="31106" y="27356"/>
                  <a:pt x="30819" y="27198"/>
                </a:cubicBezTo>
                <a:lnTo>
                  <a:pt x="30819" y="27198"/>
                </a:lnTo>
                <a:cubicBezTo>
                  <a:pt x="31135" y="27270"/>
                  <a:pt x="31451" y="27356"/>
                  <a:pt x="31781" y="27442"/>
                </a:cubicBezTo>
                <a:cubicBezTo>
                  <a:pt x="31752" y="27356"/>
                  <a:pt x="31724" y="27270"/>
                  <a:pt x="31695" y="27198"/>
                </a:cubicBezTo>
                <a:cubicBezTo>
                  <a:pt x="30186" y="26825"/>
                  <a:pt x="28735" y="26235"/>
                  <a:pt x="27241" y="25891"/>
                </a:cubicBezTo>
                <a:cubicBezTo>
                  <a:pt x="27097" y="25804"/>
                  <a:pt x="26954" y="25718"/>
                  <a:pt x="26796" y="25646"/>
                </a:cubicBezTo>
                <a:lnTo>
                  <a:pt x="26796" y="25646"/>
                </a:lnTo>
                <a:cubicBezTo>
                  <a:pt x="26810" y="25733"/>
                  <a:pt x="26839" y="25804"/>
                  <a:pt x="26868" y="25891"/>
                </a:cubicBezTo>
                <a:cubicBezTo>
                  <a:pt x="27342" y="26135"/>
                  <a:pt x="27916" y="26192"/>
                  <a:pt x="28362" y="26523"/>
                </a:cubicBezTo>
                <a:cubicBezTo>
                  <a:pt x="27615" y="26322"/>
                  <a:pt x="26868" y="26049"/>
                  <a:pt x="26178" y="25690"/>
                </a:cubicBezTo>
                <a:cubicBezTo>
                  <a:pt x="26203" y="25686"/>
                  <a:pt x="26227" y="25684"/>
                  <a:pt x="26251" y="25684"/>
                </a:cubicBezTo>
                <a:cubicBezTo>
                  <a:pt x="26407" y="25684"/>
                  <a:pt x="26544" y="25760"/>
                  <a:pt x="26681" y="25848"/>
                </a:cubicBezTo>
                <a:cubicBezTo>
                  <a:pt x="26709" y="25761"/>
                  <a:pt x="26738" y="25690"/>
                  <a:pt x="26767" y="25603"/>
                </a:cubicBezTo>
                <a:cubicBezTo>
                  <a:pt x="26595" y="25575"/>
                  <a:pt x="26437" y="25532"/>
                  <a:pt x="26293" y="25431"/>
                </a:cubicBezTo>
                <a:cubicBezTo>
                  <a:pt x="26264" y="25460"/>
                  <a:pt x="26235" y="25532"/>
                  <a:pt x="26207" y="25575"/>
                </a:cubicBezTo>
                <a:cubicBezTo>
                  <a:pt x="26221" y="25532"/>
                  <a:pt x="26235" y="25445"/>
                  <a:pt x="26250" y="25402"/>
                </a:cubicBezTo>
                <a:cubicBezTo>
                  <a:pt x="25273" y="25144"/>
                  <a:pt x="24454" y="24483"/>
                  <a:pt x="23491" y="24210"/>
                </a:cubicBezTo>
                <a:cubicBezTo>
                  <a:pt x="23477" y="24267"/>
                  <a:pt x="23434" y="24353"/>
                  <a:pt x="23448" y="24425"/>
                </a:cubicBezTo>
                <a:cubicBezTo>
                  <a:pt x="23937" y="24713"/>
                  <a:pt x="24497" y="24871"/>
                  <a:pt x="24971" y="25172"/>
                </a:cubicBezTo>
                <a:cubicBezTo>
                  <a:pt x="24138" y="24856"/>
                  <a:pt x="23304" y="24468"/>
                  <a:pt x="22543" y="24009"/>
                </a:cubicBezTo>
                <a:lnTo>
                  <a:pt x="22543" y="24009"/>
                </a:lnTo>
                <a:cubicBezTo>
                  <a:pt x="22816" y="24095"/>
                  <a:pt x="23075" y="24296"/>
                  <a:pt x="23362" y="24310"/>
                </a:cubicBezTo>
                <a:cubicBezTo>
                  <a:pt x="23391" y="24267"/>
                  <a:pt x="23448" y="24167"/>
                  <a:pt x="23477" y="24124"/>
                </a:cubicBezTo>
                <a:cubicBezTo>
                  <a:pt x="21336" y="23060"/>
                  <a:pt x="19239" y="21753"/>
                  <a:pt x="17313" y="20316"/>
                </a:cubicBezTo>
                <a:cubicBezTo>
                  <a:pt x="17241" y="20359"/>
                  <a:pt x="17184" y="20402"/>
                  <a:pt x="17112" y="20446"/>
                </a:cubicBezTo>
                <a:cubicBezTo>
                  <a:pt x="17141" y="20402"/>
                  <a:pt x="17198" y="20302"/>
                  <a:pt x="17227" y="20244"/>
                </a:cubicBezTo>
                <a:cubicBezTo>
                  <a:pt x="17141" y="20230"/>
                  <a:pt x="17040" y="20230"/>
                  <a:pt x="16954" y="20216"/>
                </a:cubicBezTo>
                <a:cubicBezTo>
                  <a:pt x="16969" y="20201"/>
                  <a:pt x="17012" y="20158"/>
                  <a:pt x="17026" y="20129"/>
                </a:cubicBezTo>
                <a:cubicBezTo>
                  <a:pt x="16681" y="19986"/>
                  <a:pt x="16423" y="19698"/>
                  <a:pt x="16121" y="19483"/>
                </a:cubicBezTo>
                <a:cubicBezTo>
                  <a:pt x="16020" y="19411"/>
                  <a:pt x="15877" y="19368"/>
                  <a:pt x="15862" y="19224"/>
                </a:cubicBezTo>
                <a:cubicBezTo>
                  <a:pt x="15618" y="19124"/>
                  <a:pt x="15503" y="18851"/>
                  <a:pt x="15273" y="18721"/>
                </a:cubicBezTo>
                <a:cubicBezTo>
                  <a:pt x="15158" y="18621"/>
                  <a:pt x="14943" y="18592"/>
                  <a:pt x="14900" y="18420"/>
                </a:cubicBezTo>
                <a:cubicBezTo>
                  <a:pt x="14354" y="18190"/>
                  <a:pt x="14124" y="17385"/>
                  <a:pt x="13506" y="17342"/>
                </a:cubicBezTo>
                <a:cubicBezTo>
                  <a:pt x="13506" y="17299"/>
                  <a:pt x="13506" y="17213"/>
                  <a:pt x="13506" y="17155"/>
                </a:cubicBezTo>
                <a:cubicBezTo>
                  <a:pt x="13449" y="17141"/>
                  <a:pt x="13348" y="17084"/>
                  <a:pt x="13290" y="17069"/>
                </a:cubicBezTo>
                <a:cubicBezTo>
                  <a:pt x="13089" y="16653"/>
                  <a:pt x="12615" y="16437"/>
                  <a:pt x="12328" y="16092"/>
                </a:cubicBezTo>
                <a:cubicBezTo>
                  <a:pt x="11897" y="15474"/>
                  <a:pt x="11236" y="15029"/>
                  <a:pt x="10805" y="14426"/>
                </a:cubicBezTo>
                <a:cubicBezTo>
                  <a:pt x="10791" y="14440"/>
                  <a:pt x="10762" y="14483"/>
                  <a:pt x="10747" y="14512"/>
                </a:cubicBezTo>
                <a:cubicBezTo>
                  <a:pt x="10690" y="14397"/>
                  <a:pt x="10589" y="14296"/>
                  <a:pt x="10489" y="14239"/>
                </a:cubicBezTo>
                <a:cubicBezTo>
                  <a:pt x="10446" y="14110"/>
                  <a:pt x="10403" y="13980"/>
                  <a:pt x="10345" y="13865"/>
                </a:cubicBezTo>
                <a:cubicBezTo>
                  <a:pt x="10302" y="13880"/>
                  <a:pt x="10216" y="13923"/>
                  <a:pt x="10173" y="13952"/>
                </a:cubicBezTo>
                <a:cubicBezTo>
                  <a:pt x="10173" y="13923"/>
                  <a:pt x="10187" y="13851"/>
                  <a:pt x="10187" y="13808"/>
                </a:cubicBezTo>
                <a:cubicBezTo>
                  <a:pt x="10115" y="13765"/>
                  <a:pt x="9986" y="13750"/>
                  <a:pt x="10015" y="13621"/>
                </a:cubicBezTo>
                <a:cubicBezTo>
                  <a:pt x="9914" y="13492"/>
                  <a:pt x="9799" y="13391"/>
                  <a:pt x="9656" y="13319"/>
                </a:cubicBezTo>
                <a:cubicBezTo>
                  <a:pt x="9656" y="13248"/>
                  <a:pt x="9656" y="13190"/>
                  <a:pt x="9641" y="13133"/>
                </a:cubicBezTo>
                <a:cubicBezTo>
                  <a:pt x="9598" y="13104"/>
                  <a:pt x="9483" y="13032"/>
                  <a:pt x="9440" y="12989"/>
                </a:cubicBezTo>
                <a:cubicBezTo>
                  <a:pt x="9411" y="13032"/>
                  <a:pt x="9354" y="13089"/>
                  <a:pt x="9340" y="13118"/>
                </a:cubicBezTo>
                <a:cubicBezTo>
                  <a:pt x="9354" y="13061"/>
                  <a:pt x="9411" y="12946"/>
                  <a:pt x="9440" y="12888"/>
                </a:cubicBezTo>
                <a:lnTo>
                  <a:pt x="9440" y="12888"/>
                </a:lnTo>
                <a:cubicBezTo>
                  <a:pt x="9397" y="12903"/>
                  <a:pt x="9311" y="12931"/>
                  <a:pt x="9268" y="12946"/>
                </a:cubicBezTo>
                <a:cubicBezTo>
                  <a:pt x="9354" y="12759"/>
                  <a:pt x="9153" y="12658"/>
                  <a:pt x="9009" y="12615"/>
                </a:cubicBezTo>
                <a:cubicBezTo>
                  <a:pt x="9009" y="12572"/>
                  <a:pt x="9023" y="12486"/>
                  <a:pt x="9023" y="12443"/>
                </a:cubicBezTo>
                <a:cubicBezTo>
                  <a:pt x="8980" y="12414"/>
                  <a:pt x="8880" y="12371"/>
                  <a:pt x="8822" y="12342"/>
                </a:cubicBezTo>
                <a:cubicBezTo>
                  <a:pt x="8851" y="12314"/>
                  <a:pt x="8880" y="12271"/>
                  <a:pt x="8894" y="12242"/>
                </a:cubicBezTo>
                <a:cubicBezTo>
                  <a:pt x="8693" y="12041"/>
                  <a:pt x="8535" y="11782"/>
                  <a:pt x="8276" y="11653"/>
                </a:cubicBezTo>
                <a:cubicBezTo>
                  <a:pt x="8225" y="11513"/>
                  <a:pt x="8220" y="11282"/>
                  <a:pt x="8048" y="11282"/>
                </a:cubicBezTo>
                <a:cubicBezTo>
                  <a:pt x="8027" y="11282"/>
                  <a:pt x="8002" y="11285"/>
                  <a:pt x="7975" y="11294"/>
                </a:cubicBezTo>
                <a:cubicBezTo>
                  <a:pt x="7960" y="10863"/>
                  <a:pt x="7587" y="10590"/>
                  <a:pt x="7357" y="10259"/>
                </a:cubicBezTo>
                <a:cubicBezTo>
                  <a:pt x="7170" y="9957"/>
                  <a:pt x="6998" y="9641"/>
                  <a:pt x="6768" y="9368"/>
                </a:cubicBezTo>
                <a:cubicBezTo>
                  <a:pt x="6725" y="9383"/>
                  <a:pt x="6638" y="9397"/>
                  <a:pt x="6595" y="9411"/>
                </a:cubicBezTo>
                <a:cubicBezTo>
                  <a:pt x="6624" y="9383"/>
                  <a:pt x="6667" y="9325"/>
                  <a:pt x="6696" y="9297"/>
                </a:cubicBezTo>
                <a:cubicBezTo>
                  <a:pt x="6365" y="8822"/>
                  <a:pt x="6006" y="8406"/>
                  <a:pt x="5820" y="7860"/>
                </a:cubicBezTo>
                <a:cubicBezTo>
                  <a:pt x="5791" y="7903"/>
                  <a:pt x="5733" y="7975"/>
                  <a:pt x="5705" y="8003"/>
                </a:cubicBezTo>
                <a:cubicBezTo>
                  <a:pt x="5733" y="7946"/>
                  <a:pt x="5748" y="7874"/>
                  <a:pt x="5776" y="7802"/>
                </a:cubicBezTo>
                <a:cubicBezTo>
                  <a:pt x="5661" y="7630"/>
                  <a:pt x="5547" y="7458"/>
                  <a:pt x="5446" y="7271"/>
                </a:cubicBezTo>
                <a:cubicBezTo>
                  <a:pt x="5403" y="7285"/>
                  <a:pt x="5317" y="7299"/>
                  <a:pt x="5274" y="7299"/>
                </a:cubicBezTo>
                <a:cubicBezTo>
                  <a:pt x="5274" y="7256"/>
                  <a:pt x="5274" y="7170"/>
                  <a:pt x="5274" y="7127"/>
                </a:cubicBezTo>
                <a:cubicBezTo>
                  <a:pt x="5202" y="7027"/>
                  <a:pt x="5130" y="6926"/>
                  <a:pt x="5044" y="6825"/>
                </a:cubicBezTo>
                <a:cubicBezTo>
                  <a:pt x="5058" y="6782"/>
                  <a:pt x="5087" y="6696"/>
                  <a:pt x="5101" y="6639"/>
                </a:cubicBezTo>
                <a:cubicBezTo>
                  <a:pt x="5044" y="6639"/>
                  <a:pt x="4943" y="6624"/>
                  <a:pt x="4886" y="6624"/>
                </a:cubicBezTo>
                <a:cubicBezTo>
                  <a:pt x="4886" y="6567"/>
                  <a:pt x="4886" y="6466"/>
                  <a:pt x="4886" y="6409"/>
                </a:cubicBezTo>
                <a:cubicBezTo>
                  <a:pt x="4670" y="6193"/>
                  <a:pt x="4570" y="5949"/>
                  <a:pt x="4512" y="5647"/>
                </a:cubicBezTo>
                <a:cubicBezTo>
                  <a:pt x="4405" y="5781"/>
                  <a:pt x="4286" y="5940"/>
                  <a:pt x="4420" y="6089"/>
                </a:cubicBezTo>
                <a:lnTo>
                  <a:pt x="4420" y="6089"/>
                </a:lnTo>
                <a:cubicBezTo>
                  <a:pt x="4269" y="5936"/>
                  <a:pt x="4178" y="5749"/>
                  <a:pt x="4124" y="5561"/>
                </a:cubicBezTo>
                <a:lnTo>
                  <a:pt x="4124" y="5561"/>
                </a:lnTo>
                <a:cubicBezTo>
                  <a:pt x="4182" y="5647"/>
                  <a:pt x="4239" y="5748"/>
                  <a:pt x="4297" y="5848"/>
                </a:cubicBezTo>
                <a:cubicBezTo>
                  <a:pt x="4598" y="5676"/>
                  <a:pt x="4268" y="5389"/>
                  <a:pt x="4196" y="5188"/>
                </a:cubicBezTo>
                <a:cubicBezTo>
                  <a:pt x="4167" y="5173"/>
                  <a:pt x="4110" y="5159"/>
                  <a:pt x="4081" y="5144"/>
                </a:cubicBezTo>
                <a:cubicBezTo>
                  <a:pt x="4110" y="4699"/>
                  <a:pt x="3751" y="4397"/>
                  <a:pt x="3535" y="4052"/>
                </a:cubicBezTo>
                <a:lnTo>
                  <a:pt x="3535" y="4052"/>
                </a:lnTo>
                <a:cubicBezTo>
                  <a:pt x="3391" y="4196"/>
                  <a:pt x="3593" y="4383"/>
                  <a:pt x="3607" y="4555"/>
                </a:cubicBezTo>
                <a:cubicBezTo>
                  <a:pt x="3478" y="4397"/>
                  <a:pt x="3377" y="4196"/>
                  <a:pt x="3305" y="4009"/>
                </a:cubicBezTo>
                <a:lnTo>
                  <a:pt x="3305" y="4009"/>
                </a:lnTo>
                <a:cubicBezTo>
                  <a:pt x="3348" y="4024"/>
                  <a:pt x="3463" y="4038"/>
                  <a:pt x="3521" y="4038"/>
                </a:cubicBezTo>
                <a:cubicBezTo>
                  <a:pt x="3391" y="3751"/>
                  <a:pt x="3248" y="3478"/>
                  <a:pt x="3061" y="3219"/>
                </a:cubicBezTo>
                <a:cubicBezTo>
                  <a:pt x="3047" y="3248"/>
                  <a:pt x="2989" y="3305"/>
                  <a:pt x="2975" y="3320"/>
                </a:cubicBezTo>
                <a:lnTo>
                  <a:pt x="2932" y="3334"/>
                </a:lnTo>
                <a:cubicBezTo>
                  <a:pt x="2802" y="3004"/>
                  <a:pt x="2544" y="2716"/>
                  <a:pt x="2486" y="2357"/>
                </a:cubicBezTo>
                <a:lnTo>
                  <a:pt x="2486" y="2357"/>
                </a:lnTo>
                <a:cubicBezTo>
                  <a:pt x="2659" y="2544"/>
                  <a:pt x="2745" y="2788"/>
                  <a:pt x="2932" y="2961"/>
                </a:cubicBezTo>
                <a:cubicBezTo>
                  <a:pt x="2745" y="2486"/>
                  <a:pt x="2515" y="1955"/>
                  <a:pt x="2156" y="1596"/>
                </a:cubicBezTo>
                <a:lnTo>
                  <a:pt x="2156" y="1596"/>
                </a:lnTo>
                <a:cubicBezTo>
                  <a:pt x="2228" y="1768"/>
                  <a:pt x="2371" y="1941"/>
                  <a:pt x="2343" y="2142"/>
                </a:cubicBezTo>
                <a:cubicBezTo>
                  <a:pt x="2199" y="1941"/>
                  <a:pt x="2098" y="1725"/>
                  <a:pt x="1983" y="1509"/>
                </a:cubicBezTo>
                <a:cubicBezTo>
                  <a:pt x="2041" y="1438"/>
                  <a:pt x="2084" y="1351"/>
                  <a:pt x="2142" y="1280"/>
                </a:cubicBezTo>
                <a:cubicBezTo>
                  <a:pt x="2055" y="1165"/>
                  <a:pt x="1940" y="1064"/>
                  <a:pt x="1825" y="978"/>
                </a:cubicBezTo>
                <a:lnTo>
                  <a:pt x="1825" y="978"/>
                </a:lnTo>
                <a:cubicBezTo>
                  <a:pt x="1883" y="1136"/>
                  <a:pt x="1940" y="1294"/>
                  <a:pt x="1983" y="1452"/>
                </a:cubicBezTo>
                <a:cubicBezTo>
                  <a:pt x="1667" y="1007"/>
                  <a:pt x="1466" y="475"/>
                  <a:pt x="1179" y="1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47"/>
          <p:cNvGrpSpPr/>
          <p:nvPr/>
        </p:nvGrpSpPr>
        <p:grpSpPr>
          <a:xfrm rot="722886">
            <a:off x="2590410" y="3082097"/>
            <a:ext cx="775233" cy="1288702"/>
            <a:chOff x="-940148" y="2142386"/>
            <a:chExt cx="392949" cy="653216"/>
          </a:xfrm>
        </p:grpSpPr>
        <p:sp>
          <p:nvSpPr>
            <p:cNvPr id="713" name="Google Shape;713;p47"/>
            <p:cNvSpPr/>
            <p:nvPr/>
          </p:nvSpPr>
          <p:spPr>
            <a:xfrm>
              <a:off x="-933926" y="2147744"/>
              <a:ext cx="386728" cy="644381"/>
            </a:xfrm>
            <a:custGeom>
              <a:avLst/>
              <a:gdLst/>
              <a:ahLst/>
              <a:cxnLst/>
              <a:rect l="l" t="t" r="r" b="b"/>
              <a:pathLst>
                <a:path w="17902" h="29829" extrusionOk="0">
                  <a:moveTo>
                    <a:pt x="17223" y="0"/>
                  </a:moveTo>
                  <a:cubicBezTo>
                    <a:pt x="17018" y="0"/>
                    <a:pt x="16813" y="47"/>
                    <a:pt x="16609" y="60"/>
                  </a:cubicBezTo>
                  <a:cubicBezTo>
                    <a:pt x="16458" y="67"/>
                    <a:pt x="16307" y="67"/>
                    <a:pt x="16156" y="67"/>
                  </a:cubicBezTo>
                  <a:cubicBezTo>
                    <a:pt x="16005" y="67"/>
                    <a:pt x="15854" y="67"/>
                    <a:pt x="15703" y="74"/>
                  </a:cubicBezTo>
                  <a:cubicBezTo>
                    <a:pt x="15129" y="89"/>
                    <a:pt x="14540" y="117"/>
                    <a:pt x="13951" y="160"/>
                  </a:cubicBezTo>
                  <a:cubicBezTo>
                    <a:pt x="12859" y="247"/>
                    <a:pt x="11767" y="362"/>
                    <a:pt x="10675" y="462"/>
                  </a:cubicBezTo>
                  <a:cubicBezTo>
                    <a:pt x="9690" y="554"/>
                    <a:pt x="8705" y="622"/>
                    <a:pt x="7720" y="622"/>
                  </a:cubicBezTo>
                  <a:cubicBezTo>
                    <a:pt x="7627" y="622"/>
                    <a:pt x="7535" y="621"/>
                    <a:pt x="7442" y="620"/>
                  </a:cubicBezTo>
                  <a:cubicBezTo>
                    <a:pt x="6322" y="606"/>
                    <a:pt x="5201" y="563"/>
                    <a:pt x="4080" y="563"/>
                  </a:cubicBezTo>
                  <a:cubicBezTo>
                    <a:pt x="3520" y="563"/>
                    <a:pt x="2960" y="577"/>
                    <a:pt x="2399" y="577"/>
                  </a:cubicBezTo>
                  <a:cubicBezTo>
                    <a:pt x="2371" y="577"/>
                    <a:pt x="2371" y="635"/>
                    <a:pt x="2399" y="635"/>
                  </a:cubicBezTo>
                  <a:cubicBezTo>
                    <a:pt x="3491" y="635"/>
                    <a:pt x="4583" y="635"/>
                    <a:pt x="5661" y="649"/>
                  </a:cubicBezTo>
                  <a:cubicBezTo>
                    <a:pt x="6350" y="658"/>
                    <a:pt x="7033" y="678"/>
                    <a:pt x="7718" y="678"/>
                  </a:cubicBezTo>
                  <a:cubicBezTo>
                    <a:pt x="8133" y="678"/>
                    <a:pt x="8548" y="671"/>
                    <a:pt x="8965" y="649"/>
                  </a:cubicBezTo>
                  <a:cubicBezTo>
                    <a:pt x="11106" y="548"/>
                    <a:pt x="13232" y="218"/>
                    <a:pt x="15373" y="146"/>
                  </a:cubicBezTo>
                  <a:cubicBezTo>
                    <a:pt x="15919" y="132"/>
                    <a:pt x="16465" y="132"/>
                    <a:pt x="17011" y="89"/>
                  </a:cubicBezTo>
                  <a:cubicBezTo>
                    <a:pt x="17082" y="80"/>
                    <a:pt x="17165" y="69"/>
                    <a:pt x="17245" y="69"/>
                  </a:cubicBezTo>
                  <a:cubicBezTo>
                    <a:pt x="17421" y="69"/>
                    <a:pt x="17581" y="120"/>
                    <a:pt x="17571" y="347"/>
                  </a:cubicBezTo>
                  <a:cubicBezTo>
                    <a:pt x="17571" y="635"/>
                    <a:pt x="17571" y="908"/>
                    <a:pt x="17586" y="1195"/>
                  </a:cubicBezTo>
                  <a:cubicBezTo>
                    <a:pt x="17629" y="2315"/>
                    <a:pt x="17672" y="3436"/>
                    <a:pt x="17686" y="4557"/>
                  </a:cubicBezTo>
                  <a:cubicBezTo>
                    <a:pt x="17686" y="5548"/>
                    <a:pt x="17672" y="6554"/>
                    <a:pt x="17614" y="7545"/>
                  </a:cubicBezTo>
                  <a:cubicBezTo>
                    <a:pt x="17542" y="8738"/>
                    <a:pt x="17542" y="9916"/>
                    <a:pt x="17600" y="11094"/>
                  </a:cubicBezTo>
                  <a:cubicBezTo>
                    <a:pt x="17657" y="12286"/>
                    <a:pt x="17686" y="13479"/>
                    <a:pt x="17657" y="14671"/>
                  </a:cubicBezTo>
                  <a:cubicBezTo>
                    <a:pt x="17629" y="15893"/>
                    <a:pt x="17600" y="17114"/>
                    <a:pt x="17614" y="18335"/>
                  </a:cubicBezTo>
                  <a:cubicBezTo>
                    <a:pt x="17614" y="19585"/>
                    <a:pt x="17672" y="20820"/>
                    <a:pt x="17744" y="22056"/>
                  </a:cubicBezTo>
                  <a:cubicBezTo>
                    <a:pt x="17815" y="23249"/>
                    <a:pt x="17844" y="24441"/>
                    <a:pt x="17830" y="25634"/>
                  </a:cubicBezTo>
                  <a:cubicBezTo>
                    <a:pt x="17801" y="26826"/>
                    <a:pt x="17715" y="28004"/>
                    <a:pt x="17729" y="29197"/>
                  </a:cubicBezTo>
                  <a:cubicBezTo>
                    <a:pt x="17729" y="29283"/>
                    <a:pt x="17744" y="29398"/>
                    <a:pt x="17700" y="29484"/>
                  </a:cubicBezTo>
                  <a:cubicBezTo>
                    <a:pt x="17657" y="29584"/>
                    <a:pt x="17557" y="29628"/>
                    <a:pt x="17442" y="29656"/>
                  </a:cubicBezTo>
                  <a:cubicBezTo>
                    <a:pt x="17226" y="29728"/>
                    <a:pt x="17025" y="29757"/>
                    <a:pt x="16795" y="29757"/>
                  </a:cubicBezTo>
                  <a:cubicBezTo>
                    <a:pt x="16221" y="29728"/>
                    <a:pt x="15646" y="29699"/>
                    <a:pt x="15086" y="29642"/>
                  </a:cubicBezTo>
                  <a:cubicBezTo>
                    <a:pt x="13994" y="29556"/>
                    <a:pt x="12902" y="29441"/>
                    <a:pt x="11796" y="29412"/>
                  </a:cubicBezTo>
                  <a:cubicBezTo>
                    <a:pt x="10862" y="29383"/>
                    <a:pt x="9928" y="29355"/>
                    <a:pt x="8994" y="29340"/>
                  </a:cubicBezTo>
                  <a:cubicBezTo>
                    <a:pt x="7974" y="29312"/>
                    <a:pt x="6968" y="29283"/>
                    <a:pt x="5962" y="29254"/>
                  </a:cubicBezTo>
                  <a:cubicBezTo>
                    <a:pt x="5360" y="29235"/>
                    <a:pt x="4757" y="29205"/>
                    <a:pt x="4154" y="29205"/>
                  </a:cubicBezTo>
                  <a:cubicBezTo>
                    <a:pt x="3823" y="29205"/>
                    <a:pt x="3492" y="29214"/>
                    <a:pt x="3161" y="29240"/>
                  </a:cubicBezTo>
                  <a:cubicBezTo>
                    <a:pt x="2759" y="29275"/>
                    <a:pt x="2376" y="29301"/>
                    <a:pt x="1981" y="29301"/>
                  </a:cubicBezTo>
                  <a:cubicBezTo>
                    <a:pt x="1896" y="29301"/>
                    <a:pt x="1811" y="29300"/>
                    <a:pt x="1724" y="29297"/>
                  </a:cubicBezTo>
                  <a:cubicBezTo>
                    <a:pt x="1509" y="29297"/>
                    <a:pt x="1293" y="29326"/>
                    <a:pt x="1078" y="29326"/>
                  </a:cubicBezTo>
                  <a:cubicBezTo>
                    <a:pt x="1034" y="29329"/>
                    <a:pt x="985" y="29331"/>
                    <a:pt x="933" y="29331"/>
                  </a:cubicBezTo>
                  <a:cubicBezTo>
                    <a:pt x="748" y="29331"/>
                    <a:pt x="532" y="29300"/>
                    <a:pt x="431" y="29153"/>
                  </a:cubicBezTo>
                  <a:cubicBezTo>
                    <a:pt x="330" y="29024"/>
                    <a:pt x="345" y="28766"/>
                    <a:pt x="330" y="28608"/>
                  </a:cubicBezTo>
                  <a:cubicBezTo>
                    <a:pt x="316" y="28449"/>
                    <a:pt x="259" y="28306"/>
                    <a:pt x="230" y="28162"/>
                  </a:cubicBezTo>
                  <a:cubicBezTo>
                    <a:pt x="129" y="27659"/>
                    <a:pt x="57" y="27171"/>
                    <a:pt x="86" y="26668"/>
                  </a:cubicBezTo>
                  <a:cubicBezTo>
                    <a:pt x="115" y="26108"/>
                    <a:pt x="201" y="25547"/>
                    <a:pt x="144" y="25001"/>
                  </a:cubicBezTo>
                  <a:cubicBezTo>
                    <a:pt x="144" y="24980"/>
                    <a:pt x="126" y="24969"/>
                    <a:pt x="110" y="24969"/>
                  </a:cubicBezTo>
                  <a:cubicBezTo>
                    <a:pt x="93" y="24969"/>
                    <a:pt x="79" y="24980"/>
                    <a:pt x="86" y="25001"/>
                  </a:cubicBezTo>
                  <a:cubicBezTo>
                    <a:pt x="144" y="25590"/>
                    <a:pt x="43" y="26179"/>
                    <a:pt x="14" y="26769"/>
                  </a:cubicBezTo>
                  <a:cubicBezTo>
                    <a:pt x="0" y="27257"/>
                    <a:pt x="72" y="27717"/>
                    <a:pt x="172" y="28191"/>
                  </a:cubicBezTo>
                  <a:cubicBezTo>
                    <a:pt x="201" y="28363"/>
                    <a:pt x="259" y="28536"/>
                    <a:pt x="273" y="28708"/>
                  </a:cubicBezTo>
                  <a:cubicBezTo>
                    <a:pt x="287" y="28852"/>
                    <a:pt x="287" y="29053"/>
                    <a:pt x="359" y="29182"/>
                  </a:cubicBezTo>
                  <a:cubicBezTo>
                    <a:pt x="481" y="29366"/>
                    <a:pt x="742" y="29406"/>
                    <a:pt x="995" y="29406"/>
                  </a:cubicBezTo>
                  <a:cubicBezTo>
                    <a:pt x="1158" y="29406"/>
                    <a:pt x="1318" y="29389"/>
                    <a:pt x="1437" y="29383"/>
                  </a:cubicBezTo>
                  <a:cubicBezTo>
                    <a:pt x="1925" y="29340"/>
                    <a:pt x="2414" y="29369"/>
                    <a:pt x="2902" y="29326"/>
                  </a:cubicBezTo>
                  <a:cubicBezTo>
                    <a:pt x="3304" y="29290"/>
                    <a:pt x="3706" y="29265"/>
                    <a:pt x="4108" y="29265"/>
                  </a:cubicBezTo>
                  <a:cubicBezTo>
                    <a:pt x="4195" y="29265"/>
                    <a:pt x="4281" y="29266"/>
                    <a:pt x="4368" y="29268"/>
                  </a:cubicBezTo>
                  <a:cubicBezTo>
                    <a:pt x="5330" y="29297"/>
                    <a:pt x="6293" y="29326"/>
                    <a:pt x="7255" y="29355"/>
                  </a:cubicBezTo>
                  <a:cubicBezTo>
                    <a:pt x="8290" y="29383"/>
                    <a:pt x="9324" y="29412"/>
                    <a:pt x="10373" y="29441"/>
                  </a:cubicBezTo>
                  <a:cubicBezTo>
                    <a:pt x="11393" y="29470"/>
                    <a:pt x="12413" y="29484"/>
                    <a:pt x="13433" y="29570"/>
                  </a:cubicBezTo>
                  <a:cubicBezTo>
                    <a:pt x="14583" y="29656"/>
                    <a:pt x="15718" y="29786"/>
                    <a:pt x="16853" y="29829"/>
                  </a:cubicBezTo>
                  <a:cubicBezTo>
                    <a:pt x="17068" y="29829"/>
                    <a:pt x="17269" y="29786"/>
                    <a:pt x="17471" y="29714"/>
                  </a:cubicBezTo>
                  <a:cubicBezTo>
                    <a:pt x="17586" y="29685"/>
                    <a:pt x="17715" y="29642"/>
                    <a:pt x="17772" y="29513"/>
                  </a:cubicBezTo>
                  <a:cubicBezTo>
                    <a:pt x="17844" y="29326"/>
                    <a:pt x="17801" y="29082"/>
                    <a:pt x="17787" y="28895"/>
                  </a:cubicBezTo>
                  <a:cubicBezTo>
                    <a:pt x="17787" y="28579"/>
                    <a:pt x="17815" y="28263"/>
                    <a:pt x="17830" y="27947"/>
                  </a:cubicBezTo>
                  <a:cubicBezTo>
                    <a:pt x="17873" y="26740"/>
                    <a:pt x="17902" y="25519"/>
                    <a:pt x="17887" y="24297"/>
                  </a:cubicBezTo>
                  <a:cubicBezTo>
                    <a:pt x="17873" y="23047"/>
                    <a:pt x="17787" y="21783"/>
                    <a:pt x="17729" y="20519"/>
                  </a:cubicBezTo>
                  <a:cubicBezTo>
                    <a:pt x="17672" y="19254"/>
                    <a:pt x="17657" y="17990"/>
                    <a:pt x="17672" y="16711"/>
                  </a:cubicBezTo>
                  <a:cubicBezTo>
                    <a:pt x="17700" y="15476"/>
                    <a:pt x="17758" y="14226"/>
                    <a:pt x="17744" y="12990"/>
                  </a:cubicBezTo>
                  <a:cubicBezTo>
                    <a:pt x="17715" y="11755"/>
                    <a:pt x="17614" y="10519"/>
                    <a:pt x="17614" y="9284"/>
                  </a:cubicBezTo>
                  <a:cubicBezTo>
                    <a:pt x="17600" y="8177"/>
                    <a:pt x="17715" y="7085"/>
                    <a:pt x="17729" y="5994"/>
                  </a:cubicBezTo>
                  <a:cubicBezTo>
                    <a:pt x="17758" y="4916"/>
                    <a:pt x="17744" y="3838"/>
                    <a:pt x="17715" y="2761"/>
                  </a:cubicBezTo>
                  <a:cubicBezTo>
                    <a:pt x="17686" y="2157"/>
                    <a:pt x="17672" y="1554"/>
                    <a:pt x="17643" y="965"/>
                  </a:cubicBezTo>
                  <a:cubicBezTo>
                    <a:pt x="17643" y="821"/>
                    <a:pt x="17629" y="663"/>
                    <a:pt x="17629" y="520"/>
                  </a:cubicBezTo>
                  <a:cubicBezTo>
                    <a:pt x="17629" y="419"/>
                    <a:pt x="17657" y="304"/>
                    <a:pt x="17629" y="204"/>
                  </a:cubicBezTo>
                  <a:cubicBezTo>
                    <a:pt x="17586" y="60"/>
                    <a:pt x="17442" y="17"/>
                    <a:pt x="17298" y="2"/>
                  </a:cubicBezTo>
                  <a:cubicBezTo>
                    <a:pt x="17273" y="1"/>
                    <a:pt x="17248" y="0"/>
                    <a:pt x="17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-936108" y="2142386"/>
              <a:ext cx="380528" cy="642113"/>
            </a:xfrm>
            <a:custGeom>
              <a:avLst/>
              <a:gdLst/>
              <a:ahLst/>
              <a:cxnLst/>
              <a:rect l="l" t="t" r="r" b="b"/>
              <a:pathLst>
                <a:path w="17615" h="29724" extrusionOk="0">
                  <a:moveTo>
                    <a:pt x="16723" y="0"/>
                  </a:moveTo>
                  <a:cubicBezTo>
                    <a:pt x="16642" y="0"/>
                    <a:pt x="16561" y="10"/>
                    <a:pt x="16480" y="20"/>
                  </a:cubicBezTo>
                  <a:cubicBezTo>
                    <a:pt x="16322" y="35"/>
                    <a:pt x="16164" y="35"/>
                    <a:pt x="16006" y="35"/>
                  </a:cubicBezTo>
                  <a:cubicBezTo>
                    <a:pt x="15704" y="35"/>
                    <a:pt x="15402" y="35"/>
                    <a:pt x="15100" y="49"/>
                  </a:cubicBezTo>
                  <a:cubicBezTo>
                    <a:pt x="14167" y="78"/>
                    <a:pt x="13233" y="164"/>
                    <a:pt x="12299" y="250"/>
                  </a:cubicBezTo>
                  <a:cubicBezTo>
                    <a:pt x="11853" y="293"/>
                    <a:pt x="11408" y="337"/>
                    <a:pt x="10977" y="380"/>
                  </a:cubicBezTo>
                  <a:cubicBezTo>
                    <a:pt x="10889" y="384"/>
                    <a:pt x="10800" y="386"/>
                    <a:pt x="10712" y="386"/>
                  </a:cubicBezTo>
                  <a:cubicBezTo>
                    <a:pt x="10500" y="386"/>
                    <a:pt x="10289" y="375"/>
                    <a:pt x="10086" y="365"/>
                  </a:cubicBezTo>
                  <a:cubicBezTo>
                    <a:pt x="10010" y="361"/>
                    <a:pt x="9933" y="359"/>
                    <a:pt x="9856" y="359"/>
                  </a:cubicBezTo>
                  <a:cubicBezTo>
                    <a:pt x="9703" y="359"/>
                    <a:pt x="9550" y="365"/>
                    <a:pt x="9397" y="365"/>
                  </a:cubicBezTo>
                  <a:cubicBezTo>
                    <a:pt x="8650" y="394"/>
                    <a:pt x="7902" y="394"/>
                    <a:pt x="7155" y="408"/>
                  </a:cubicBezTo>
                  <a:cubicBezTo>
                    <a:pt x="6078" y="452"/>
                    <a:pt x="5000" y="509"/>
                    <a:pt x="3923" y="523"/>
                  </a:cubicBezTo>
                  <a:cubicBezTo>
                    <a:pt x="3362" y="538"/>
                    <a:pt x="2788" y="538"/>
                    <a:pt x="2213" y="538"/>
                  </a:cubicBezTo>
                  <a:cubicBezTo>
                    <a:pt x="2170" y="538"/>
                    <a:pt x="2170" y="610"/>
                    <a:pt x="2213" y="610"/>
                  </a:cubicBezTo>
                  <a:cubicBezTo>
                    <a:pt x="3319" y="595"/>
                    <a:pt x="4426" y="595"/>
                    <a:pt x="5546" y="552"/>
                  </a:cubicBezTo>
                  <a:cubicBezTo>
                    <a:pt x="6423" y="523"/>
                    <a:pt x="7313" y="466"/>
                    <a:pt x="8190" y="452"/>
                  </a:cubicBezTo>
                  <a:cubicBezTo>
                    <a:pt x="8563" y="452"/>
                    <a:pt x="8937" y="452"/>
                    <a:pt x="9310" y="437"/>
                  </a:cubicBezTo>
                  <a:cubicBezTo>
                    <a:pt x="9497" y="437"/>
                    <a:pt x="9670" y="423"/>
                    <a:pt x="9856" y="423"/>
                  </a:cubicBezTo>
                  <a:cubicBezTo>
                    <a:pt x="10158" y="423"/>
                    <a:pt x="10460" y="452"/>
                    <a:pt x="10747" y="452"/>
                  </a:cubicBezTo>
                  <a:cubicBezTo>
                    <a:pt x="11207" y="452"/>
                    <a:pt x="11652" y="380"/>
                    <a:pt x="12098" y="337"/>
                  </a:cubicBezTo>
                  <a:cubicBezTo>
                    <a:pt x="12514" y="293"/>
                    <a:pt x="12931" y="265"/>
                    <a:pt x="13348" y="222"/>
                  </a:cubicBezTo>
                  <a:cubicBezTo>
                    <a:pt x="13822" y="179"/>
                    <a:pt x="14296" y="150"/>
                    <a:pt x="14770" y="121"/>
                  </a:cubicBezTo>
                  <a:cubicBezTo>
                    <a:pt x="15043" y="121"/>
                    <a:pt x="15316" y="107"/>
                    <a:pt x="15589" y="107"/>
                  </a:cubicBezTo>
                  <a:cubicBezTo>
                    <a:pt x="15740" y="100"/>
                    <a:pt x="15887" y="100"/>
                    <a:pt x="16034" y="100"/>
                  </a:cubicBezTo>
                  <a:cubicBezTo>
                    <a:pt x="16182" y="100"/>
                    <a:pt x="16329" y="100"/>
                    <a:pt x="16480" y="92"/>
                  </a:cubicBezTo>
                  <a:cubicBezTo>
                    <a:pt x="16560" y="83"/>
                    <a:pt x="16652" y="73"/>
                    <a:pt x="16743" y="73"/>
                  </a:cubicBezTo>
                  <a:cubicBezTo>
                    <a:pt x="16943" y="73"/>
                    <a:pt x="17139" y="123"/>
                    <a:pt x="17198" y="351"/>
                  </a:cubicBezTo>
                  <a:cubicBezTo>
                    <a:pt x="17227" y="480"/>
                    <a:pt x="17198" y="624"/>
                    <a:pt x="17212" y="753"/>
                  </a:cubicBezTo>
                  <a:cubicBezTo>
                    <a:pt x="17212" y="911"/>
                    <a:pt x="17241" y="1069"/>
                    <a:pt x="17255" y="1227"/>
                  </a:cubicBezTo>
                  <a:cubicBezTo>
                    <a:pt x="17313" y="1874"/>
                    <a:pt x="17370" y="2506"/>
                    <a:pt x="17399" y="3138"/>
                  </a:cubicBezTo>
                  <a:cubicBezTo>
                    <a:pt x="17543" y="5595"/>
                    <a:pt x="17514" y="8052"/>
                    <a:pt x="17428" y="10509"/>
                  </a:cubicBezTo>
                  <a:cubicBezTo>
                    <a:pt x="17342" y="12937"/>
                    <a:pt x="17227" y="15350"/>
                    <a:pt x="17227" y="17778"/>
                  </a:cubicBezTo>
                  <a:cubicBezTo>
                    <a:pt x="17227" y="19014"/>
                    <a:pt x="17255" y="20250"/>
                    <a:pt x="17327" y="21471"/>
                  </a:cubicBezTo>
                  <a:cubicBezTo>
                    <a:pt x="17414" y="22692"/>
                    <a:pt x="17457" y="23899"/>
                    <a:pt x="17442" y="25106"/>
                  </a:cubicBezTo>
                  <a:cubicBezTo>
                    <a:pt x="17442" y="25709"/>
                    <a:pt x="17428" y="26298"/>
                    <a:pt x="17414" y="26887"/>
                  </a:cubicBezTo>
                  <a:cubicBezTo>
                    <a:pt x="17385" y="27505"/>
                    <a:pt x="17327" y="28123"/>
                    <a:pt x="17342" y="28741"/>
                  </a:cubicBezTo>
                  <a:cubicBezTo>
                    <a:pt x="17356" y="28985"/>
                    <a:pt x="17399" y="29243"/>
                    <a:pt x="17356" y="29488"/>
                  </a:cubicBezTo>
                  <a:cubicBezTo>
                    <a:pt x="17341" y="29616"/>
                    <a:pt x="17258" y="29653"/>
                    <a:pt x="17158" y="29653"/>
                  </a:cubicBezTo>
                  <a:cubicBezTo>
                    <a:pt x="17068" y="29653"/>
                    <a:pt x="16964" y="29623"/>
                    <a:pt x="16882" y="29603"/>
                  </a:cubicBezTo>
                  <a:cubicBezTo>
                    <a:pt x="16666" y="29545"/>
                    <a:pt x="16494" y="29516"/>
                    <a:pt x="16264" y="29502"/>
                  </a:cubicBezTo>
                  <a:cubicBezTo>
                    <a:pt x="15991" y="29502"/>
                    <a:pt x="15704" y="29502"/>
                    <a:pt x="15416" y="29488"/>
                  </a:cubicBezTo>
                  <a:cubicBezTo>
                    <a:pt x="14885" y="29480"/>
                    <a:pt x="14353" y="29480"/>
                    <a:pt x="13822" y="29480"/>
                  </a:cubicBezTo>
                  <a:cubicBezTo>
                    <a:pt x="13290" y="29480"/>
                    <a:pt x="12759" y="29480"/>
                    <a:pt x="12227" y="29473"/>
                  </a:cubicBezTo>
                  <a:cubicBezTo>
                    <a:pt x="11236" y="29445"/>
                    <a:pt x="10259" y="29401"/>
                    <a:pt x="9267" y="29373"/>
                  </a:cubicBezTo>
                  <a:cubicBezTo>
                    <a:pt x="8233" y="29330"/>
                    <a:pt x="7184" y="29287"/>
                    <a:pt x="6150" y="29243"/>
                  </a:cubicBezTo>
                  <a:cubicBezTo>
                    <a:pt x="5442" y="29212"/>
                    <a:pt x="4719" y="29165"/>
                    <a:pt x="4004" y="29165"/>
                  </a:cubicBezTo>
                  <a:cubicBezTo>
                    <a:pt x="3746" y="29165"/>
                    <a:pt x="3488" y="29171"/>
                    <a:pt x="3233" y="29186"/>
                  </a:cubicBezTo>
                  <a:cubicBezTo>
                    <a:pt x="2773" y="29215"/>
                    <a:pt x="2299" y="29272"/>
                    <a:pt x="1825" y="29272"/>
                  </a:cubicBezTo>
                  <a:cubicBezTo>
                    <a:pt x="1566" y="29272"/>
                    <a:pt x="1322" y="29287"/>
                    <a:pt x="1064" y="29315"/>
                  </a:cubicBezTo>
                  <a:cubicBezTo>
                    <a:pt x="979" y="29327"/>
                    <a:pt x="860" y="29344"/>
                    <a:pt x="740" y="29344"/>
                  </a:cubicBezTo>
                  <a:cubicBezTo>
                    <a:pt x="574" y="29344"/>
                    <a:pt x="406" y="29311"/>
                    <a:pt x="331" y="29186"/>
                  </a:cubicBezTo>
                  <a:cubicBezTo>
                    <a:pt x="245" y="29042"/>
                    <a:pt x="288" y="28784"/>
                    <a:pt x="273" y="28626"/>
                  </a:cubicBezTo>
                  <a:cubicBezTo>
                    <a:pt x="273" y="28468"/>
                    <a:pt x="230" y="28338"/>
                    <a:pt x="216" y="28180"/>
                  </a:cubicBezTo>
                  <a:cubicBezTo>
                    <a:pt x="202" y="28008"/>
                    <a:pt x="202" y="27821"/>
                    <a:pt x="173" y="27649"/>
                  </a:cubicBezTo>
                  <a:cubicBezTo>
                    <a:pt x="130" y="27347"/>
                    <a:pt x="87" y="27074"/>
                    <a:pt x="87" y="26772"/>
                  </a:cubicBezTo>
                  <a:cubicBezTo>
                    <a:pt x="72" y="26169"/>
                    <a:pt x="144" y="25565"/>
                    <a:pt x="87" y="24962"/>
                  </a:cubicBezTo>
                  <a:cubicBezTo>
                    <a:pt x="79" y="24940"/>
                    <a:pt x="62" y="24930"/>
                    <a:pt x="45" y="24930"/>
                  </a:cubicBezTo>
                  <a:cubicBezTo>
                    <a:pt x="29" y="24930"/>
                    <a:pt x="15" y="24940"/>
                    <a:pt x="15" y="24962"/>
                  </a:cubicBezTo>
                  <a:cubicBezTo>
                    <a:pt x="72" y="25609"/>
                    <a:pt x="0" y="26241"/>
                    <a:pt x="29" y="26887"/>
                  </a:cubicBezTo>
                  <a:cubicBezTo>
                    <a:pt x="29" y="27160"/>
                    <a:pt x="87" y="27433"/>
                    <a:pt x="115" y="27706"/>
                  </a:cubicBezTo>
                  <a:cubicBezTo>
                    <a:pt x="144" y="27893"/>
                    <a:pt x="130" y="28094"/>
                    <a:pt x="158" y="28281"/>
                  </a:cubicBezTo>
                  <a:cubicBezTo>
                    <a:pt x="173" y="28439"/>
                    <a:pt x="216" y="28568"/>
                    <a:pt x="216" y="28726"/>
                  </a:cubicBezTo>
                  <a:cubicBezTo>
                    <a:pt x="216" y="28870"/>
                    <a:pt x="202" y="29071"/>
                    <a:pt x="273" y="29215"/>
                  </a:cubicBezTo>
                  <a:cubicBezTo>
                    <a:pt x="345" y="29358"/>
                    <a:pt x="561" y="29401"/>
                    <a:pt x="704" y="29401"/>
                  </a:cubicBezTo>
                  <a:cubicBezTo>
                    <a:pt x="731" y="29403"/>
                    <a:pt x="757" y="29404"/>
                    <a:pt x="784" y="29404"/>
                  </a:cubicBezTo>
                  <a:cubicBezTo>
                    <a:pt x="1001" y="29404"/>
                    <a:pt x="1218" y="29355"/>
                    <a:pt x="1423" y="29330"/>
                  </a:cubicBezTo>
                  <a:cubicBezTo>
                    <a:pt x="1484" y="29327"/>
                    <a:pt x="1544" y="29325"/>
                    <a:pt x="1603" y="29325"/>
                  </a:cubicBezTo>
                  <a:cubicBezTo>
                    <a:pt x="1766" y="29325"/>
                    <a:pt x="1927" y="29334"/>
                    <a:pt x="2090" y="29334"/>
                  </a:cubicBezTo>
                  <a:cubicBezTo>
                    <a:pt x="2150" y="29334"/>
                    <a:pt x="2210" y="29333"/>
                    <a:pt x="2270" y="29330"/>
                  </a:cubicBezTo>
                  <a:cubicBezTo>
                    <a:pt x="2500" y="29315"/>
                    <a:pt x="2730" y="29301"/>
                    <a:pt x="2974" y="29272"/>
                  </a:cubicBezTo>
                  <a:cubicBezTo>
                    <a:pt x="3293" y="29245"/>
                    <a:pt x="3612" y="29235"/>
                    <a:pt x="3931" y="29235"/>
                  </a:cubicBezTo>
                  <a:cubicBezTo>
                    <a:pt x="4115" y="29235"/>
                    <a:pt x="4299" y="29238"/>
                    <a:pt x="4483" y="29243"/>
                  </a:cubicBezTo>
                  <a:cubicBezTo>
                    <a:pt x="5503" y="29287"/>
                    <a:pt x="6509" y="29330"/>
                    <a:pt x="7515" y="29358"/>
                  </a:cubicBezTo>
                  <a:cubicBezTo>
                    <a:pt x="9626" y="29445"/>
                    <a:pt x="11724" y="29545"/>
                    <a:pt x="13836" y="29545"/>
                  </a:cubicBezTo>
                  <a:cubicBezTo>
                    <a:pt x="14368" y="29545"/>
                    <a:pt x="14885" y="29545"/>
                    <a:pt x="15416" y="29560"/>
                  </a:cubicBezTo>
                  <a:cubicBezTo>
                    <a:pt x="15718" y="29560"/>
                    <a:pt x="16020" y="29574"/>
                    <a:pt x="16322" y="29574"/>
                  </a:cubicBezTo>
                  <a:cubicBezTo>
                    <a:pt x="16552" y="29588"/>
                    <a:pt x="16753" y="29646"/>
                    <a:pt x="16968" y="29689"/>
                  </a:cubicBezTo>
                  <a:cubicBezTo>
                    <a:pt x="17029" y="29704"/>
                    <a:pt x="17105" y="29723"/>
                    <a:pt x="17179" y="29723"/>
                  </a:cubicBezTo>
                  <a:cubicBezTo>
                    <a:pt x="17245" y="29723"/>
                    <a:pt x="17308" y="29708"/>
                    <a:pt x="17356" y="29660"/>
                  </a:cubicBezTo>
                  <a:cubicBezTo>
                    <a:pt x="17471" y="29545"/>
                    <a:pt x="17442" y="29330"/>
                    <a:pt x="17428" y="29186"/>
                  </a:cubicBezTo>
                  <a:cubicBezTo>
                    <a:pt x="17414" y="28583"/>
                    <a:pt x="17442" y="27993"/>
                    <a:pt x="17457" y="27390"/>
                  </a:cubicBezTo>
                  <a:cubicBezTo>
                    <a:pt x="17500" y="26169"/>
                    <a:pt x="17528" y="24948"/>
                    <a:pt x="17500" y="23726"/>
                  </a:cubicBezTo>
                  <a:cubicBezTo>
                    <a:pt x="17471" y="22462"/>
                    <a:pt x="17370" y="21198"/>
                    <a:pt x="17327" y="19919"/>
                  </a:cubicBezTo>
                  <a:cubicBezTo>
                    <a:pt x="17241" y="17419"/>
                    <a:pt x="17327" y="14919"/>
                    <a:pt x="17428" y="12419"/>
                  </a:cubicBezTo>
                  <a:cubicBezTo>
                    <a:pt x="17514" y="9920"/>
                    <a:pt x="17615" y="7405"/>
                    <a:pt x="17543" y="4905"/>
                  </a:cubicBezTo>
                  <a:cubicBezTo>
                    <a:pt x="17514" y="3612"/>
                    <a:pt x="17428" y="2319"/>
                    <a:pt x="17299" y="1026"/>
                  </a:cubicBezTo>
                  <a:cubicBezTo>
                    <a:pt x="17284" y="897"/>
                    <a:pt x="17270" y="753"/>
                    <a:pt x="17270" y="624"/>
                  </a:cubicBezTo>
                  <a:cubicBezTo>
                    <a:pt x="17284" y="509"/>
                    <a:pt x="17284" y="380"/>
                    <a:pt x="17241" y="279"/>
                  </a:cubicBezTo>
                  <a:cubicBezTo>
                    <a:pt x="17169" y="107"/>
                    <a:pt x="16997" y="20"/>
                    <a:pt x="16824" y="6"/>
                  </a:cubicBezTo>
                  <a:cubicBezTo>
                    <a:pt x="16791" y="2"/>
                    <a:pt x="16757" y="0"/>
                    <a:pt x="16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-940148" y="2155521"/>
              <a:ext cx="384892" cy="640082"/>
            </a:xfrm>
            <a:custGeom>
              <a:avLst/>
              <a:gdLst/>
              <a:ahLst/>
              <a:cxnLst/>
              <a:rect l="l" t="t" r="r" b="b"/>
              <a:pathLst>
                <a:path w="17817" h="29630" extrusionOk="0">
                  <a:moveTo>
                    <a:pt x="16946" y="1"/>
                  </a:moveTo>
                  <a:cubicBezTo>
                    <a:pt x="16907" y="1"/>
                    <a:pt x="16871" y="2"/>
                    <a:pt x="16839" y="2"/>
                  </a:cubicBezTo>
                  <a:cubicBezTo>
                    <a:pt x="16264" y="16"/>
                    <a:pt x="15690" y="45"/>
                    <a:pt x="15115" y="45"/>
                  </a:cubicBezTo>
                  <a:cubicBezTo>
                    <a:pt x="13951" y="73"/>
                    <a:pt x="12788" y="88"/>
                    <a:pt x="11624" y="116"/>
                  </a:cubicBezTo>
                  <a:cubicBezTo>
                    <a:pt x="10345" y="160"/>
                    <a:pt x="9066" y="217"/>
                    <a:pt x="7788" y="275"/>
                  </a:cubicBezTo>
                  <a:cubicBezTo>
                    <a:pt x="6566" y="318"/>
                    <a:pt x="5331" y="346"/>
                    <a:pt x="4110" y="404"/>
                  </a:cubicBezTo>
                  <a:cubicBezTo>
                    <a:pt x="3621" y="433"/>
                    <a:pt x="3133" y="447"/>
                    <a:pt x="2644" y="461"/>
                  </a:cubicBezTo>
                  <a:cubicBezTo>
                    <a:pt x="2601" y="461"/>
                    <a:pt x="2601" y="533"/>
                    <a:pt x="2644" y="533"/>
                  </a:cubicBezTo>
                  <a:cubicBezTo>
                    <a:pt x="3722" y="504"/>
                    <a:pt x="4785" y="447"/>
                    <a:pt x="5848" y="404"/>
                  </a:cubicBezTo>
                  <a:cubicBezTo>
                    <a:pt x="7112" y="361"/>
                    <a:pt x="8362" y="303"/>
                    <a:pt x="9627" y="260"/>
                  </a:cubicBezTo>
                  <a:cubicBezTo>
                    <a:pt x="10862" y="203"/>
                    <a:pt x="12084" y="160"/>
                    <a:pt x="13319" y="145"/>
                  </a:cubicBezTo>
                  <a:cubicBezTo>
                    <a:pt x="14411" y="131"/>
                    <a:pt x="15517" y="116"/>
                    <a:pt x="16624" y="73"/>
                  </a:cubicBezTo>
                  <a:cubicBezTo>
                    <a:pt x="16725" y="73"/>
                    <a:pt x="16849" y="61"/>
                    <a:pt x="16970" y="61"/>
                  </a:cubicBezTo>
                  <a:cubicBezTo>
                    <a:pt x="17071" y="61"/>
                    <a:pt x="17171" y="69"/>
                    <a:pt x="17256" y="102"/>
                  </a:cubicBezTo>
                  <a:cubicBezTo>
                    <a:pt x="17500" y="203"/>
                    <a:pt x="17500" y="619"/>
                    <a:pt x="17514" y="835"/>
                  </a:cubicBezTo>
                  <a:cubicBezTo>
                    <a:pt x="17572" y="1510"/>
                    <a:pt x="17586" y="2200"/>
                    <a:pt x="17601" y="2875"/>
                  </a:cubicBezTo>
                  <a:cubicBezTo>
                    <a:pt x="17644" y="4211"/>
                    <a:pt x="17644" y="5562"/>
                    <a:pt x="17586" y="6898"/>
                  </a:cubicBezTo>
                  <a:cubicBezTo>
                    <a:pt x="17529" y="8263"/>
                    <a:pt x="17428" y="9642"/>
                    <a:pt x="17414" y="11007"/>
                  </a:cubicBezTo>
                  <a:cubicBezTo>
                    <a:pt x="17399" y="12372"/>
                    <a:pt x="17428" y="13722"/>
                    <a:pt x="17471" y="15073"/>
                  </a:cubicBezTo>
                  <a:cubicBezTo>
                    <a:pt x="17557" y="17774"/>
                    <a:pt x="17701" y="20460"/>
                    <a:pt x="17687" y="23162"/>
                  </a:cubicBezTo>
                  <a:cubicBezTo>
                    <a:pt x="17687" y="24555"/>
                    <a:pt x="17644" y="25963"/>
                    <a:pt x="17529" y="27357"/>
                  </a:cubicBezTo>
                  <a:cubicBezTo>
                    <a:pt x="17500" y="27702"/>
                    <a:pt x="17471" y="28046"/>
                    <a:pt x="17442" y="28391"/>
                  </a:cubicBezTo>
                  <a:cubicBezTo>
                    <a:pt x="17428" y="28564"/>
                    <a:pt x="17399" y="28736"/>
                    <a:pt x="17399" y="28894"/>
                  </a:cubicBezTo>
                  <a:cubicBezTo>
                    <a:pt x="17385" y="29052"/>
                    <a:pt x="17428" y="29224"/>
                    <a:pt x="17356" y="29368"/>
                  </a:cubicBezTo>
                  <a:cubicBezTo>
                    <a:pt x="17261" y="29528"/>
                    <a:pt x="17098" y="29563"/>
                    <a:pt x="16926" y="29563"/>
                  </a:cubicBezTo>
                  <a:cubicBezTo>
                    <a:pt x="16788" y="29563"/>
                    <a:pt x="16644" y="29541"/>
                    <a:pt x="16523" y="29541"/>
                  </a:cubicBezTo>
                  <a:cubicBezTo>
                    <a:pt x="16193" y="29526"/>
                    <a:pt x="15876" y="29526"/>
                    <a:pt x="15546" y="29526"/>
                  </a:cubicBezTo>
                  <a:cubicBezTo>
                    <a:pt x="14512" y="29497"/>
                    <a:pt x="13477" y="29411"/>
                    <a:pt x="12443" y="29311"/>
                  </a:cubicBezTo>
                  <a:cubicBezTo>
                    <a:pt x="11954" y="29253"/>
                    <a:pt x="11451" y="29196"/>
                    <a:pt x="10963" y="29181"/>
                  </a:cubicBezTo>
                  <a:cubicBezTo>
                    <a:pt x="10632" y="29181"/>
                    <a:pt x="10288" y="29210"/>
                    <a:pt x="9957" y="29210"/>
                  </a:cubicBezTo>
                  <a:cubicBezTo>
                    <a:pt x="9770" y="29210"/>
                    <a:pt x="9584" y="29196"/>
                    <a:pt x="9397" y="29196"/>
                  </a:cubicBezTo>
                  <a:cubicBezTo>
                    <a:pt x="8564" y="29167"/>
                    <a:pt x="7730" y="29167"/>
                    <a:pt x="6897" y="29124"/>
                  </a:cubicBezTo>
                  <a:cubicBezTo>
                    <a:pt x="5647" y="29066"/>
                    <a:pt x="4411" y="29038"/>
                    <a:pt x="3161" y="29023"/>
                  </a:cubicBezTo>
                  <a:cubicBezTo>
                    <a:pt x="2515" y="29023"/>
                    <a:pt x="1854" y="29038"/>
                    <a:pt x="1208" y="29038"/>
                  </a:cubicBezTo>
                  <a:cubicBezTo>
                    <a:pt x="1112" y="29038"/>
                    <a:pt x="1014" y="29039"/>
                    <a:pt x="916" y="29039"/>
                  </a:cubicBezTo>
                  <a:cubicBezTo>
                    <a:pt x="721" y="29039"/>
                    <a:pt x="523" y="29033"/>
                    <a:pt x="331" y="28995"/>
                  </a:cubicBezTo>
                  <a:cubicBezTo>
                    <a:pt x="274" y="28980"/>
                    <a:pt x="274" y="28995"/>
                    <a:pt x="259" y="28937"/>
                  </a:cubicBezTo>
                  <a:cubicBezTo>
                    <a:pt x="259" y="28865"/>
                    <a:pt x="259" y="28793"/>
                    <a:pt x="259" y="28722"/>
                  </a:cubicBezTo>
                  <a:cubicBezTo>
                    <a:pt x="187" y="27500"/>
                    <a:pt x="144" y="26265"/>
                    <a:pt x="87" y="25029"/>
                  </a:cubicBezTo>
                  <a:cubicBezTo>
                    <a:pt x="73" y="24929"/>
                    <a:pt x="73" y="24828"/>
                    <a:pt x="73" y="24713"/>
                  </a:cubicBezTo>
                  <a:cubicBezTo>
                    <a:pt x="65" y="24692"/>
                    <a:pt x="47" y="24681"/>
                    <a:pt x="31" y="24681"/>
                  </a:cubicBezTo>
                  <a:cubicBezTo>
                    <a:pt x="15" y="24681"/>
                    <a:pt x="1" y="24692"/>
                    <a:pt x="1" y="24713"/>
                  </a:cubicBezTo>
                  <a:cubicBezTo>
                    <a:pt x="58" y="25834"/>
                    <a:pt x="101" y="26954"/>
                    <a:pt x="159" y="28075"/>
                  </a:cubicBezTo>
                  <a:cubicBezTo>
                    <a:pt x="173" y="28319"/>
                    <a:pt x="187" y="28564"/>
                    <a:pt x="187" y="28808"/>
                  </a:cubicBezTo>
                  <a:cubicBezTo>
                    <a:pt x="202" y="28908"/>
                    <a:pt x="173" y="29009"/>
                    <a:pt x="288" y="29038"/>
                  </a:cubicBezTo>
                  <a:cubicBezTo>
                    <a:pt x="426" y="29089"/>
                    <a:pt x="590" y="29100"/>
                    <a:pt x="751" y="29100"/>
                  </a:cubicBezTo>
                  <a:cubicBezTo>
                    <a:pt x="859" y="29100"/>
                    <a:pt x="966" y="29095"/>
                    <a:pt x="1064" y="29095"/>
                  </a:cubicBezTo>
                  <a:cubicBezTo>
                    <a:pt x="1179" y="29100"/>
                    <a:pt x="1294" y="29102"/>
                    <a:pt x="1409" y="29102"/>
                  </a:cubicBezTo>
                  <a:cubicBezTo>
                    <a:pt x="1639" y="29102"/>
                    <a:pt x="1868" y="29095"/>
                    <a:pt x="2098" y="29095"/>
                  </a:cubicBezTo>
                  <a:cubicBezTo>
                    <a:pt x="2349" y="29091"/>
                    <a:pt x="2599" y="29090"/>
                    <a:pt x="2849" y="29090"/>
                  </a:cubicBezTo>
                  <a:cubicBezTo>
                    <a:pt x="3532" y="29090"/>
                    <a:pt x="4212" y="29103"/>
                    <a:pt x="4886" y="29124"/>
                  </a:cubicBezTo>
                  <a:cubicBezTo>
                    <a:pt x="5949" y="29138"/>
                    <a:pt x="7012" y="29210"/>
                    <a:pt x="8075" y="29239"/>
                  </a:cubicBezTo>
                  <a:cubicBezTo>
                    <a:pt x="8535" y="29239"/>
                    <a:pt x="8980" y="29239"/>
                    <a:pt x="9426" y="29253"/>
                  </a:cubicBezTo>
                  <a:cubicBezTo>
                    <a:pt x="9627" y="29268"/>
                    <a:pt x="9813" y="29282"/>
                    <a:pt x="10015" y="29282"/>
                  </a:cubicBezTo>
                  <a:cubicBezTo>
                    <a:pt x="10298" y="29282"/>
                    <a:pt x="10581" y="29250"/>
                    <a:pt x="10873" y="29250"/>
                  </a:cubicBezTo>
                  <a:cubicBezTo>
                    <a:pt x="10922" y="29250"/>
                    <a:pt x="10971" y="29251"/>
                    <a:pt x="11020" y="29253"/>
                  </a:cubicBezTo>
                  <a:cubicBezTo>
                    <a:pt x="12012" y="29282"/>
                    <a:pt x="13003" y="29440"/>
                    <a:pt x="14009" y="29512"/>
                  </a:cubicBezTo>
                  <a:cubicBezTo>
                    <a:pt x="14583" y="29555"/>
                    <a:pt x="15172" y="29584"/>
                    <a:pt x="15747" y="29598"/>
                  </a:cubicBezTo>
                  <a:cubicBezTo>
                    <a:pt x="15912" y="29598"/>
                    <a:pt x="16078" y="29594"/>
                    <a:pt x="16243" y="29594"/>
                  </a:cubicBezTo>
                  <a:cubicBezTo>
                    <a:pt x="16408" y="29594"/>
                    <a:pt x="16573" y="29598"/>
                    <a:pt x="16739" y="29612"/>
                  </a:cubicBezTo>
                  <a:cubicBezTo>
                    <a:pt x="16810" y="29622"/>
                    <a:pt x="16884" y="29630"/>
                    <a:pt x="16956" y="29630"/>
                  </a:cubicBezTo>
                  <a:cubicBezTo>
                    <a:pt x="17099" y="29630"/>
                    <a:pt x="17237" y="29598"/>
                    <a:pt x="17342" y="29483"/>
                  </a:cubicBezTo>
                  <a:cubicBezTo>
                    <a:pt x="17529" y="29282"/>
                    <a:pt x="17442" y="29009"/>
                    <a:pt x="17471" y="28779"/>
                  </a:cubicBezTo>
                  <a:cubicBezTo>
                    <a:pt x="17500" y="28420"/>
                    <a:pt x="17543" y="28061"/>
                    <a:pt x="17572" y="27702"/>
                  </a:cubicBezTo>
                  <a:cubicBezTo>
                    <a:pt x="17629" y="26983"/>
                    <a:pt x="17672" y="26250"/>
                    <a:pt x="17701" y="25532"/>
                  </a:cubicBezTo>
                  <a:cubicBezTo>
                    <a:pt x="17816" y="22745"/>
                    <a:pt x="17715" y="19972"/>
                    <a:pt x="17615" y="17185"/>
                  </a:cubicBezTo>
                  <a:cubicBezTo>
                    <a:pt x="17500" y="14412"/>
                    <a:pt x="17414" y="11639"/>
                    <a:pt x="17543" y="8866"/>
                  </a:cubicBezTo>
                  <a:cubicBezTo>
                    <a:pt x="17615" y="7458"/>
                    <a:pt x="17701" y="6065"/>
                    <a:pt x="17701" y="4657"/>
                  </a:cubicBezTo>
                  <a:cubicBezTo>
                    <a:pt x="17701" y="3996"/>
                    <a:pt x="17672" y="3320"/>
                    <a:pt x="17658" y="2659"/>
                  </a:cubicBezTo>
                  <a:cubicBezTo>
                    <a:pt x="17644" y="2300"/>
                    <a:pt x="17629" y="1941"/>
                    <a:pt x="17615" y="1582"/>
                  </a:cubicBezTo>
                  <a:cubicBezTo>
                    <a:pt x="17601" y="1266"/>
                    <a:pt x="17601" y="935"/>
                    <a:pt x="17557" y="605"/>
                  </a:cubicBezTo>
                  <a:cubicBezTo>
                    <a:pt x="17543" y="433"/>
                    <a:pt x="17500" y="188"/>
                    <a:pt x="17342" y="88"/>
                  </a:cubicBezTo>
                  <a:cubicBezTo>
                    <a:pt x="17241" y="10"/>
                    <a:pt x="17080" y="1"/>
                    <a:pt x="16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" name="Google Shape;716;p47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8"/>
          <p:cNvSpPr txBox="1">
            <a:spLocks noGrp="1"/>
          </p:cNvSpPr>
          <p:nvPr>
            <p:ph type="body" idx="4294967295"/>
          </p:nvPr>
        </p:nvSpPr>
        <p:spPr>
          <a:xfrm>
            <a:off x="1285875" y="1905000"/>
            <a:ext cx="62586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600" b="1" u="sng" dirty="0">
                <a:latin typeface="Playfair Display Medium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The analysis highlights key trends in e-commerce sales:</a:t>
            </a:r>
          </a:p>
          <a:p>
            <a:endParaRPr lang="en-US" sz="1600" u="sng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14313" indent="-214313" defTabSz="685800" eaLnBrk="0" fontAlgn="base" hangingPunct="0">
              <a:lnSpc>
                <a:spcPct val="100000"/>
              </a:lnSpc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latin typeface="Playfair Display Medium" panose="020B0604020202020204" charset="0"/>
                <a:cs typeface="Arial" panose="020B0604020202020204" pitchFamily="34" charset="0"/>
              </a:rPr>
              <a:t>Boost Sales in Slow Months – Offer discounts or new collections in May &amp; June.</a:t>
            </a:r>
          </a:p>
          <a:p>
            <a:pPr marL="214313" indent="-214313" defTabSz="685800" eaLnBrk="0" fontAlgn="base" hangingPunct="0">
              <a:lnSpc>
                <a:spcPct val="100000"/>
              </a:lnSpc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latin typeface="Playfair Display Medium" panose="020B0604020202020204" charset="0"/>
                <a:cs typeface="Arial" panose="020B0604020202020204" pitchFamily="34" charset="0"/>
              </a:rPr>
              <a:t>Reduce Returns – Improve product descriptions &amp; quality checks.</a:t>
            </a:r>
          </a:p>
          <a:p>
            <a:pPr marL="214313" indent="-214313" defTabSz="685800" eaLnBrk="0" fontAlgn="base" hangingPunct="0">
              <a:lnSpc>
                <a:spcPct val="100000"/>
              </a:lnSpc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latin typeface="Playfair Display Medium" panose="020B0604020202020204" charset="0"/>
                <a:cs typeface="Arial" panose="020B0604020202020204" pitchFamily="34" charset="0"/>
              </a:rPr>
              <a:t>Optimize Deliveries – Enhance supply chain efficiency &amp; tracking.</a:t>
            </a:r>
          </a:p>
          <a:p>
            <a:pPr marL="214313" indent="-214313" defTabSz="685800" eaLnBrk="0" fontAlgn="base" hangingPunct="0">
              <a:lnSpc>
                <a:spcPct val="100000"/>
              </a:lnSpc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latin typeface="Playfair Display Medium" panose="020B0604020202020204" charset="0"/>
                <a:cs typeface="Arial" panose="020B0604020202020204" pitchFamily="34" charset="0"/>
              </a:rPr>
              <a:t>Expand in High-Growth Cities – Focus on Bangalore, Mumbai &amp; Hyderabad.</a:t>
            </a:r>
          </a:p>
          <a:p>
            <a:pPr marL="214313" indent="-214313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Playfair Display Medium" panose="020B0604020202020204" charset="0"/>
                <a:cs typeface="Arial" panose="020B0604020202020204" pitchFamily="34" charset="0"/>
              </a:rPr>
              <a:t>Leverage Weekly Trends – Run midweek promotions &amp; Sunday flash sales.</a:t>
            </a:r>
            <a:endParaRPr dirty="0">
              <a:latin typeface="Playfair Display Medium" panose="020B0604020202020204" charset="0"/>
            </a:endParaRPr>
          </a:p>
        </p:txBody>
      </p:sp>
      <p:sp>
        <p:nvSpPr>
          <p:cNvPr id="722" name="Google Shape;722;p48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>
          <a:extLst>
            <a:ext uri="{FF2B5EF4-FFF2-40B4-BE49-F238E27FC236}">
              <a16:creationId xmlns:a16="http://schemas.microsoft.com/office/drawing/2014/main" id="{5A05A813-28D0-1C42-4E7B-EEED0401A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8">
            <a:extLst>
              <a:ext uri="{FF2B5EF4-FFF2-40B4-BE49-F238E27FC236}">
                <a16:creationId xmlns:a16="http://schemas.microsoft.com/office/drawing/2014/main" id="{67F4948A-7851-58AC-BF1F-87BA473BB0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68829" y="1717430"/>
            <a:ext cx="62586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Playfair Display Medium" panose="020B0604020202020204" charset="0"/>
              </a:rPr>
              <a:t>Prepared By –</a:t>
            </a:r>
            <a:br>
              <a:rPr lang="en-US" sz="2000" dirty="0">
                <a:latin typeface="Playfair Display Medium" panose="020B0604020202020204" charset="0"/>
              </a:rPr>
            </a:br>
            <a:r>
              <a:rPr lang="en-US" sz="1800" dirty="0">
                <a:latin typeface="Playfair Display Medium" panose="020B0604020202020204" charset="0"/>
              </a:rPr>
              <a:t>Mohi Gupta </a:t>
            </a:r>
            <a:br>
              <a:rPr lang="en-US" sz="2000" dirty="0">
                <a:latin typeface="Playfair Display Medium" panose="020B0604020202020204" charset="0"/>
              </a:rPr>
            </a:br>
            <a:r>
              <a:rPr lang="en-US" sz="1600" dirty="0">
                <a:latin typeface="Playfair Display Medium" panose="020B0604020202020204" charset="0"/>
              </a:rPr>
              <a:t>Aspiring Data Analyst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Playfair Display Medium" panose="020B0604020202020204" charset="0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accent2"/>
                </a:solidFill>
                <a:latin typeface="Playfair Display Medium" panose="020B0604020202020204" charset="0"/>
              </a:rPr>
              <a:t>For More Info-</a:t>
            </a:r>
            <a:b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Playfair Display Medium" panose="020B0604020202020204" charset="0"/>
              </a:rPr>
              <a:t>Email – mohi.workspace@gmail.com</a:t>
            </a:r>
            <a:br>
              <a:rPr lang="en-US" sz="1600" dirty="0">
                <a:latin typeface="Playfair Display Medium" panose="020B0604020202020204" charset="0"/>
              </a:rPr>
            </a:br>
            <a:r>
              <a:rPr lang="en-US" sz="1600" dirty="0">
                <a:latin typeface="Playfair Display Medium" panose="020B0604020202020204" charset="0"/>
              </a:rPr>
              <a:t>LinkedIn Id-</a:t>
            </a:r>
            <a:r>
              <a:rPr lang="en-IN" sz="1600" dirty="0">
                <a:latin typeface="Playfair Display Medium" panose="020B0604020202020204" charset="0"/>
              </a:rPr>
              <a:t> www.linkedin.com/in/mohi-gupta-17b8b51b6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Playfair Display Medium" panose="020B0604020202020204" charset="0"/>
            </a:endParaRPr>
          </a:p>
        </p:txBody>
      </p:sp>
      <p:sp>
        <p:nvSpPr>
          <p:cNvPr id="722" name="Google Shape;722;p48">
            <a:extLst>
              <a:ext uri="{FF2B5EF4-FFF2-40B4-BE49-F238E27FC236}">
                <a16:creationId xmlns:a16="http://schemas.microsoft.com/office/drawing/2014/main" id="{C30354BF-CB17-D0BC-6BFE-90E36B48FF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83104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>
            <a:spLocks noGrp="1"/>
          </p:cNvSpPr>
          <p:nvPr>
            <p:ph type="ctrTitle"/>
          </p:nvPr>
        </p:nvSpPr>
        <p:spPr>
          <a:xfrm>
            <a:off x="713250" y="1016752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10E95-A14F-214A-F867-250F0C87DC2A}"/>
              </a:ext>
            </a:extLst>
          </p:cNvPr>
          <p:cNvSpPr txBox="1"/>
          <p:nvPr/>
        </p:nvSpPr>
        <p:spPr>
          <a:xfrm>
            <a:off x="1596191" y="1868601"/>
            <a:ext cx="61441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online order tells a story—where it came from, how much was spent, and whether it was successfully delivered. But when thousands of transactions pile up, spotting trends and making data-driven decisions becomes challenging.</a:t>
            </a:r>
          </a:p>
          <a:p>
            <a:pPr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this analysis, we leverage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break down e-commerce sales, focusing on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trends in orders, revenue, cancellations, and customer behavior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By transforming raw data into insights, we uncover patterns that can help optimize business strategies.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>
            <a:spLocks noGrp="1"/>
          </p:cNvSpPr>
          <p:nvPr>
            <p:ph type="subTitle" idx="1"/>
          </p:nvPr>
        </p:nvSpPr>
        <p:spPr>
          <a:xfrm>
            <a:off x="713175" y="1799875"/>
            <a:ext cx="4220700" cy="2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Taken</a:t>
            </a:r>
          </a:p>
          <a:p>
            <a:pPr marL="171450" indent="-171450"/>
            <a:r>
              <a:rPr lang="en-US" sz="1400" dirty="0"/>
              <a:t>Imported raw sales data into Power BI</a:t>
            </a:r>
          </a:p>
          <a:p>
            <a:pPr marL="171450" indent="-171450"/>
            <a:r>
              <a:rPr lang="en-US" sz="1400" dirty="0"/>
              <a:t>Identification and Removal of Irrelevant Columns</a:t>
            </a:r>
          </a:p>
          <a:p>
            <a:pPr marL="171450" indent="-171450"/>
            <a:r>
              <a:rPr lang="en-US" sz="1400" dirty="0"/>
              <a:t>Cleaned missing &amp; incorrect values( e.g.,  Fill Nan values with median in amount column, Removed some columns which is not required)</a:t>
            </a:r>
          </a:p>
          <a:p>
            <a:pPr marL="171450" indent="-171450"/>
            <a:r>
              <a:rPr lang="en-US" sz="1400" dirty="0"/>
              <a:t>Created new calculated columns like “Day of  the week"  for better visualization</a:t>
            </a:r>
          </a:p>
        </p:txBody>
      </p:sp>
      <p:pic>
        <p:nvPicPr>
          <p:cNvPr id="411" name="Google Shape;411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150" r="6412" b="16499"/>
          <a:stretch/>
        </p:blipFill>
        <p:spPr>
          <a:xfrm>
            <a:off x="5395843" y="723194"/>
            <a:ext cx="2926800" cy="3735000"/>
          </a:xfrm>
          <a:prstGeom prst="roundRect">
            <a:avLst>
              <a:gd name="adj" fmla="val 12498"/>
            </a:avLst>
          </a:prstGeom>
        </p:spPr>
      </p:pic>
      <p:sp>
        <p:nvSpPr>
          <p:cNvPr id="412" name="Google Shape;412;p30"/>
          <p:cNvSpPr/>
          <p:nvPr/>
        </p:nvSpPr>
        <p:spPr>
          <a:xfrm>
            <a:off x="4572000" y="-1094251"/>
            <a:ext cx="2091987" cy="2298242"/>
          </a:xfrm>
          <a:custGeom>
            <a:avLst/>
            <a:gdLst/>
            <a:ahLst/>
            <a:cxnLst/>
            <a:rect l="l" t="t" r="r" b="b"/>
            <a:pathLst>
              <a:path w="22946" h="25209" extrusionOk="0">
                <a:moveTo>
                  <a:pt x="14069" y="177"/>
                </a:moveTo>
                <a:cubicBezTo>
                  <a:pt x="14227" y="177"/>
                  <a:pt x="14384" y="193"/>
                  <a:pt x="14541" y="230"/>
                </a:cubicBezTo>
                <a:cubicBezTo>
                  <a:pt x="14900" y="230"/>
                  <a:pt x="15259" y="288"/>
                  <a:pt x="15575" y="474"/>
                </a:cubicBezTo>
                <a:cubicBezTo>
                  <a:pt x="15934" y="690"/>
                  <a:pt x="16279" y="934"/>
                  <a:pt x="16638" y="1135"/>
                </a:cubicBezTo>
                <a:cubicBezTo>
                  <a:pt x="17069" y="1336"/>
                  <a:pt x="17457" y="1624"/>
                  <a:pt x="17788" y="1969"/>
                </a:cubicBezTo>
                <a:cubicBezTo>
                  <a:pt x="18319" y="2428"/>
                  <a:pt x="18937" y="2816"/>
                  <a:pt x="19354" y="3405"/>
                </a:cubicBezTo>
                <a:cubicBezTo>
                  <a:pt x="19598" y="3764"/>
                  <a:pt x="19828" y="4138"/>
                  <a:pt x="20072" y="4512"/>
                </a:cubicBezTo>
                <a:cubicBezTo>
                  <a:pt x="20216" y="5043"/>
                  <a:pt x="20345" y="5589"/>
                  <a:pt x="20489" y="6121"/>
                </a:cubicBezTo>
                <a:cubicBezTo>
                  <a:pt x="20503" y="6523"/>
                  <a:pt x="20776" y="6882"/>
                  <a:pt x="20762" y="7299"/>
                </a:cubicBezTo>
                <a:cubicBezTo>
                  <a:pt x="20747" y="7514"/>
                  <a:pt x="20862" y="7715"/>
                  <a:pt x="20934" y="7917"/>
                </a:cubicBezTo>
                <a:cubicBezTo>
                  <a:pt x="21150" y="8247"/>
                  <a:pt x="21264" y="8635"/>
                  <a:pt x="21322" y="9023"/>
                </a:cubicBezTo>
                <a:cubicBezTo>
                  <a:pt x="21351" y="9554"/>
                  <a:pt x="21494" y="10086"/>
                  <a:pt x="21652" y="10603"/>
                </a:cubicBezTo>
                <a:cubicBezTo>
                  <a:pt x="21796" y="11063"/>
                  <a:pt x="21810" y="11566"/>
                  <a:pt x="21983" y="12026"/>
                </a:cubicBezTo>
                <a:cubicBezTo>
                  <a:pt x="22112" y="12370"/>
                  <a:pt x="22227" y="12730"/>
                  <a:pt x="22313" y="13089"/>
                </a:cubicBezTo>
                <a:cubicBezTo>
                  <a:pt x="22443" y="13692"/>
                  <a:pt x="22744" y="14267"/>
                  <a:pt x="22744" y="14913"/>
                </a:cubicBezTo>
                <a:cubicBezTo>
                  <a:pt x="22816" y="15819"/>
                  <a:pt x="22615" y="16724"/>
                  <a:pt x="22385" y="17600"/>
                </a:cubicBezTo>
                <a:cubicBezTo>
                  <a:pt x="22227" y="18002"/>
                  <a:pt x="21983" y="18376"/>
                  <a:pt x="21810" y="18778"/>
                </a:cubicBezTo>
                <a:cubicBezTo>
                  <a:pt x="21451" y="19583"/>
                  <a:pt x="20819" y="20215"/>
                  <a:pt x="20173" y="20804"/>
                </a:cubicBezTo>
                <a:cubicBezTo>
                  <a:pt x="19469" y="21264"/>
                  <a:pt x="18808" y="21795"/>
                  <a:pt x="18104" y="22269"/>
                </a:cubicBezTo>
                <a:cubicBezTo>
                  <a:pt x="17658" y="22557"/>
                  <a:pt x="17270" y="22902"/>
                  <a:pt x="16825" y="23146"/>
                </a:cubicBezTo>
                <a:cubicBezTo>
                  <a:pt x="16437" y="23347"/>
                  <a:pt x="16121" y="23634"/>
                  <a:pt x="15747" y="23821"/>
                </a:cubicBezTo>
                <a:cubicBezTo>
                  <a:pt x="15345" y="23993"/>
                  <a:pt x="15000" y="24281"/>
                  <a:pt x="14584" y="24410"/>
                </a:cubicBezTo>
                <a:cubicBezTo>
                  <a:pt x="13779" y="24640"/>
                  <a:pt x="12975" y="24942"/>
                  <a:pt x="12141" y="25014"/>
                </a:cubicBezTo>
                <a:cubicBezTo>
                  <a:pt x="11852" y="25019"/>
                  <a:pt x="11563" y="25029"/>
                  <a:pt x="11274" y="25029"/>
                </a:cubicBezTo>
                <a:cubicBezTo>
                  <a:pt x="10818" y="25029"/>
                  <a:pt x="10363" y="25004"/>
                  <a:pt x="9914" y="24899"/>
                </a:cubicBezTo>
                <a:cubicBezTo>
                  <a:pt x="9512" y="24784"/>
                  <a:pt x="9067" y="24769"/>
                  <a:pt x="8679" y="24583"/>
                </a:cubicBezTo>
                <a:cubicBezTo>
                  <a:pt x="8334" y="24425"/>
                  <a:pt x="8032" y="24166"/>
                  <a:pt x="7702" y="23979"/>
                </a:cubicBezTo>
                <a:cubicBezTo>
                  <a:pt x="7228" y="23692"/>
                  <a:pt x="6667" y="23562"/>
                  <a:pt x="6236" y="23203"/>
                </a:cubicBezTo>
                <a:cubicBezTo>
                  <a:pt x="5963" y="22988"/>
                  <a:pt x="5619" y="22916"/>
                  <a:pt x="5288" y="22844"/>
                </a:cubicBezTo>
                <a:cubicBezTo>
                  <a:pt x="4986" y="22614"/>
                  <a:pt x="4785" y="22284"/>
                  <a:pt x="4440" y="22126"/>
                </a:cubicBezTo>
                <a:cubicBezTo>
                  <a:pt x="3995" y="21910"/>
                  <a:pt x="3765" y="21450"/>
                  <a:pt x="3406" y="21163"/>
                </a:cubicBezTo>
                <a:cubicBezTo>
                  <a:pt x="3090" y="20919"/>
                  <a:pt x="2846" y="20617"/>
                  <a:pt x="2530" y="20387"/>
                </a:cubicBezTo>
                <a:cubicBezTo>
                  <a:pt x="2170" y="20114"/>
                  <a:pt x="1725" y="19899"/>
                  <a:pt x="1524" y="19482"/>
                </a:cubicBezTo>
                <a:cubicBezTo>
                  <a:pt x="1222" y="18879"/>
                  <a:pt x="1007" y="18247"/>
                  <a:pt x="633" y="17686"/>
                </a:cubicBezTo>
                <a:cubicBezTo>
                  <a:pt x="504" y="17270"/>
                  <a:pt x="418" y="16824"/>
                  <a:pt x="317" y="16393"/>
                </a:cubicBezTo>
                <a:cubicBezTo>
                  <a:pt x="260" y="15862"/>
                  <a:pt x="331" y="15330"/>
                  <a:pt x="231" y="14813"/>
                </a:cubicBezTo>
                <a:cubicBezTo>
                  <a:pt x="216" y="14540"/>
                  <a:pt x="145" y="14238"/>
                  <a:pt x="303" y="14008"/>
                </a:cubicBezTo>
                <a:cubicBezTo>
                  <a:pt x="748" y="13319"/>
                  <a:pt x="877" y="12485"/>
                  <a:pt x="1079" y="11710"/>
                </a:cubicBezTo>
                <a:cubicBezTo>
                  <a:pt x="1179" y="11379"/>
                  <a:pt x="1280" y="11034"/>
                  <a:pt x="1294" y="10675"/>
                </a:cubicBezTo>
                <a:cubicBezTo>
                  <a:pt x="1481" y="9497"/>
                  <a:pt x="1783" y="8333"/>
                  <a:pt x="2300" y="7241"/>
                </a:cubicBezTo>
                <a:cubicBezTo>
                  <a:pt x="2515" y="6839"/>
                  <a:pt x="2788" y="6494"/>
                  <a:pt x="3004" y="6092"/>
                </a:cubicBezTo>
                <a:cubicBezTo>
                  <a:pt x="3205" y="5776"/>
                  <a:pt x="3363" y="5417"/>
                  <a:pt x="3622" y="5158"/>
                </a:cubicBezTo>
                <a:cubicBezTo>
                  <a:pt x="3823" y="4943"/>
                  <a:pt x="3981" y="4684"/>
                  <a:pt x="4182" y="4468"/>
                </a:cubicBezTo>
                <a:cubicBezTo>
                  <a:pt x="4397" y="4325"/>
                  <a:pt x="4613" y="4181"/>
                  <a:pt x="4814" y="4023"/>
                </a:cubicBezTo>
                <a:cubicBezTo>
                  <a:pt x="5144" y="3750"/>
                  <a:pt x="5575" y="3649"/>
                  <a:pt x="5920" y="3391"/>
                </a:cubicBezTo>
                <a:cubicBezTo>
                  <a:pt x="6739" y="2888"/>
                  <a:pt x="7587" y="2443"/>
                  <a:pt x="8377" y="1882"/>
                </a:cubicBezTo>
                <a:cubicBezTo>
                  <a:pt x="8621" y="1724"/>
                  <a:pt x="8937" y="1667"/>
                  <a:pt x="9196" y="1523"/>
                </a:cubicBezTo>
                <a:cubicBezTo>
                  <a:pt x="9455" y="1379"/>
                  <a:pt x="9699" y="1178"/>
                  <a:pt x="10001" y="1106"/>
                </a:cubicBezTo>
                <a:cubicBezTo>
                  <a:pt x="10302" y="1035"/>
                  <a:pt x="10618" y="977"/>
                  <a:pt x="10920" y="862"/>
                </a:cubicBezTo>
                <a:cubicBezTo>
                  <a:pt x="11509" y="661"/>
                  <a:pt x="12156" y="632"/>
                  <a:pt x="12745" y="446"/>
                </a:cubicBezTo>
                <a:cubicBezTo>
                  <a:pt x="13170" y="307"/>
                  <a:pt x="13620" y="177"/>
                  <a:pt x="14069" y="177"/>
                </a:cubicBezTo>
                <a:close/>
                <a:moveTo>
                  <a:pt x="14053" y="0"/>
                </a:moveTo>
                <a:cubicBezTo>
                  <a:pt x="13709" y="0"/>
                  <a:pt x="13369" y="45"/>
                  <a:pt x="13046" y="158"/>
                </a:cubicBezTo>
                <a:cubicBezTo>
                  <a:pt x="12242" y="446"/>
                  <a:pt x="11394" y="474"/>
                  <a:pt x="10604" y="776"/>
                </a:cubicBezTo>
                <a:cubicBezTo>
                  <a:pt x="10101" y="877"/>
                  <a:pt x="9613" y="992"/>
                  <a:pt x="9210" y="1308"/>
                </a:cubicBezTo>
                <a:cubicBezTo>
                  <a:pt x="8894" y="1494"/>
                  <a:pt x="8535" y="1552"/>
                  <a:pt x="8248" y="1753"/>
                </a:cubicBezTo>
                <a:cubicBezTo>
                  <a:pt x="7989" y="1911"/>
                  <a:pt x="7759" y="2112"/>
                  <a:pt x="7501" y="2242"/>
                </a:cubicBezTo>
                <a:cubicBezTo>
                  <a:pt x="7113" y="2428"/>
                  <a:pt x="6782" y="2701"/>
                  <a:pt x="6409" y="2888"/>
                </a:cubicBezTo>
                <a:cubicBezTo>
                  <a:pt x="5992" y="3089"/>
                  <a:pt x="5633" y="3405"/>
                  <a:pt x="5202" y="3578"/>
                </a:cubicBezTo>
                <a:cubicBezTo>
                  <a:pt x="4843" y="3736"/>
                  <a:pt x="4570" y="3994"/>
                  <a:pt x="4254" y="4210"/>
                </a:cubicBezTo>
                <a:cubicBezTo>
                  <a:pt x="3938" y="4397"/>
                  <a:pt x="3780" y="4727"/>
                  <a:pt x="3535" y="4986"/>
                </a:cubicBezTo>
                <a:cubicBezTo>
                  <a:pt x="3090" y="5474"/>
                  <a:pt x="2846" y="6106"/>
                  <a:pt x="2472" y="6638"/>
                </a:cubicBezTo>
                <a:cubicBezTo>
                  <a:pt x="2228" y="6954"/>
                  <a:pt x="2070" y="7313"/>
                  <a:pt x="1926" y="7672"/>
                </a:cubicBezTo>
                <a:cubicBezTo>
                  <a:pt x="1452" y="8750"/>
                  <a:pt x="1237" y="9928"/>
                  <a:pt x="1064" y="11092"/>
                </a:cubicBezTo>
                <a:cubicBezTo>
                  <a:pt x="863" y="11853"/>
                  <a:pt x="705" y="12629"/>
                  <a:pt x="432" y="13376"/>
                </a:cubicBezTo>
                <a:cubicBezTo>
                  <a:pt x="346" y="13635"/>
                  <a:pt x="159" y="13836"/>
                  <a:pt x="58" y="14094"/>
                </a:cubicBezTo>
                <a:cubicBezTo>
                  <a:pt x="1" y="14727"/>
                  <a:pt x="130" y="15359"/>
                  <a:pt x="116" y="15991"/>
                </a:cubicBezTo>
                <a:cubicBezTo>
                  <a:pt x="102" y="16494"/>
                  <a:pt x="303" y="16982"/>
                  <a:pt x="389" y="17485"/>
                </a:cubicBezTo>
                <a:cubicBezTo>
                  <a:pt x="461" y="17801"/>
                  <a:pt x="691" y="18060"/>
                  <a:pt x="820" y="18347"/>
                </a:cubicBezTo>
                <a:cubicBezTo>
                  <a:pt x="1021" y="18764"/>
                  <a:pt x="1179" y="19195"/>
                  <a:pt x="1395" y="19597"/>
                </a:cubicBezTo>
                <a:cubicBezTo>
                  <a:pt x="1696" y="20157"/>
                  <a:pt x="2343" y="20373"/>
                  <a:pt x="2759" y="20804"/>
                </a:cubicBezTo>
                <a:cubicBezTo>
                  <a:pt x="3090" y="21134"/>
                  <a:pt x="3478" y="21407"/>
                  <a:pt x="3751" y="21781"/>
                </a:cubicBezTo>
                <a:cubicBezTo>
                  <a:pt x="3952" y="22040"/>
                  <a:pt x="4239" y="22198"/>
                  <a:pt x="4527" y="22370"/>
                </a:cubicBezTo>
                <a:cubicBezTo>
                  <a:pt x="4785" y="22514"/>
                  <a:pt x="4915" y="22815"/>
                  <a:pt x="5173" y="22959"/>
                </a:cubicBezTo>
                <a:cubicBezTo>
                  <a:pt x="5346" y="23045"/>
                  <a:pt x="5532" y="23074"/>
                  <a:pt x="5719" y="23131"/>
                </a:cubicBezTo>
                <a:cubicBezTo>
                  <a:pt x="6064" y="23232"/>
                  <a:pt x="6308" y="23505"/>
                  <a:pt x="6624" y="23663"/>
                </a:cubicBezTo>
                <a:cubicBezTo>
                  <a:pt x="6912" y="23778"/>
                  <a:pt x="7185" y="23907"/>
                  <a:pt x="7458" y="24037"/>
                </a:cubicBezTo>
                <a:cubicBezTo>
                  <a:pt x="7860" y="24252"/>
                  <a:pt x="8205" y="24539"/>
                  <a:pt x="8607" y="24741"/>
                </a:cubicBezTo>
                <a:cubicBezTo>
                  <a:pt x="8909" y="24884"/>
                  <a:pt x="9239" y="24927"/>
                  <a:pt x="9555" y="24999"/>
                </a:cubicBezTo>
                <a:cubicBezTo>
                  <a:pt x="10161" y="25137"/>
                  <a:pt x="10786" y="25209"/>
                  <a:pt x="11410" y="25209"/>
                </a:cubicBezTo>
                <a:cubicBezTo>
                  <a:pt x="12221" y="25209"/>
                  <a:pt x="13030" y="25087"/>
                  <a:pt x="13794" y="24827"/>
                </a:cubicBezTo>
                <a:cubicBezTo>
                  <a:pt x="14239" y="24669"/>
                  <a:pt x="14713" y="24611"/>
                  <a:pt x="15115" y="24353"/>
                </a:cubicBezTo>
                <a:cubicBezTo>
                  <a:pt x="15532" y="24094"/>
                  <a:pt x="16006" y="23922"/>
                  <a:pt x="16394" y="23620"/>
                </a:cubicBezTo>
                <a:cubicBezTo>
                  <a:pt x="16724" y="23361"/>
                  <a:pt x="17112" y="23203"/>
                  <a:pt x="17443" y="22945"/>
                </a:cubicBezTo>
                <a:cubicBezTo>
                  <a:pt x="18075" y="22471"/>
                  <a:pt x="18750" y="22068"/>
                  <a:pt x="19368" y="21580"/>
                </a:cubicBezTo>
                <a:cubicBezTo>
                  <a:pt x="19684" y="21336"/>
                  <a:pt x="20029" y="21134"/>
                  <a:pt x="20345" y="20890"/>
                </a:cubicBezTo>
                <a:cubicBezTo>
                  <a:pt x="20934" y="20344"/>
                  <a:pt x="21523" y="19741"/>
                  <a:pt x="21882" y="19008"/>
                </a:cubicBezTo>
                <a:cubicBezTo>
                  <a:pt x="22026" y="18663"/>
                  <a:pt x="22198" y="18333"/>
                  <a:pt x="22385" y="18017"/>
                </a:cubicBezTo>
                <a:cubicBezTo>
                  <a:pt x="22644" y="17456"/>
                  <a:pt x="22744" y="16839"/>
                  <a:pt x="22831" y="16235"/>
                </a:cubicBezTo>
                <a:cubicBezTo>
                  <a:pt x="22945" y="15790"/>
                  <a:pt x="22902" y="15344"/>
                  <a:pt x="22902" y="14913"/>
                </a:cubicBezTo>
                <a:cubicBezTo>
                  <a:pt x="22902" y="14209"/>
                  <a:pt x="22572" y="13577"/>
                  <a:pt x="22428" y="12902"/>
                </a:cubicBezTo>
                <a:cubicBezTo>
                  <a:pt x="22313" y="12342"/>
                  <a:pt x="22040" y="11839"/>
                  <a:pt x="21968" y="11264"/>
                </a:cubicBezTo>
                <a:cubicBezTo>
                  <a:pt x="21868" y="10560"/>
                  <a:pt x="21566" y="9899"/>
                  <a:pt x="21494" y="9195"/>
                </a:cubicBezTo>
                <a:cubicBezTo>
                  <a:pt x="21480" y="8721"/>
                  <a:pt x="21308" y="8261"/>
                  <a:pt x="21106" y="7830"/>
                </a:cubicBezTo>
                <a:cubicBezTo>
                  <a:pt x="21078" y="7744"/>
                  <a:pt x="21049" y="7672"/>
                  <a:pt x="21006" y="7586"/>
                </a:cubicBezTo>
                <a:cubicBezTo>
                  <a:pt x="20934" y="7169"/>
                  <a:pt x="20848" y="6753"/>
                  <a:pt x="20690" y="6351"/>
                </a:cubicBezTo>
                <a:cubicBezTo>
                  <a:pt x="20647" y="5991"/>
                  <a:pt x="20532" y="5647"/>
                  <a:pt x="20446" y="5287"/>
                </a:cubicBezTo>
                <a:cubicBezTo>
                  <a:pt x="20345" y="4914"/>
                  <a:pt x="20302" y="4512"/>
                  <a:pt x="20058" y="4181"/>
                </a:cubicBezTo>
                <a:cubicBezTo>
                  <a:pt x="19785" y="3779"/>
                  <a:pt x="19569" y="3348"/>
                  <a:pt x="19239" y="2989"/>
                </a:cubicBezTo>
                <a:cubicBezTo>
                  <a:pt x="18779" y="2457"/>
                  <a:pt x="18147" y="2112"/>
                  <a:pt x="17658" y="1595"/>
                </a:cubicBezTo>
                <a:cubicBezTo>
                  <a:pt x="17256" y="1193"/>
                  <a:pt x="16710" y="1006"/>
                  <a:pt x="16265" y="690"/>
                </a:cubicBezTo>
                <a:cubicBezTo>
                  <a:pt x="15834" y="402"/>
                  <a:pt x="15388" y="72"/>
                  <a:pt x="14857" y="72"/>
                </a:cubicBezTo>
                <a:cubicBezTo>
                  <a:pt x="14592" y="28"/>
                  <a:pt x="14321" y="0"/>
                  <a:pt x="140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0"/>
          <p:cNvSpPr txBox="1">
            <a:spLocks noGrp="1"/>
          </p:cNvSpPr>
          <p:nvPr>
            <p:ph type="title"/>
          </p:nvPr>
        </p:nvSpPr>
        <p:spPr>
          <a:xfrm>
            <a:off x="723827" y="561763"/>
            <a:ext cx="43371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Preparation &amp; Cleaning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>
            <a:spLocks noGrp="1"/>
          </p:cNvSpPr>
          <p:nvPr>
            <p:ph type="subTitle" idx="1"/>
          </p:nvPr>
        </p:nvSpPr>
        <p:spPr>
          <a:xfrm>
            <a:off x="1404274" y="1628275"/>
            <a:ext cx="6255831" cy="2767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200" u="sng" dirty="0">
                <a:latin typeface="Playfair Display SemiBold"/>
              </a:rPr>
              <a:t>Presents overall </a:t>
            </a:r>
            <a:r>
              <a:rPr lang="en-US" sz="2200" u="sng" dirty="0">
                <a:latin typeface="Playfair Display SemiBold"/>
                <a:sym typeface="Playfair Display SemiBold"/>
              </a:rPr>
              <a:t>performance</a:t>
            </a:r>
            <a:r>
              <a:rPr lang="en-US" sz="21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u="sng" dirty="0">
                <a:latin typeface="Playfair Display SemiBold"/>
              </a:rPr>
              <a:t>metrics</a:t>
            </a:r>
          </a:p>
          <a:p>
            <a:pPr marL="0" indent="0">
              <a:buNone/>
            </a:pPr>
            <a:endParaRPr lang="en-US" sz="2200" u="sng" dirty="0">
              <a:latin typeface="Playfair Display SemiBol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Total Sales: </a:t>
            </a:r>
            <a:r>
              <a:rPr lang="en-US" altLang="en-US" sz="1400" dirty="0">
                <a:solidFill>
                  <a:schemeClr val="tx1"/>
                </a:solidFill>
                <a:latin typeface="Playfair Display Medium" panose="020B0604020202020204" charset="0"/>
              </a:rPr>
              <a:t>₹70M , showing strong revenue generation.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  <a:latin typeface="Playfair Display Medium" panose="020B0604020202020204" charset="0"/>
              </a:rPr>
              <a:t>Average Order Value (AOV):</a:t>
            </a:r>
            <a:r>
              <a:rPr lang="en-US" altLang="en-US" sz="1400" dirty="0">
                <a:solidFill>
                  <a:schemeClr val="tx1"/>
                </a:solidFill>
                <a:latin typeface="Playfair Display Medium" panose="020B0604020202020204" charset="0"/>
              </a:rPr>
              <a:t> ₹648.6, indicating the typical amount spent per order.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  <a:latin typeface="Playfair Display Medium" panose="020B0604020202020204" charset="0"/>
              </a:rPr>
              <a:t>Total Quantity Sold:</a:t>
            </a:r>
            <a:r>
              <a:rPr lang="en-US" altLang="en-US" sz="1400" dirty="0">
                <a:solidFill>
                  <a:schemeClr val="tx1"/>
                </a:solidFill>
                <a:latin typeface="Playfair Display Medium" panose="020B0604020202020204" charset="0"/>
              </a:rPr>
              <a:t> 128.94K, representing how many individual items were sold overall.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en-US" sz="1400" b="1" dirty="0">
                <a:solidFill>
                  <a:schemeClr val="tx1"/>
                </a:solidFill>
                <a:latin typeface="Playfair Display Medium" panose="020B0604020202020204" charset="0"/>
              </a:rPr>
              <a:t>Cancellation Rate:</a:t>
            </a:r>
            <a:r>
              <a:rPr lang="en-US" altLang="en-US" sz="1400" dirty="0">
                <a:solidFill>
                  <a:schemeClr val="tx1"/>
                </a:solidFill>
                <a:latin typeface="Playfair Display Medium" panose="020B0604020202020204" charset="0"/>
              </a:rPr>
              <a:t> 0.14, to measure the percentage of total canceled orders.</a:t>
            </a:r>
          </a:p>
          <a:p>
            <a:r>
              <a:rPr lang="en-US" altLang="en-US" b="1" dirty="0">
                <a:solidFill>
                  <a:schemeClr val="bg2"/>
                </a:solidFill>
                <a:latin typeface="Arial" panose="020B0604020202020204" pitchFamily="34" charset="0"/>
              </a:rPr>
              <a:t>Cancelled Orders: </a:t>
            </a:r>
            <a:r>
              <a:rPr lang="en-US" altLang="en-US" dirty="0">
                <a:solidFill>
                  <a:schemeClr val="bg2"/>
                </a:solidFill>
                <a:latin typeface="Arial" panose="020B0604020202020204" pitchFamily="34" charset="0"/>
              </a:rPr>
              <a:t>18k, representing how many canceled orders there were overall.</a:t>
            </a:r>
            <a:endParaRPr lang="en-US" altLang="en-US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35" name="Google Shape;435;p32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Playfair Display Medium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Key E-Commerce Metrics</a:t>
            </a:r>
            <a:endParaRPr dirty="0">
              <a:latin typeface="Playfair Display Medium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6A264-1D72-4436-2697-86A510C7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886" y="4048604"/>
            <a:ext cx="5687219" cy="7859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High-Demand Categories</a:t>
            </a:r>
            <a:endParaRPr dirty="0"/>
          </a:p>
        </p:txBody>
      </p:sp>
      <p:sp>
        <p:nvSpPr>
          <p:cNvPr id="441" name="Google Shape;441;p33"/>
          <p:cNvSpPr txBox="1">
            <a:spLocks noGrp="1"/>
          </p:cNvSpPr>
          <p:nvPr>
            <p:ph type="subTitle" idx="1"/>
          </p:nvPr>
        </p:nvSpPr>
        <p:spPr>
          <a:xfrm>
            <a:off x="1329752" y="1695883"/>
            <a:ext cx="6484495" cy="2090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SzPts val="2400"/>
            </a:pPr>
            <a:r>
              <a:rPr lang="en-IN" sz="2200" u="sng" dirty="0">
                <a:latin typeface="Playfair Display SemiBold"/>
                <a:sym typeface="Playfair Display SemiBold"/>
              </a:rPr>
              <a:t>Explanation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This bar chart highlights the best-selling product categories.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“Set” is the most popular category, contributing 55.7% of sales.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Other high-demand categories include Kurta(30%) and Western Dresses(15.7%).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This information helps in inventory planning and marketing to push top-selling categories further.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C1D77-43E2-487B-E93D-32DB3E51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12" y="3463245"/>
            <a:ext cx="3552825" cy="1657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Monthly Sales Trend</a:t>
            </a:r>
            <a:b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dirty="0"/>
          </a:p>
        </p:txBody>
      </p:sp>
      <p:sp>
        <p:nvSpPr>
          <p:cNvPr id="463" name="Google Shape;463;p34"/>
          <p:cNvSpPr txBox="1">
            <a:spLocks noGrp="1"/>
          </p:cNvSpPr>
          <p:nvPr>
            <p:ph type="subTitle" idx="1"/>
          </p:nvPr>
        </p:nvSpPr>
        <p:spPr>
          <a:xfrm>
            <a:off x="858057" y="1189900"/>
            <a:ext cx="7315396" cy="9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SzPts val="2400"/>
            </a:pPr>
            <a:r>
              <a:rPr lang="en-IN" sz="2200" u="sng" dirty="0">
                <a:latin typeface="Playfair Display SemiBold"/>
                <a:sym typeface="Playfair Display SemiBold"/>
              </a:rPr>
              <a:t>Explanation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This bar chart compares total revenue generated through different fulfillment channels.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Amazon-fulfilled orders contribute the majority of the revenue (~₹50M), indicating strong logistics and faster delivery appeal to customers</a:t>
            </a:r>
            <a:r>
              <a:rPr lang="en-US" altLang="en-US" sz="1400" dirty="0">
                <a:solidFill>
                  <a:schemeClr val="tx1"/>
                </a:solidFill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Merchant-fulfilled orders account for approximately ₹20M, showing scope for improving shipping or service standards to match Amazon fulfillment performance.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This insight supports optimizing inventory placement and enhancing merchant operations for revenue growth.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DAD5DA-3975-6034-0E5E-379C9692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245" y="3562993"/>
            <a:ext cx="3999359" cy="15805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E60869C4-989C-C9FB-1E2A-5C91D9843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>
            <a:extLst>
              <a:ext uri="{FF2B5EF4-FFF2-40B4-BE49-F238E27FC236}">
                <a16:creationId xmlns:a16="http://schemas.microsoft.com/office/drawing/2014/main" id="{2A951731-0C76-EA3F-D416-F2769D34700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Top Performing Cities</a:t>
            </a:r>
            <a:endParaRPr dirty="0"/>
          </a:p>
        </p:txBody>
      </p:sp>
      <p:sp>
        <p:nvSpPr>
          <p:cNvPr id="441" name="Google Shape;441;p33">
            <a:extLst>
              <a:ext uri="{FF2B5EF4-FFF2-40B4-BE49-F238E27FC236}">
                <a16:creationId xmlns:a16="http://schemas.microsoft.com/office/drawing/2014/main" id="{4555D8BE-3E6E-6BDA-D57F-06109B1FB0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29752" y="1367020"/>
            <a:ext cx="6484495" cy="1584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SzPts val="2400"/>
            </a:pPr>
            <a:r>
              <a:rPr lang="en-IN" sz="2200" u="sng" dirty="0">
                <a:latin typeface="Playfair Display SemiBold"/>
                <a:sym typeface="Playfair Display SemiBold"/>
              </a:rPr>
              <a:t>Explanation</a:t>
            </a: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31380F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Bangalore:</a:t>
            </a:r>
            <a:r>
              <a:rPr lang="en-IN" sz="1400" b="0" i="0" dirty="0">
                <a:solidFill>
                  <a:srgbClr val="31380F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Highest revenue (₹6.6M).</a:t>
            </a:r>
            <a:endParaRPr lang="en-IN" sz="1400" dirty="0">
              <a:effectLst/>
              <a:latin typeface="Playfair Display Medium" panose="020B0604020202020204" charset="0"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1380F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Key Cities:</a:t>
            </a:r>
            <a:r>
              <a:rPr lang="en-US" sz="1400" b="0" i="0" dirty="0">
                <a:solidFill>
                  <a:srgbClr val="31380F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Chennai, Gurugram, Hyderabad, Kolkata.</a:t>
            </a:r>
            <a:endParaRPr lang="en-IN" sz="1400" dirty="0">
              <a:effectLst/>
              <a:latin typeface="Playfair Display Medium" panose="020B0604020202020204" charset="0"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1380F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Action:</a:t>
            </a:r>
            <a:r>
              <a:rPr lang="en-US" sz="1400" b="0" i="0" dirty="0">
                <a:solidFill>
                  <a:srgbClr val="31380F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Increase ad spend in top cities.</a:t>
            </a:r>
            <a:endParaRPr lang="en-IN" sz="1400" dirty="0">
              <a:effectLst/>
              <a:latin typeface="Playfair Display Medium" panose="020B0604020202020204" charset="0"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1380F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Opportunity:</a:t>
            </a:r>
            <a:r>
              <a:rPr lang="en-US" sz="1400" b="0" i="0" dirty="0">
                <a:solidFill>
                  <a:srgbClr val="31380F"/>
                </a:solidFill>
                <a:effectLst/>
                <a:latin typeface="Playfair Display Medium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Explore mid-tier city potential. </a:t>
            </a:r>
            <a:endParaRPr lang="en-IN" sz="1400" dirty="0">
              <a:effectLst/>
              <a:latin typeface="Playfair Display Medium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942A3-51D5-AED2-4B22-A274BF05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62" y="2880811"/>
            <a:ext cx="35623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>
          <a:extLst>
            <a:ext uri="{FF2B5EF4-FFF2-40B4-BE49-F238E27FC236}">
              <a16:creationId xmlns:a16="http://schemas.microsoft.com/office/drawing/2014/main" id="{E3ACA54D-1F41-9F01-097C-2C7A6EFC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>
            <a:extLst>
              <a:ext uri="{FF2B5EF4-FFF2-40B4-BE49-F238E27FC236}">
                <a16:creationId xmlns:a16="http://schemas.microsoft.com/office/drawing/2014/main" id="{7AA87888-76A4-5616-5C49-52D5B06A6C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0652" y="1238455"/>
            <a:ext cx="4220700" cy="2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u="sng" dirty="0">
                <a:solidFill>
                  <a:schemeClr val="tx1"/>
                </a:solidFill>
                <a:latin typeface="Playfair Display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Explanation</a:t>
            </a:r>
          </a:p>
          <a:p>
            <a:r>
              <a:rPr lang="en-US" sz="1400" dirty="0">
                <a:solidFill>
                  <a:schemeClr val="tx1"/>
                </a:solidFill>
                <a:latin typeface="Playfair Display Medium" panose="020B0604020202020204" charset="0"/>
                <a:cs typeface="Arial" panose="020B0604020202020204" pitchFamily="34" charset="0"/>
              </a:rPr>
              <a:t>This area chart shows sales trends across the week.</a:t>
            </a:r>
          </a:p>
          <a:p>
            <a:r>
              <a:rPr lang="en-US" sz="1400" dirty="0">
                <a:solidFill>
                  <a:schemeClr val="tx1"/>
                </a:solidFill>
                <a:latin typeface="Playfair Display Medium" panose="020B0604020202020204" charset="0"/>
                <a:cs typeface="Arial" panose="020B0604020202020204" pitchFamily="34" charset="0"/>
              </a:rPr>
              <a:t>Highest sales: Sunday (₹11M) – likely due to weekend shopping habits.</a:t>
            </a:r>
          </a:p>
          <a:p>
            <a:r>
              <a:rPr lang="en-US" sz="1400" dirty="0">
                <a:solidFill>
                  <a:schemeClr val="tx1"/>
                </a:solidFill>
                <a:latin typeface="Playfair Display Medium" panose="020B0604020202020204" charset="0"/>
                <a:cs typeface="Arial" panose="020B0604020202020204" pitchFamily="34" charset="0"/>
              </a:rPr>
              <a:t>Lowest sales: Thursday (₹9.5M) – indicating mid-week dips.</a:t>
            </a:r>
          </a:p>
          <a:p>
            <a:r>
              <a:rPr lang="en-IN" sz="1400" dirty="0">
                <a:solidFill>
                  <a:schemeClr val="tx1"/>
                </a:solidFill>
                <a:latin typeface="Playfair Display Medium" panose="020B0604020202020204" charset="0"/>
                <a:cs typeface="Arial" panose="020B0604020202020204" pitchFamily="34" charset="0"/>
              </a:rPr>
              <a:t>Possible Strategies:</a:t>
            </a:r>
          </a:p>
          <a:p>
            <a:pPr marL="152400" indent="0">
              <a:buNone/>
            </a:pPr>
            <a:endParaRPr lang="en-IN" sz="1400" dirty="0">
              <a:solidFill>
                <a:schemeClr val="tx1"/>
              </a:solidFill>
              <a:latin typeface="Playfair Display Medium" panose="020B0604020202020204" charset="0"/>
              <a:cs typeface="Arial" panose="020B0604020202020204" pitchFamily="34" charset="0"/>
            </a:endParaRPr>
          </a:p>
          <a:p>
            <a:pPr marL="342900" indent="-34290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400" dirty="0">
                <a:solidFill>
                  <a:schemeClr val="tx1"/>
                </a:solidFill>
                <a:latin typeface="Playfair Display Medium" panose="020B0604020202020204" charset="0"/>
                <a:cs typeface="Arial" panose="020B0604020202020204" pitchFamily="34" charset="0"/>
              </a:rPr>
              <a:t>Run mid-week promotions to boost Thursday sales.</a:t>
            </a:r>
          </a:p>
          <a:p>
            <a:pPr marL="342900" indent="-34290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400" dirty="0">
                <a:solidFill>
                  <a:schemeClr val="tx1"/>
                </a:solidFill>
                <a:latin typeface="Playfair Display Medium" panose="020B0604020202020204" charset="0"/>
                <a:cs typeface="Arial" panose="020B0604020202020204" pitchFamily="34" charset="0"/>
              </a:rPr>
              <a:t>Enhance marketing efforts on high-traffic days like Sunday.</a:t>
            </a:r>
          </a:p>
        </p:txBody>
      </p:sp>
      <p:pic>
        <p:nvPicPr>
          <p:cNvPr id="411" name="Google Shape;411;p30">
            <a:extLst>
              <a:ext uri="{FF2B5EF4-FFF2-40B4-BE49-F238E27FC236}">
                <a16:creationId xmlns:a16="http://schemas.microsoft.com/office/drawing/2014/main" id="{CBFBF2A2-39C2-E20D-8DAF-3F6CC8C141B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150" r="6412" b="16499"/>
          <a:stretch/>
        </p:blipFill>
        <p:spPr>
          <a:xfrm>
            <a:off x="5395843" y="723194"/>
            <a:ext cx="2926800" cy="3735000"/>
          </a:xfrm>
          <a:prstGeom prst="roundRect">
            <a:avLst>
              <a:gd name="adj" fmla="val 12498"/>
            </a:avLst>
          </a:prstGeom>
        </p:spPr>
      </p:pic>
      <p:sp>
        <p:nvSpPr>
          <p:cNvPr id="412" name="Google Shape;412;p30">
            <a:extLst>
              <a:ext uri="{FF2B5EF4-FFF2-40B4-BE49-F238E27FC236}">
                <a16:creationId xmlns:a16="http://schemas.microsoft.com/office/drawing/2014/main" id="{A27ABDC8-9AB0-14D5-920E-8616E1672E7F}"/>
              </a:ext>
            </a:extLst>
          </p:cNvPr>
          <p:cNvSpPr/>
          <p:nvPr/>
        </p:nvSpPr>
        <p:spPr>
          <a:xfrm>
            <a:off x="4572000" y="-1094251"/>
            <a:ext cx="2091987" cy="2298242"/>
          </a:xfrm>
          <a:custGeom>
            <a:avLst/>
            <a:gdLst/>
            <a:ahLst/>
            <a:cxnLst/>
            <a:rect l="l" t="t" r="r" b="b"/>
            <a:pathLst>
              <a:path w="22946" h="25209" extrusionOk="0">
                <a:moveTo>
                  <a:pt x="14069" y="177"/>
                </a:moveTo>
                <a:cubicBezTo>
                  <a:pt x="14227" y="177"/>
                  <a:pt x="14384" y="193"/>
                  <a:pt x="14541" y="230"/>
                </a:cubicBezTo>
                <a:cubicBezTo>
                  <a:pt x="14900" y="230"/>
                  <a:pt x="15259" y="288"/>
                  <a:pt x="15575" y="474"/>
                </a:cubicBezTo>
                <a:cubicBezTo>
                  <a:pt x="15934" y="690"/>
                  <a:pt x="16279" y="934"/>
                  <a:pt x="16638" y="1135"/>
                </a:cubicBezTo>
                <a:cubicBezTo>
                  <a:pt x="17069" y="1336"/>
                  <a:pt x="17457" y="1624"/>
                  <a:pt x="17788" y="1969"/>
                </a:cubicBezTo>
                <a:cubicBezTo>
                  <a:pt x="18319" y="2428"/>
                  <a:pt x="18937" y="2816"/>
                  <a:pt x="19354" y="3405"/>
                </a:cubicBezTo>
                <a:cubicBezTo>
                  <a:pt x="19598" y="3764"/>
                  <a:pt x="19828" y="4138"/>
                  <a:pt x="20072" y="4512"/>
                </a:cubicBezTo>
                <a:cubicBezTo>
                  <a:pt x="20216" y="5043"/>
                  <a:pt x="20345" y="5589"/>
                  <a:pt x="20489" y="6121"/>
                </a:cubicBezTo>
                <a:cubicBezTo>
                  <a:pt x="20503" y="6523"/>
                  <a:pt x="20776" y="6882"/>
                  <a:pt x="20762" y="7299"/>
                </a:cubicBezTo>
                <a:cubicBezTo>
                  <a:pt x="20747" y="7514"/>
                  <a:pt x="20862" y="7715"/>
                  <a:pt x="20934" y="7917"/>
                </a:cubicBezTo>
                <a:cubicBezTo>
                  <a:pt x="21150" y="8247"/>
                  <a:pt x="21264" y="8635"/>
                  <a:pt x="21322" y="9023"/>
                </a:cubicBezTo>
                <a:cubicBezTo>
                  <a:pt x="21351" y="9554"/>
                  <a:pt x="21494" y="10086"/>
                  <a:pt x="21652" y="10603"/>
                </a:cubicBezTo>
                <a:cubicBezTo>
                  <a:pt x="21796" y="11063"/>
                  <a:pt x="21810" y="11566"/>
                  <a:pt x="21983" y="12026"/>
                </a:cubicBezTo>
                <a:cubicBezTo>
                  <a:pt x="22112" y="12370"/>
                  <a:pt x="22227" y="12730"/>
                  <a:pt x="22313" y="13089"/>
                </a:cubicBezTo>
                <a:cubicBezTo>
                  <a:pt x="22443" y="13692"/>
                  <a:pt x="22744" y="14267"/>
                  <a:pt x="22744" y="14913"/>
                </a:cubicBezTo>
                <a:cubicBezTo>
                  <a:pt x="22816" y="15819"/>
                  <a:pt x="22615" y="16724"/>
                  <a:pt x="22385" y="17600"/>
                </a:cubicBezTo>
                <a:cubicBezTo>
                  <a:pt x="22227" y="18002"/>
                  <a:pt x="21983" y="18376"/>
                  <a:pt x="21810" y="18778"/>
                </a:cubicBezTo>
                <a:cubicBezTo>
                  <a:pt x="21451" y="19583"/>
                  <a:pt x="20819" y="20215"/>
                  <a:pt x="20173" y="20804"/>
                </a:cubicBezTo>
                <a:cubicBezTo>
                  <a:pt x="19469" y="21264"/>
                  <a:pt x="18808" y="21795"/>
                  <a:pt x="18104" y="22269"/>
                </a:cubicBezTo>
                <a:cubicBezTo>
                  <a:pt x="17658" y="22557"/>
                  <a:pt x="17270" y="22902"/>
                  <a:pt x="16825" y="23146"/>
                </a:cubicBezTo>
                <a:cubicBezTo>
                  <a:pt x="16437" y="23347"/>
                  <a:pt x="16121" y="23634"/>
                  <a:pt x="15747" y="23821"/>
                </a:cubicBezTo>
                <a:cubicBezTo>
                  <a:pt x="15345" y="23993"/>
                  <a:pt x="15000" y="24281"/>
                  <a:pt x="14584" y="24410"/>
                </a:cubicBezTo>
                <a:cubicBezTo>
                  <a:pt x="13779" y="24640"/>
                  <a:pt x="12975" y="24942"/>
                  <a:pt x="12141" y="25014"/>
                </a:cubicBezTo>
                <a:cubicBezTo>
                  <a:pt x="11852" y="25019"/>
                  <a:pt x="11563" y="25029"/>
                  <a:pt x="11274" y="25029"/>
                </a:cubicBezTo>
                <a:cubicBezTo>
                  <a:pt x="10818" y="25029"/>
                  <a:pt x="10363" y="25004"/>
                  <a:pt x="9914" y="24899"/>
                </a:cubicBezTo>
                <a:cubicBezTo>
                  <a:pt x="9512" y="24784"/>
                  <a:pt x="9067" y="24769"/>
                  <a:pt x="8679" y="24583"/>
                </a:cubicBezTo>
                <a:cubicBezTo>
                  <a:pt x="8334" y="24425"/>
                  <a:pt x="8032" y="24166"/>
                  <a:pt x="7702" y="23979"/>
                </a:cubicBezTo>
                <a:cubicBezTo>
                  <a:pt x="7228" y="23692"/>
                  <a:pt x="6667" y="23562"/>
                  <a:pt x="6236" y="23203"/>
                </a:cubicBezTo>
                <a:cubicBezTo>
                  <a:pt x="5963" y="22988"/>
                  <a:pt x="5619" y="22916"/>
                  <a:pt x="5288" y="22844"/>
                </a:cubicBezTo>
                <a:cubicBezTo>
                  <a:pt x="4986" y="22614"/>
                  <a:pt x="4785" y="22284"/>
                  <a:pt x="4440" y="22126"/>
                </a:cubicBezTo>
                <a:cubicBezTo>
                  <a:pt x="3995" y="21910"/>
                  <a:pt x="3765" y="21450"/>
                  <a:pt x="3406" y="21163"/>
                </a:cubicBezTo>
                <a:cubicBezTo>
                  <a:pt x="3090" y="20919"/>
                  <a:pt x="2846" y="20617"/>
                  <a:pt x="2530" y="20387"/>
                </a:cubicBezTo>
                <a:cubicBezTo>
                  <a:pt x="2170" y="20114"/>
                  <a:pt x="1725" y="19899"/>
                  <a:pt x="1524" y="19482"/>
                </a:cubicBezTo>
                <a:cubicBezTo>
                  <a:pt x="1222" y="18879"/>
                  <a:pt x="1007" y="18247"/>
                  <a:pt x="633" y="17686"/>
                </a:cubicBezTo>
                <a:cubicBezTo>
                  <a:pt x="504" y="17270"/>
                  <a:pt x="418" y="16824"/>
                  <a:pt x="317" y="16393"/>
                </a:cubicBezTo>
                <a:cubicBezTo>
                  <a:pt x="260" y="15862"/>
                  <a:pt x="331" y="15330"/>
                  <a:pt x="231" y="14813"/>
                </a:cubicBezTo>
                <a:cubicBezTo>
                  <a:pt x="216" y="14540"/>
                  <a:pt x="145" y="14238"/>
                  <a:pt x="303" y="14008"/>
                </a:cubicBezTo>
                <a:cubicBezTo>
                  <a:pt x="748" y="13319"/>
                  <a:pt x="877" y="12485"/>
                  <a:pt x="1079" y="11710"/>
                </a:cubicBezTo>
                <a:cubicBezTo>
                  <a:pt x="1179" y="11379"/>
                  <a:pt x="1280" y="11034"/>
                  <a:pt x="1294" y="10675"/>
                </a:cubicBezTo>
                <a:cubicBezTo>
                  <a:pt x="1481" y="9497"/>
                  <a:pt x="1783" y="8333"/>
                  <a:pt x="2300" y="7241"/>
                </a:cubicBezTo>
                <a:cubicBezTo>
                  <a:pt x="2515" y="6839"/>
                  <a:pt x="2788" y="6494"/>
                  <a:pt x="3004" y="6092"/>
                </a:cubicBezTo>
                <a:cubicBezTo>
                  <a:pt x="3205" y="5776"/>
                  <a:pt x="3363" y="5417"/>
                  <a:pt x="3622" y="5158"/>
                </a:cubicBezTo>
                <a:cubicBezTo>
                  <a:pt x="3823" y="4943"/>
                  <a:pt x="3981" y="4684"/>
                  <a:pt x="4182" y="4468"/>
                </a:cubicBezTo>
                <a:cubicBezTo>
                  <a:pt x="4397" y="4325"/>
                  <a:pt x="4613" y="4181"/>
                  <a:pt x="4814" y="4023"/>
                </a:cubicBezTo>
                <a:cubicBezTo>
                  <a:pt x="5144" y="3750"/>
                  <a:pt x="5575" y="3649"/>
                  <a:pt x="5920" y="3391"/>
                </a:cubicBezTo>
                <a:cubicBezTo>
                  <a:pt x="6739" y="2888"/>
                  <a:pt x="7587" y="2443"/>
                  <a:pt x="8377" y="1882"/>
                </a:cubicBezTo>
                <a:cubicBezTo>
                  <a:pt x="8621" y="1724"/>
                  <a:pt x="8937" y="1667"/>
                  <a:pt x="9196" y="1523"/>
                </a:cubicBezTo>
                <a:cubicBezTo>
                  <a:pt x="9455" y="1379"/>
                  <a:pt x="9699" y="1178"/>
                  <a:pt x="10001" y="1106"/>
                </a:cubicBezTo>
                <a:cubicBezTo>
                  <a:pt x="10302" y="1035"/>
                  <a:pt x="10618" y="977"/>
                  <a:pt x="10920" y="862"/>
                </a:cubicBezTo>
                <a:cubicBezTo>
                  <a:pt x="11509" y="661"/>
                  <a:pt x="12156" y="632"/>
                  <a:pt x="12745" y="446"/>
                </a:cubicBezTo>
                <a:cubicBezTo>
                  <a:pt x="13170" y="307"/>
                  <a:pt x="13620" y="177"/>
                  <a:pt x="14069" y="177"/>
                </a:cubicBezTo>
                <a:close/>
                <a:moveTo>
                  <a:pt x="14053" y="0"/>
                </a:moveTo>
                <a:cubicBezTo>
                  <a:pt x="13709" y="0"/>
                  <a:pt x="13369" y="45"/>
                  <a:pt x="13046" y="158"/>
                </a:cubicBezTo>
                <a:cubicBezTo>
                  <a:pt x="12242" y="446"/>
                  <a:pt x="11394" y="474"/>
                  <a:pt x="10604" y="776"/>
                </a:cubicBezTo>
                <a:cubicBezTo>
                  <a:pt x="10101" y="877"/>
                  <a:pt x="9613" y="992"/>
                  <a:pt x="9210" y="1308"/>
                </a:cubicBezTo>
                <a:cubicBezTo>
                  <a:pt x="8894" y="1494"/>
                  <a:pt x="8535" y="1552"/>
                  <a:pt x="8248" y="1753"/>
                </a:cubicBezTo>
                <a:cubicBezTo>
                  <a:pt x="7989" y="1911"/>
                  <a:pt x="7759" y="2112"/>
                  <a:pt x="7501" y="2242"/>
                </a:cubicBezTo>
                <a:cubicBezTo>
                  <a:pt x="7113" y="2428"/>
                  <a:pt x="6782" y="2701"/>
                  <a:pt x="6409" y="2888"/>
                </a:cubicBezTo>
                <a:cubicBezTo>
                  <a:pt x="5992" y="3089"/>
                  <a:pt x="5633" y="3405"/>
                  <a:pt x="5202" y="3578"/>
                </a:cubicBezTo>
                <a:cubicBezTo>
                  <a:pt x="4843" y="3736"/>
                  <a:pt x="4570" y="3994"/>
                  <a:pt x="4254" y="4210"/>
                </a:cubicBezTo>
                <a:cubicBezTo>
                  <a:pt x="3938" y="4397"/>
                  <a:pt x="3780" y="4727"/>
                  <a:pt x="3535" y="4986"/>
                </a:cubicBezTo>
                <a:cubicBezTo>
                  <a:pt x="3090" y="5474"/>
                  <a:pt x="2846" y="6106"/>
                  <a:pt x="2472" y="6638"/>
                </a:cubicBezTo>
                <a:cubicBezTo>
                  <a:pt x="2228" y="6954"/>
                  <a:pt x="2070" y="7313"/>
                  <a:pt x="1926" y="7672"/>
                </a:cubicBezTo>
                <a:cubicBezTo>
                  <a:pt x="1452" y="8750"/>
                  <a:pt x="1237" y="9928"/>
                  <a:pt x="1064" y="11092"/>
                </a:cubicBezTo>
                <a:cubicBezTo>
                  <a:pt x="863" y="11853"/>
                  <a:pt x="705" y="12629"/>
                  <a:pt x="432" y="13376"/>
                </a:cubicBezTo>
                <a:cubicBezTo>
                  <a:pt x="346" y="13635"/>
                  <a:pt x="159" y="13836"/>
                  <a:pt x="58" y="14094"/>
                </a:cubicBezTo>
                <a:cubicBezTo>
                  <a:pt x="1" y="14727"/>
                  <a:pt x="130" y="15359"/>
                  <a:pt x="116" y="15991"/>
                </a:cubicBezTo>
                <a:cubicBezTo>
                  <a:pt x="102" y="16494"/>
                  <a:pt x="303" y="16982"/>
                  <a:pt x="389" y="17485"/>
                </a:cubicBezTo>
                <a:cubicBezTo>
                  <a:pt x="461" y="17801"/>
                  <a:pt x="691" y="18060"/>
                  <a:pt x="820" y="18347"/>
                </a:cubicBezTo>
                <a:cubicBezTo>
                  <a:pt x="1021" y="18764"/>
                  <a:pt x="1179" y="19195"/>
                  <a:pt x="1395" y="19597"/>
                </a:cubicBezTo>
                <a:cubicBezTo>
                  <a:pt x="1696" y="20157"/>
                  <a:pt x="2343" y="20373"/>
                  <a:pt x="2759" y="20804"/>
                </a:cubicBezTo>
                <a:cubicBezTo>
                  <a:pt x="3090" y="21134"/>
                  <a:pt x="3478" y="21407"/>
                  <a:pt x="3751" y="21781"/>
                </a:cubicBezTo>
                <a:cubicBezTo>
                  <a:pt x="3952" y="22040"/>
                  <a:pt x="4239" y="22198"/>
                  <a:pt x="4527" y="22370"/>
                </a:cubicBezTo>
                <a:cubicBezTo>
                  <a:pt x="4785" y="22514"/>
                  <a:pt x="4915" y="22815"/>
                  <a:pt x="5173" y="22959"/>
                </a:cubicBezTo>
                <a:cubicBezTo>
                  <a:pt x="5346" y="23045"/>
                  <a:pt x="5532" y="23074"/>
                  <a:pt x="5719" y="23131"/>
                </a:cubicBezTo>
                <a:cubicBezTo>
                  <a:pt x="6064" y="23232"/>
                  <a:pt x="6308" y="23505"/>
                  <a:pt x="6624" y="23663"/>
                </a:cubicBezTo>
                <a:cubicBezTo>
                  <a:pt x="6912" y="23778"/>
                  <a:pt x="7185" y="23907"/>
                  <a:pt x="7458" y="24037"/>
                </a:cubicBezTo>
                <a:cubicBezTo>
                  <a:pt x="7860" y="24252"/>
                  <a:pt x="8205" y="24539"/>
                  <a:pt x="8607" y="24741"/>
                </a:cubicBezTo>
                <a:cubicBezTo>
                  <a:pt x="8909" y="24884"/>
                  <a:pt x="9239" y="24927"/>
                  <a:pt x="9555" y="24999"/>
                </a:cubicBezTo>
                <a:cubicBezTo>
                  <a:pt x="10161" y="25137"/>
                  <a:pt x="10786" y="25209"/>
                  <a:pt x="11410" y="25209"/>
                </a:cubicBezTo>
                <a:cubicBezTo>
                  <a:pt x="12221" y="25209"/>
                  <a:pt x="13030" y="25087"/>
                  <a:pt x="13794" y="24827"/>
                </a:cubicBezTo>
                <a:cubicBezTo>
                  <a:pt x="14239" y="24669"/>
                  <a:pt x="14713" y="24611"/>
                  <a:pt x="15115" y="24353"/>
                </a:cubicBezTo>
                <a:cubicBezTo>
                  <a:pt x="15532" y="24094"/>
                  <a:pt x="16006" y="23922"/>
                  <a:pt x="16394" y="23620"/>
                </a:cubicBezTo>
                <a:cubicBezTo>
                  <a:pt x="16724" y="23361"/>
                  <a:pt x="17112" y="23203"/>
                  <a:pt x="17443" y="22945"/>
                </a:cubicBezTo>
                <a:cubicBezTo>
                  <a:pt x="18075" y="22471"/>
                  <a:pt x="18750" y="22068"/>
                  <a:pt x="19368" y="21580"/>
                </a:cubicBezTo>
                <a:cubicBezTo>
                  <a:pt x="19684" y="21336"/>
                  <a:pt x="20029" y="21134"/>
                  <a:pt x="20345" y="20890"/>
                </a:cubicBezTo>
                <a:cubicBezTo>
                  <a:pt x="20934" y="20344"/>
                  <a:pt x="21523" y="19741"/>
                  <a:pt x="21882" y="19008"/>
                </a:cubicBezTo>
                <a:cubicBezTo>
                  <a:pt x="22026" y="18663"/>
                  <a:pt x="22198" y="18333"/>
                  <a:pt x="22385" y="18017"/>
                </a:cubicBezTo>
                <a:cubicBezTo>
                  <a:pt x="22644" y="17456"/>
                  <a:pt x="22744" y="16839"/>
                  <a:pt x="22831" y="16235"/>
                </a:cubicBezTo>
                <a:cubicBezTo>
                  <a:pt x="22945" y="15790"/>
                  <a:pt x="22902" y="15344"/>
                  <a:pt x="22902" y="14913"/>
                </a:cubicBezTo>
                <a:cubicBezTo>
                  <a:pt x="22902" y="14209"/>
                  <a:pt x="22572" y="13577"/>
                  <a:pt x="22428" y="12902"/>
                </a:cubicBezTo>
                <a:cubicBezTo>
                  <a:pt x="22313" y="12342"/>
                  <a:pt x="22040" y="11839"/>
                  <a:pt x="21968" y="11264"/>
                </a:cubicBezTo>
                <a:cubicBezTo>
                  <a:pt x="21868" y="10560"/>
                  <a:pt x="21566" y="9899"/>
                  <a:pt x="21494" y="9195"/>
                </a:cubicBezTo>
                <a:cubicBezTo>
                  <a:pt x="21480" y="8721"/>
                  <a:pt x="21308" y="8261"/>
                  <a:pt x="21106" y="7830"/>
                </a:cubicBezTo>
                <a:cubicBezTo>
                  <a:pt x="21078" y="7744"/>
                  <a:pt x="21049" y="7672"/>
                  <a:pt x="21006" y="7586"/>
                </a:cubicBezTo>
                <a:cubicBezTo>
                  <a:pt x="20934" y="7169"/>
                  <a:pt x="20848" y="6753"/>
                  <a:pt x="20690" y="6351"/>
                </a:cubicBezTo>
                <a:cubicBezTo>
                  <a:pt x="20647" y="5991"/>
                  <a:pt x="20532" y="5647"/>
                  <a:pt x="20446" y="5287"/>
                </a:cubicBezTo>
                <a:cubicBezTo>
                  <a:pt x="20345" y="4914"/>
                  <a:pt x="20302" y="4512"/>
                  <a:pt x="20058" y="4181"/>
                </a:cubicBezTo>
                <a:cubicBezTo>
                  <a:pt x="19785" y="3779"/>
                  <a:pt x="19569" y="3348"/>
                  <a:pt x="19239" y="2989"/>
                </a:cubicBezTo>
                <a:cubicBezTo>
                  <a:pt x="18779" y="2457"/>
                  <a:pt x="18147" y="2112"/>
                  <a:pt x="17658" y="1595"/>
                </a:cubicBezTo>
                <a:cubicBezTo>
                  <a:pt x="17256" y="1193"/>
                  <a:pt x="16710" y="1006"/>
                  <a:pt x="16265" y="690"/>
                </a:cubicBezTo>
                <a:cubicBezTo>
                  <a:pt x="15834" y="402"/>
                  <a:pt x="15388" y="72"/>
                  <a:pt x="14857" y="72"/>
                </a:cubicBezTo>
                <a:cubicBezTo>
                  <a:pt x="14592" y="28"/>
                  <a:pt x="14321" y="0"/>
                  <a:pt x="140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0">
            <a:extLst>
              <a:ext uri="{FF2B5EF4-FFF2-40B4-BE49-F238E27FC236}">
                <a16:creationId xmlns:a16="http://schemas.microsoft.com/office/drawing/2014/main" id="{DFCEADF9-FF03-4D27-F77F-3EFA68DEE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827" y="561763"/>
            <a:ext cx="4337100" cy="782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Weekly Sales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6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"/>
          <p:cNvSpPr txBox="1">
            <a:spLocks noGrp="1"/>
          </p:cNvSpPr>
          <p:nvPr>
            <p:ph type="title"/>
          </p:nvPr>
        </p:nvSpPr>
        <p:spPr>
          <a:xfrm>
            <a:off x="1762048" y="716458"/>
            <a:ext cx="6523697" cy="8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Weekly Sales Chart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D0D03F-0D37-747C-4158-6B2E47D0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49" y="1873918"/>
            <a:ext cx="5151294" cy="21465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reenery-Palette Pitch Deck by Slidesgo">
  <a:themeElements>
    <a:clrScheme name="Simple Light">
      <a:dk1>
        <a:srgbClr val="31380F"/>
      </a:dk1>
      <a:lt1>
        <a:srgbClr val="FFFFFF"/>
      </a:lt1>
      <a:dk2>
        <a:srgbClr val="ECECE3"/>
      </a:dk2>
      <a:lt2>
        <a:srgbClr val="D9DDBF"/>
      </a:lt2>
      <a:accent1>
        <a:srgbClr val="AFC257"/>
      </a:accent1>
      <a:accent2>
        <a:srgbClr val="BF8E40"/>
      </a:accent2>
      <a:accent3>
        <a:srgbClr val="B69D94"/>
      </a:accent3>
      <a:accent4>
        <a:srgbClr val="C9B8B0"/>
      </a:accent4>
      <a:accent5>
        <a:srgbClr val="FFFFFF"/>
      </a:accent5>
      <a:accent6>
        <a:srgbClr val="FFFFFF"/>
      </a:accent6>
      <a:hlink>
        <a:srgbClr val="3138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</Words>
  <Application>Microsoft Office PowerPoint</Application>
  <PresentationFormat>On-screen Show (16:9)</PresentationFormat>
  <Paragraphs>68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Playfair Display</vt:lpstr>
      <vt:lpstr>Nunito Light</vt:lpstr>
      <vt:lpstr>Calibri</vt:lpstr>
      <vt:lpstr>Playfair Display SemiBold</vt:lpstr>
      <vt:lpstr>Playfair Display Medium</vt:lpstr>
      <vt:lpstr>DM Sans</vt:lpstr>
      <vt:lpstr>PT Sans</vt:lpstr>
      <vt:lpstr>Greenery-Palette Pitch Deck by Slidesgo</vt:lpstr>
      <vt:lpstr>Data-Driven  E-Commerce Analysis</vt:lpstr>
      <vt:lpstr>Introduction</vt:lpstr>
      <vt:lpstr>Data Preparation &amp; Cleaning</vt:lpstr>
      <vt:lpstr>Key E-Commerce Metrics</vt:lpstr>
      <vt:lpstr>High-Demand Categories</vt:lpstr>
      <vt:lpstr>Monthly Sales Trend </vt:lpstr>
      <vt:lpstr>Top Performing Cities</vt:lpstr>
      <vt:lpstr>Weekly Sales Pattern</vt:lpstr>
      <vt:lpstr>Weekly Sales Chart</vt:lpstr>
      <vt:lpstr>DASHBOARD</vt:lpstr>
      <vt:lpstr>Conclusion</vt:lpstr>
      <vt:lpstr>Recommendations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Mohi Gupta</dc:creator>
  <cp:lastModifiedBy>Mohi Gupta</cp:lastModifiedBy>
  <cp:revision>1</cp:revision>
  <dcterms:modified xsi:type="dcterms:W3CDTF">2025-05-23T17:20:56Z</dcterms:modified>
</cp:coreProperties>
</file>